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7199313" cy="4319588"/>
  <p:notesSz cx="6858000" cy="9144000"/>
  <p:defaultTextStyle>
    <a:defPPr>
      <a:defRPr lang="en-US"/>
    </a:defPPr>
    <a:lvl1pPr marL="0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1pPr>
    <a:lvl2pPr marL="276423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2pPr>
    <a:lvl3pPr marL="55284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3pPr>
    <a:lvl4pPr marL="82926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4pPr>
    <a:lvl5pPr marL="110569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5pPr>
    <a:lvl6pPr marL="138211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6pPr>
    <a:lvl7pPr marL="165853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7pPr>
    <a:lvl8pPr marL="193496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8pPr>
    <a:lvl9pPr marL="2211385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83745" autoAdjust="0"/>
  </p:normalViewPr>
  <p:slideViewPr>
    <p:cSldViewPr snapToGrid="0">
      <p:cViewPr varScale="1">
        <p:scale>
          <a:sx n="120" d="100"/>
          <a:sy n="120" d="100"/>
        </p:scale>
        <p:origin x="1152" y="102"/>
      </p:cViewPr>
      <p:guideLst>
        <p:guide orient="horz" pos="1360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28AB1-267B-474E-BD8A-C704628DBB4D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D7968-2305-4D34-80DD-72B95C617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77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CD19+</a:t>
            </a:r>
          </a:p>
          <a:p>
            <a:r>
              <a:rPr lang="en-GB" dirty="0" smtClean="0"/>
              <a:t>11.6.15,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6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6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1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1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dirty="0" smtClean="0"/>
              <a:t> 1 round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6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baseline="0" dirty="0" smtClean="0"/>
              <a:t> 2 rounds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3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36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07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7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3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4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0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9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2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8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6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7C41-FC34-4E7A-8F1D-282D4830B78C}" type="datetimeFigureOut">
              <a:rPr lang="en-GB" smtClean="0"/>
              <a:t>08/08/2015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6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6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15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63" y="211936"/>
            <a:ext cx="360997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6" y="259561"/>
            <a:ext cx="3514725" cy="3533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497040" y="1861848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CD8</a:t>
            </a:r>
            <a:endParaRPr lang="en-GB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7651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CD4</a:t>
            </a:r>
            <a:endParaRPr lang="en-GB" sz="1800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984218" y="1861849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CD19</a:t>
            </a:r>
            <a:endParaRPr lang="en-GB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42376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CD11c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38930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594166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9939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0.205%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594166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4589" y="993911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0.008%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14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020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0.141%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652" y="610067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/>
              <a:t>0</a:t>
            </a:r>
            <a:r>
              <a:rPr lang="en-GB" sz="1800" dirty="0" smtClean="0"/>
              <a:t>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08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9490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314" y="610067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2.27%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0.181%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61003" y="0"/>
            <a:ext cx="327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7906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659" y="61006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0.406%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0.136%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90658" y="0"/>
            <a:ext cx="321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317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67414" y="283883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38.3%</a:t>
            </a:r>
            <a:endParaRPr lang="en-GB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640628" y="283109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73.1%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6413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321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2059" y="2266119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B220-</a:t>
            </a:r>
          </a:p>
          <a:p>
            <a:pPr algn="ctr"/>
            <a:r>
              <a:rPr lang="en-GB" sz="1800" dirty="0" smtClean="0"/>
              <a:t>93.4%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073" y="179342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96.3%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775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2942</TotalTime>
  <Words>133</Words>
  <Application>Microsoft Office PowerPoint</Application>
  <PresentationFormat>Custom</PresentationFormat>
  <Paragraphs>81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13</cp:revision>
  <dcterms:created xsi:type="dcterms:W3CDTF">2015-07-23T12:23:37Z</dcterms:created>
  <dcterms:modified xsi:type="dcterms:W3CDTF">2015-08-10T13:43:09Z</dcterms:modified>
</cp:coreProperties>
</file>