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8683904"/>
        <c:axId val="1108675200"/>
      </c:barChart>
      <c:catAx>
        <c:axId val="110868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8675200"/>
        <c:crosses val="autoZero"/>
        <c:auto val="1"/>
        <c:lblAlgn val="ctr"/>
        <c:lblOffset val="100"/>
        <c:noMultiLvlLbl val="0"/>
      </c:catAx>
      <c:valAx>
        <c:axId val="110867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8683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1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BM RAG </a:t>
            </a:r>
            <a:r>
              <a:rPr lang="en-GB" smtClean="0"/>
              <a:t>(LHS)</a:t>
            </a:r>
            <a:r>
              <a:rPr lang="en-GB" baseline="0" smtClean="0"/>
              <a:t> </a:t>
            </a:r>
            <a:r>
              <a:rPr lang="en-GB" smtClean="0"/>
              <a:t>and </a:t>
            </a:r>
            <a:r>
              <a:rPr lang="en-GB" dirty="0" smtClean="0"/>
              <a:t>total thy RAG (RHS)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65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WT </a:t>
            </a:r>
            <a:r>
              <a:rPr lang="en-GB" dirty="0" smtClean="0">
                <a:sym typeface="Wingdings" panose="05000000000000000000" pitchFamily="2" charset="2"/>
              </a:rPr>
              <a:t>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4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GFP</a:t>
            </a:r>
            <a:r>
              <a:rPr lang="en-GB" dirty="0" smtClean="0">
                <a:sym typeface="Wingdings" panose="05000000000000000000" pitchFamily="2" charset="2"/>
              </a:rPr>
              <a:t> nod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July </a:t>
            </a:r>
          </a:p>
          <a:p>
            <a:r>
              <a:rPr lang="en-GB" dirty="0" smtClean="0"/>
              <a:t>Thy 2 NOD</a:t>
            </a:r>
          </a:p>
          <a:p>
            <a:r>
              <a:rPr lang="en-GB" dirty="0" smtClean="0"/>
              <a:t>Thy 6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3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66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958517"/>
              </p:ext>
            </p:extLst>
          </p:nvPr>
        </p:nvGraphicFramePr>
        <p:xfrm>
          <a:off x="1199885" y="559946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9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0.440%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21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0</a:t>
            </a:r>
            <a:r>
              <a:rPr lang="en-GB" sz="1800" dirty="0" smtClean="0"/>
              <a:t>.088%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314" y="10889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4248" y="108891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92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1" r="7668"/>
          <a:stretch/>
        </p:blipFill>
        <p:spPr>
          <a:xfrm>
            <a:off x="0" y="-794"/>
            <a:ext cx="3625795" cy="4319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9" t="35811" r="38620" b="38167"/>
          <a:stretch/>
        </p:blipFill>
        <p:spPr>
          <a:xfrm>
            <a:off x="3815951" y="751951"/>
            <a:ext cx="3061928" cy="28140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327868" y="2226365"/>
            <a:ext cx="3434963" cy="238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472" y="1773141"/>
            <a:ext cx="1168842" cy="89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0" y="0"/>
            <a:ext cx="5399485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20852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6953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9385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55924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4510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1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74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6754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2855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5287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1826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4488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137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1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37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6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2.37%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0.005%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4471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1" y="339725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4.64%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0.002%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3048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3857</TotalTime>
  <Words>250</Words>
  <Application>Microsoft Office PowerPoint</Application>
  <PresentationFormat>Custom</PresentationFormat>
  <Paragraphs>147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30</cp:revision>
  <dcterms:created xsi:type="dcterms:W3CDTF">2015-07-23T12:23:37Z</dcterms:created>
  <dcterms:modified xsi:type="dcterms:W3CDTF">2015-09-06T10:28:43Z</dcterms:modified>
</cp:coreProperties>
</file>