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>
        <p:guide orient="horz" pos="124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99705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664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3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6454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77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7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8" y="160338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50607" y="2017700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80902" y="723203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66402" y="723202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26.0%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88964" y="72320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58.8%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291" y="73428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9.58%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02082" y="734288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11.6%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2957" y="73428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75.4%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97873" y="734634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5.68%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699664" y="734634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35.2%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30540" y="734634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50.0%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160338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674393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7493" y="3253044"/>
            <a:ext cx="227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47856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49742" y="3253044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2656" y="174950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42" y="3253043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2244" y="90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97233" y="908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436281" y="85446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8543</TotalTime>
  <Words>533</Words>
  <Application>Microsoft Office PowerPoint</Application>
  <PresentationFormat>Custom</PresentationFormat>
  <Paragraphs>291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47</cp:revision>
  <dcterms:created xsi:type="dcterms:W3CDTF">2015-07-24T09:41:16Z</dcterms:created>
  <dcterms:modified xsi:type="dcterms:W3CDTF">2015-09-06T10:28:37Z</dcterms:modified>
</cp:coreProperties>
</file>