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14055536"/>
        <c:axId val="-1514060432"/>
      </c:barChart>
      <c:catAx>
        <c:axId val="-151405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4060432"/>
        <c:crosses val="autoZero"/>
        <c:auto val="1"/>
        <c:lblAlgn val="ctr"/>
        <c:lblOffset val="100"/>
        <c:noMultiLvlLbl val="0"/>
      </c:catAx>
      <c:valAx>
        <c:axId val="-151406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405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</a:p>
          <a:p>
            <a:r>
              <a:rPr lang="en-GB" dirty="0" smtClean="0"/>
              <a:t>NOD correct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" y="339725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10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352" y="1235108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3.48%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07810" y="192058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4076" y="3424121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2427" y="12053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59" y="351367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5713" y="1235107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1.24%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99562" y="193222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1448" y="3435764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7627" y="12053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45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3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804731" y="192889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06617" y="3432431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0469" y="192889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1417" y="3432430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01814" y="12479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7014" y="12479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7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5709</TotalTime>
  <Words>318</Words>
  <Application>Microsoft Office PowerPoint</Application>
  <PresentationFormat>Custom</PresentationFormat>
  <Paragraphs>190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42</cp:revision>
  <dcterms:created xsi:type="dcterms:W3CDTF">2015-07-23T12:23:37Z</dcterms:created>
  <dcterms:modified xsi:type="dcterms:W3CDTF">2015-09-24T09:29:19Z</dcterms:modified>
</cp:coreProperties>
</file>