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6470160"/>
        <c:axId val="666470704"/>
      </c:barChart>
      <c:catAx>
        <c:axId val="66647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470704"/>
        <c:crosses val="autoZero"/>
        <c:auto val="1"/>
        <c:lblAlgn val="ctr"/>
        <c:lblOffset val="100"/>
        <c:noMultiLvlLbl val="0"/>
      </c:catAx>
      <c:valAx>
        <c:axId val="66647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47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</a:t>
            </a:r>
            <a:r>
              <a:rPr lang="en-GB" dirty="0" smtClean="0"/>
              <a:t>Marrow</a:t>
            </a:r>
          </a:p>
          <a:p>
            <a:r>
              <a:rPr lang="en-GB" dirty="0" smtClean="0"/>
              <a:t>NOD correct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10/09/2015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" y="339725"/>
            <a:ext cx="3505200" cy="363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010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5678</TotalTime>
  <Words>292</Words>
  <Application>Microsoft Office PowerPoint</Application>
  <PresentationFormat>Custom</PresentationFormat>
  <Paragraphs>174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39</cp:revision>
  <dcterms:created xsi:type="dcterms:W3CDTF">2015-07-23T12:23:37Z</dcterms:created>
  <dcterms:modified xsi:type="dcterms:W3CDTF">2015-09-11T11:28:08Z</dcterms:modified>
</cp:coreProperties>
</file>