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889808"/>
        <c:axId val="331885456"/>
      </c:barChart>
      <c:catAx>
        <c:axId val="33188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885456"/>
        <c:crosses val="autoZero"/>
        <c:auto val="1"/>
        <c:lblAlgn val="ctr"/>
        <c:lblOffset val="100"/>
        <c:noMultiLvlLbl val="0"/>
      </c:catAx>
      <c:valAx>
        <c:axId val="33188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88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4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3668</TotalTime>
  <Words>203</Words>
  <Application>Microsoft Office PowerPoint</Application>
  <PresentationFormat>Custom</PresentationFormat>
  <Paragraphs>125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23</cp:revision>
  <dcterms:created xsi:type="dcterms:W3CDTF">2015-07-23T12:23:37Z</dcterms:created>
  <dcterms:modified xsi:type="dcterms:W3CDTF">2015-08-30T15:03:55Z</dcterms:modified>
</cp:coreProperties>
</file>