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3606048"/>
        <c:axId val="703600608"/>
      </c:barChart>
      <c:catAx>
        <c:axId val="70360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600608"/>
        <c:crosses val="autoZero"/>
        <c:auto val="1"/>
        <c:lblAlgn val="ctr"/>
        <c:lblOffset val="100"/>
        <c:noMultiLvlLbl val="0"/>
      </c:catAx>
      <c:valAx>
        <c:axId val="70360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60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 RAG </a:t>
            </a:r>
            <a:r>
              <a:rPr lang="en-GB" smtClean="0"/>
              <a:t>(LHS)</a:t>
            </a:r>
            <a:r>
              <a:rPr lang="en-GB" baseline="0" smtClean="0"/>
              <a:t> </a:t>
            </a:r>
            <a:r>
              <a:rPr lang="en-GB" smtClean="0"/>
              <a:t>and </a:t>
            </a:r>
            <a:r>
              <a:rPr lang="en-GB" dirty="0" smtClean="0"/>
              <a:t>total thy RAG (RHS)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</a:t>
            </a:r>
            <a:r>
              <a:rPr lang="en-GB" dirty="0" smtClean="0">
                <a:sym typeface="Wingdings" panose="05000000000000000000" pitchFamily="2" charset="2"/>
              </a:rPr>
              <a:t> nod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1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74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7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6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2.37%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4471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" y="339725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4.64%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0.002%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304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64" y="339721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05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0.670%</a:t>
            </a:r>
            <a:endParaRPr lang="en-GB" sz="18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/>
              <a:t>β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57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0.054%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275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59" y="2135873"/>
            <a:ext cx="20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4211</TotalTime>
  <Words>263</Words>
  <Application>Microsoft Office PowerPoint</Application>
  <PresentationFormat>Custom</PresentationFormat>
  <Paragraphs>155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34</cp:revision>
  <dcterms:created xsi:type="dcterms:W3CDTF">2015-07-23T12:23:37Z</dcterms:created>
  <dcterms:modified xsi:type="dcterms:W3CDTF">2015-09-08T18:38:37Z</dcterms:modified>
</cp:coreProperties>
</file>