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276" autoAdjust="0"/>
  </p:normalViewPr>
  <p:slideViewPr>
    <p:cSldViewPr snapToGrid="0" showGuides="1">
      <p:cViewPr varScale="1">
        <p:scale>
          <a:sx n="69" d="100"/>
          <a:sy n="69" d="100"/>
        </p:scale>
        <p:origin x="120" y="930"/>
      </p:cViewPr>
      <p:guideLst>
        <p:guide orient="horz" pos="1361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0C28-2994-474D-8BBF-3B11C9FA2A9F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00375" y="1143000"/>
            <a:ext cx="1285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A415-9BB4-4D1A-8B09-202B4B84E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706933"/>
            <a:ext cx="135004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268784"/>
            <a:ext cx="135004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29978"/>
            <a:ext cx="3881393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29978"/>
            <a:ext cx="11419171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076898"/>
            <a:ext cx="1552557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2890725"/>
            <a:ext cx="1552557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9978"/>
            <a:ext cx="1552557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058899"/>
            <a:ext cx="761512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577849"/>
            <a:ext cx="7615123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058899"/>
            <a:ext cx="76526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577849"/>
            <a:ext cx="765262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21941"/>
            <a:ext cx="911283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4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21941"/>
            <a:ext cx="911283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29978"/>
            <a:ext cx="1552557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149890"/>
            <a:ext cx="1552557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501F-095D-4FB7-9E41-AD32C3E49B00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003618"/>
            <a:ext cx="607522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679" y="341313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205" y="341313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31" y="340519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1" y="341313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5" y="341313"/>
            <a:ext cx="3505200" cy="363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78133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796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Forward</a:t>
            </a:r>
            <a:r>
              <a:rPr lang="en-GB" sz="2400" dirty="0" smtClean="0"/>
              <a:t> </a:t>
            </a:r>
            <a:r>
              <a:rPr lang="en-GB" sz="2400" dirty="0" smtClean="0"/>
              <a:t>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4109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76228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Pulse width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394965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30097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917397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52529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559112" y="184982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</a:t>
            </a:r>
            <a:r>
              <a:rPr lang="en-GB" sz="2400" dirty="0" smtClean="0"/>
              <a:t>D19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194244" y="3421588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13709" y="1632527"/>
            <a:ext cx="1746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38255" y="1953491"/>
            <a:ext cx="2913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88338" y="2286000"/>
            <a:ext cx="19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933890" y="1717963"/>
            <a:ext cx="19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5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10</cp:revision>
  <dcterms:created xsi:type="dcterms:W3CDTF">2015-08-08T12:20:49Z</dcterms:created>
  <dcterms:modified xsi:type="dcterms:W3CDTF">2016-02-17T20:36:57Z</dcterms:modified>
</cp:coreProperties>
</file>