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799763" cy="3959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099" autoAdjust="0"/>
  </p:normalViewPr>
  <p:slideViewPr>
    <p:cSldViewPr snapToGrid="0">
      <p:cViewPr varScale="1">
        <p:scale>
          <a:sx n="115" d="100"/>
          <a:sy n="115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D83B-ADDA-4ECB-B692-7302BE334C8B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9463" y="1143000"/>
            <a:ext cx="8416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E78-BF79-4B81-BC92-5B601D8D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4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2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1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NOD (Mouse 11 20</a:t>
            </a:r>
            <a:r>
              <a:rPr lang="en-GB" baseline="30000" smtClean="0"/>
              <a:t>th</a:t>
            </a:r>
            <a:r>
              <a:rPr lang="en-GB" smtClean="0"/>
              <a:t> July)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8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B6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647957"/>
            <a:ext cx="8099822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079510"/>
            <a:ext cx="8099822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7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6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10792"/>
            <a:ext cx="2328699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10792"/>
            <a:ext cx="6851100" cy="33552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987058"/>
            <a:ext cx="931479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649565"/>
            <a:ext cx="931479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0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10792"/>
            <a:ext cx="9314796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970560"/>
            <a:ext cx="45688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446217"/>
            <a:ext cx="45688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970560"/>
            <a:ext cx="45913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446217"/>
            <a:ext cx="45913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70055"/>
            <a:ext cx="546738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70055"/>
            <a:ext cx="546738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10792"/>
            <a:ext cx="931479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053960"/>
            <a:ext cx="931479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CEB8-80C3-44AA-83D7-DF78E6311A10}" type="datetimeFigureOut">
              <a:rPr lang="en-GB" smtClean="0"/>
              <a:t>30/07/2015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669615"/>
            <a:ext cx="36449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755" b="13870"/>
          <a:stretch/>
        </p:blipFill>
        <p:spPr>
          <a:xfrm>
            <a:off x="482138" y="124695"/>
            <a:ext cx="3023062" cy="3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2886" b="13870"/>
          <a:stretch/>
        </p:blipFill>
        <p:spPr>
          <a:xfrm>
            <a:off x="3956858" y="124695"/>
            <a:ext cx="3053542" cy="3133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3202" b="14293"/>
          <a:stretch/>
        </p:blipFill>
        <p:spPr>
          <a:xfrm>
            <a:off x="7431577" y="123483"/>
            <a:ext cx="3042458" cy="31184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65220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4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071" b="13412"/>
          <a:stretch/>
        </p:blipFill>
        <p:spPr>
          <a:xfrm>
            <a:off x="4006735" y="133008"/>
            <a:ext cx="3011978" cy="31505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2569" b="13412"/>
          <a:stretch/>
        </p:blipFill>
        <p:spPr>
          <a:xfrm>
            <a:off x="448887" y="133008"/>
            <a:ext cx="3064625" cy="3150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81846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70155" y="1415939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542" b="13641"/>
          <a:stretch/>
        </p:blipFill>
        <p:spPr>
          <a:xfrm>
            <a:off x="7473142" y="133008"/>
            <a:ext cx="2995494" cy="31422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8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85410" y="102247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9"/>
            <a:ext cx="3505200" cy="363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9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9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3526" y="1022470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00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62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6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64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5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27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4301</TotalTime>
  <Words>87</Words>
  <Application>Microsoft Office PowerPoint</Application>
  <PresentationFormat>Custom</PresentationFormat>
  <Paragraphs>58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7</cp:revision>
  <dcterms:created xsi:type="dcterms:W3CDTF">2015-07-24T09:41:16Z</dcterms:created>
  <dcterms:modified xsi:type="dcterms:W3CDTF">2015-07-30T17:46:10Z</dcterms:modified>
</cp:coreProperties>
</file>