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</p:sldIdLst>
  <p:sldSz cx="10799763" cy="3959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099" autoAdjust="0"/>
  </p:normalViewPr>
  <p:slideViewPr>
    <p:cSldViewPr snapToGrid="0">
      <p:cViewPr varScale="1">
        <p:scale>
          <a:sx n="115" d="100"/>
          <a:sy n="115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D83B-ADDA-4ECB-B692-7302BE334C8B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E78-BF79-4B81-BC92-5B601D8D9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4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2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Mature B cell increases pro B cells</a:t>
            </a:r>
          </a:p>
          <a:p>
            <a:r>
              <a:rPr lang="en-GB" dirty="0" smtClean="0"/>
              <a:t>B6 (2), NOD (8), KO (5)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9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5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Thymus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81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6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NOD (Mouse 11 20</a:t>
            </a:r>
            <a:r>
              <a:rPr lang="en-GB" baseline="30000" smtClean="0"/>
              <a:t>th</a:t>
            </a:r>
            <a:r>
              <a:rPr lang="en-GB" smtClean="0"/>
              <a:t> July)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180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B6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28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  Thy 3 </a:t>
            </a:r>
            <a:r>
              <a:rPr lang="en-GB" dirty="0" smtClean="0"/>
              <a:t>31.10.14, Thy 12 10.7.15</a:t>
            </a:r>
          </a:p>
          <a:p>
            <a:r>
              <a:rPr lang="en-GB" dirty="0" smtClean="0"/>
              <a:t>NOD Pro pre presence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97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</a:t>
            </a:r>
            <a:r>
              <a:rPr lang="en-GB" baseline="0" dirty="0" smtClean="0"/>
              <a:t> 1 31.10.14</a:t>
            </a:r>
            <a:r>
              <a:rPr lang="en-GB" dirty="0" smtClean="0"/>
              <a:t> &amp; Thy</a:t>
            </a:r>
            <a:r>
              <a:rPr lang="en-GB" baseline="0" dirty="0" smtClean="0"/>
              <a:t> 5 24.11.14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8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Thy 1 24.10.14, Thy 1 31.10.14, Thy 5 24.11.14</a:t>
            </a:r>
          </a:p>
          <a:p>
            <a:r>
              <a:rPr lang="en-GB" dirty="0" smtClean="0"/>
              <a:t>Total thymus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E1E78-BF79-4B81-BC92-5B601D8D92F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33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47957"/>
            <a:ext cx="8099822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079510"/>
            <a:ext cx="8099822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7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26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0792"/>
            <a:ext cx="2328699" cy="33552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0792"/>
            <a:ext cx="6851100" cy="33552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987058"/>
            <a:ext cx="9314796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649565"/>
            <a:ext cx="9314796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0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53960"/>
            <a:ext cx="4589899" cy="25120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40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0792"/>
            <a:ext cx="9314796" cy="765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70560"/>
            <a:ext cx="45688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46217"/>
            <a:ext cx="45688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70560"/>
            <a:ext cx="459130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46217"/>
            <a:ext cx="4591306" cy="2127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20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03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4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70055"/>
            <a:ext cx="546738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3948"/>
            <a:ext cx="3483204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70055"/>
            <a:ext cx="546738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187768"/>
            <a:ext cx="3483204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70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0792"/>
            <a:ext cx="9314796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53960"/>
            <a:ext cx="9314796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CCEB8-80C3-44AA-83D7-DF78E6311A10}" type="datetimeFigureOut">
              <a:rPr lang="en-GB" smtClean="0"/>
              <a:t>05/08/2015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669615"/>
            <a:ext cx="364492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669615"/>
            <a:ext cx="242994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483D-465B-4BF5-8BC2-F5B77AA261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96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04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456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59.4%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25465" y="798019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32.3%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48027" y="798018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3.49%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76.2%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52832" y="809105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17.1%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66837" y="809105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3.03%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64621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83.4%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83666" y="809451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12.4%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87220" y="809451"/>
            <a:ext cx="8755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1.17%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614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12" y="260091"/>
            <a:ext cx="3505200" cy="36385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" y="260091"/>
            <a:ext cx="3505200" cy="36385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385" y="260091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5963" y="798020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44.1%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25465" y="798019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17.3%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348027" y="798018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34.4%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33787" y="809105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36.7%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152832" y="809105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9.47%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66837" y="809105"/>
            <a:ext cx="85465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51.5%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972934" y="809451"/>
            <a:ext cx="7585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RAG-</a:t>
            </a:r>
          </a:p>
          <a:p>
            <a:pPr algn="ctr"/>
            <a:r>
              <a:rPr lang="en-GB" dirty="0" smtClean="0"/>
              <a:t>49.4%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91979" y="809451"/>
            <a:ext cx="81400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low</a:t>
            </a:r>
            <a:endParaRPr lang="en-GB" baseline="30000" dirty="0" smtClean="0"/>
          </a:p>
          <a:p>
            <a:pPr algn="ctr"/>
            <a:r>
              <a:rPr lang="en-GB" dirty="0" smtClean="0"/>
              <a:t>9.81%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9495533" y="809451"/>
            <a:ext cx="87556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RAG</a:t>
            </a:r>
            <a:r>
              <a:rPr lang="en-GB" baseline="30000" dirty="0" err="1" smtClean="0"/>
              <a:t>high</a:t>
            </a:r>
            <a:endParaRPr lang="en-GB" baseline="30000" dirty="0" smtClean="0"/>
          </a:p>
          <a:p>
            <a:pPr algn="ctr"/>
            <a:r>
              <a:rPr lang="en-GB" dirty="0" smtClean="0"/>
              <a:t>38.2%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57590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042294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526869" y="2059265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44535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924796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380182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068884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8520432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58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" y="260090"/>
            <a:ext cx="3505200" cy="3638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378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3.43%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001" y="260090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7091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1.24%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877" y="260090"/>
            <a:ext cx="3505200" cy="36385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71566" y="115547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CD19+</a:t>
            </a:r>
          </a:p>
          <a:p>
            <a:pPr algn="ctr"/>
            <a:r>
              <a:rPr lang="en-GB" dirty="0" smtClean="0"/>
              <a:t>3.48%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26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73" y="254171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8778" y="1188723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82.7%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6" y="254171"/>
            <a:ext cx="3505200" cy="3638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7294" y="1188722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13.4%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254171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06830" y="1188721"/>
            <a:ext cx="8002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CD43+</a:t>
            </a:r>
          </a:p>
          <a:p>
            <a:pPr algn="ctr"/>
            <a:r>
              <a:rPr lang="en-GB" dirty="0" smtClean="0"/>
              <a:t>80.5%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38992" y="18225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B6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4863981" y="18225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WT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403029" y="176889"/>
            <a:ext cx="94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NOD KO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07645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4241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6314604" y="1840948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916490" y="3344487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809404" y="184094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411290" y="3344486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732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755" b="13870"/>
          <a:stretch/>
        </p:blipFill>
        <p:spPr>
          <a:xfrm>
            <a:off x="482138" y="124695"/>
            <a:ext cx="3023062" cy="3133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2886" b="13870"/>
          <a:stretch/>
        </p:blipFill>
        <p:spPr>
          <a:xfrm>
            <a:off x="3956858" y="124695"/>
            <a:ext cx="3053542" cy="3133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13202" b="14293"/>
          <a:stretch/>
        </p:blipFill>
        <p:spPr>
          <a:xfrm>
            <a:off x="7431577" y="123483"/>
            <a:ext cx="3042458" cy="31184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65220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811718" y="1424252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44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071" b="13412"/>
          <a:stretch/>
        </p:blipFill>
        <p:spPr>
          <a:xfrm>
            <a:off x="4006735" y="133008"/>
            <a:ext cx="3011978" cy="31505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2569" b="13412"/>
          <a:stretch/>
        </p:blipFill>
        <p:spPr>
          <a:xfrm>
            <a:off x="448887" y="133008"/>
            <a:ext cx="3064625" cy="3150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37121" y="2399013"/>
            <a:ext cx="721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3404118" y="2335374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6981846" y="241311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CD8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89709" y="3158841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308764" y="3158840"/>
            <a:ext cx="165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27819" y="3158839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CD4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02625" y="111391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70155" y="1415939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542" b="13641"/>
          <a:stretch/>
        </p:blipFill>
        <p:spPr>
          <a:xfrm>
            <a:off x="7473142" y="133008"/>
            <a:ext cx="2995494" cy="3142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8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562" y="0"/>
            <a:ext cx="91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Thymus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885410" y="1022470"/>
            <a:ext cx="15877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8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812" y="160339"/>
            <a:ext cx="3505200" cy="3638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9"/>
            <a:ext cx="3505200" cy="3638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750" y="160339"/>
            <a:ext cx="3505200" cy="36385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562" y="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Bone Marrow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CD19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RAG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33526" y="1022470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11813" y="156556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4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00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62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46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664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5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127" y="160337"/>
            <a:ext cx="3505200" cy="3638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81" y="160337"/>
            <a:ext cx="3505200" cy="3638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11" y="160337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571108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2845424" y="1738424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CD43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6262719" y="1738423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smtClean="0"/>
              <a:t>CD19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30778" y="3241963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7309" y="3241962"/>
            <a:ext cx="16526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 smtClean="0"/>
              <a:t>Side Scatter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33696" y="3241961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TcR</a:t>
            </a:r>
            <a:r>
              <a:rPr lang="el-GR" sz="2400" dirty="0" smtClean="0"/>
              <a:t>β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25660" y="1413168"/>
            <a:ext cx="16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44365" y="2114208"/>
            <a:ext cx="162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7" y="260093"/>
            <a:ext cx="3505200" cy="36385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97" y="260093"/>
            <a:ext cx="3505200" cy="3638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815" y="260093"/>
            <a:ext cx="3505200" cy="3638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80186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 weeks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29720" y="99753"/>
            <a:ext cx="94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dirty="0" smtClean="0"/>
              <a:t> weeks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420744" y="99753"/>
            <a:ext cx="105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11 weeks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704110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2845424" y="1771676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6386649" y="1769957"/>
            <a:ext cx="217621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IgM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022" y="3341719"/>
            <a:ext cx="24023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86100" y="3341719"/>
            <a:ext cx="2189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16239" y="3346187"/>
            <a:ext cx="19654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CD43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2354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379374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9925383" y="2682612"/>
            <a:ext cx="5015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Pro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059182" y="2678767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502726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952878" y="2675811"/>
            <a:ext cx="4958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Pre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6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6999</TotalTime>
  <Words>303</Words>
  <Application>Microsoft Office PowerPoint</Application>
  <PresentationFormat>Custom</PresentationFormat>
  <Paragraphs>168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Davies</dc:creator>
  <cp:lastModifiedBy>Helen Davies</cp:lastModifiedBy>
  <cp:revision>30</cp:revision>
  <dcterms:created xsi:type="dcterms:W3CDTF">2015-07-24T09:41:16Z</dcterms:created>
  <dcterms:modified xsi:type="dcterms:W3CDTF">2015-08-07T15:34:04Z</dcterms:modified>
</cp:coreProperties>
</file>