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520488" cy="2879725"/>
  <p:notesSz cx="6858000" cy="9144000"/>
  <p:defaultTextStyle>
    <a:defPPr>
      <a:defRPr lang="en-US"/>
    </a:defPPr>
    <a:lvl1pPr marL="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471289"/>
            <a:ext cx="8640366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1512522"/>
            <a:ext cx="8640366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8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0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153319"/>
            <a:ext cx="2484105" cy="24404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153319"/>
            <a:ext cx="7308310" cy="24404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4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6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717932"/>
            <a:ext cx="993642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1927150"/>
            <a:ext cx="993642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5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766593"/>
            <a:ext cx="4896207" cy="18271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766593"/>
            <a:ext cx="4896207" cy="18271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2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53319"/>
            <a:ext cx="9936421" cy="556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705933"/>
            <a:ext cx="487370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051899"/>
            <a:ext cx="4873706" cy="1547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705933"/>
            <a:ext cx="489770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051899"/>
            <a:ext cx="4897708" cy="1547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1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3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191982"/>
            <a:ext cx="371565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414627"/>
            <a:ext cx="5832247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863918"/>
            <a:ext cx="371565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7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191982"/>
            <a:ext cx="371565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414627"/>
            <a:ext cx="5832247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863918"/>
            <a:ext cx="371565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153319"/>
            <a:ext cx="993642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766593"/>
            <a:ext cx="993642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2669079"/>
            <a:ext cx="259211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342CF-95FD-4054-A9C0-777B293D8FEC}" type="datetimeFigureOut">
              <a:rPr lang="en-GB" smtClean="0"/>
              <a:t>24/07/2015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2669079"/>
            <a:ext cx="388816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2669079"/>
            <a:ext cx="259211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C75E-26B4-49D1-93A8-376AC09D4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47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CD19+RAG+DP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50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119" b="15469"/>
          <a:stretch/>
        </p:blipFill>
        <p:spPr>
          <a:xfrm>
            <a:off x="301567" y="141503"/>
            <a:ext cx="2160000" cy="2232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019" r="1" b="15755"/>
          <a:stretch/>
        </p:blipFill>
        <p:spPr>
          <a:xfrm>
            <a:off x="2566297" y="140639"/>
            <a:ext cx="2160000" cy="2222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4921" b="15469"/>
          <a:stretch/>
        </p:blipFill>
        <p:spPr>
          <a:xfrm>
            <a:off x="4831027" y="146086"/>
            <a:ext cx="2160000" cy="2227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5119" b="15731"/>
          <a:stretch/>
        </p:blipFill>
        <p:spPr>
          <a:xfrm>
            <a:off x="7095757" y="147814"/>
            <a:ext cx="2160000" cy="2226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5019" b="15731"/>
          <a:stretch/>
        </p:blipFill>
        <p:spPr>
          <a:xfrm>
            <a:off x="9360488" y="150402"/>
            <a:ext cx="2160000" cy="222341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6200000">
            <a:off x="-399600" y="1518574"/>
            <a:ext cx="1164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Side Scatter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012058" y="2363430"/>
            <a:ext cx="1186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Side Scatter</a:t>
            </a:r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276788" y="2363430"/>
            <a:ext cx="1186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Side Scatter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879067" y="1518574"/>
            <a:ext cx="1164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Side Scatter</a:t>
            </a:r>
            <a:endParaRPr lang="en-GB" sz="16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4468300" y="1518574"/>
            <a:ext cx="543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RAG</a:t>
            </a:r>
            <a:endParaRPr lang="en-GB" sz="16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6676678" y="151857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CD19</a:t>
            </a:r>
            <a:endParaRPr lang="en-GB" sz="16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8993506" y="1518575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CD8</a:t>
            </a:r>
            <a:endParaRPr lang="en-GB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38207" y="2363430"/>
            <a:ext cx="1507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Forward Scatter</a:t>
            </a:r>
            <a:endParaRPr lang="en-GB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725132" y="2363430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Pulse Width</a:t>
            </a:r>
            <a:endParaRPr lang="en-GB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9524838" y="2363430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CD4</a:t>
            </a:r>
            <a:endParaRPr lang="en-GB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945799" y="1105351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72317" y="1249156"/>
            <a:ext cx="171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01750" y="991421"/>
            <a:ext cx="99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366480" y="1105351"/>
            <a:ext cx="99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4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17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CD19+RAG+DP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CD19+RAG+DP</dc:title>
  <dc:creator>Helen Davies</dc:creator>
  <cp:lastModifiedBy>Helen Davies</cp:lastModifiedBy>
  <cp:revision>4</cp:revision>
  <dcterms:created xsi:type="dcterms:W3CDTF">2015-07-24T09:01:14Z</dcterms:created>
  <dcterms:modified xsi:type="dcterms:W3CDTF">2015-07-24T09:38:08Z</dcterms:modified>
</cp:coreProperties>
</file>