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6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62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86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18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30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50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95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91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8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2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A66-C594-42A9-AFE2-5E2BA638C665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1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75A66-C594-42A9-AFE2-5E2BA638C665}" type="datetimeFigureOut">
              <a:rPr lang="en-GB" smtClean="0"/>
              <a:t>23/08/2015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8568D-7114-48E7-AAF3-5D0F0664A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8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43" y="1480138"/>
            <a:ext cx="196341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2145" y="83380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 Donor </a:t>
            </a:r>
            <a:r>
              <a:rPr lang="en-GB" dirty="0"/>
              <a:t>Mice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03485" y="2163794"/>
            <a:ext cx="416189" cy="11931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6586" y="3356992"/>
            <a:ext cx="13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Thymi</a:t>
            </a:r>
            <a:r>
              <a:rPr lang="en-GB" dirty="0"/>
              <a:t> taken</a:t>
            </a:r>
            <a:endParaRPr lang="en-GB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2204063" y="3356992"/>
            <a:ext cx="541024" cy="1846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5087" y="3172326"/>
            <a:ext cx="161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CD19+ Fraction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7529" y="3933056"/>
            <a:ext cx="157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CD19- Fraction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2204063" y="3541658"/>
            <a:ext cx="563466" cy="576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2051" idx="1"/>
          </p:cNvCxnSpPr>
          <p:nvPr/>
        </p:nvCxnSpPr>
        <p:spPr>
          <a:xfrm flipV="1">
            <a:off x="4361301" y="1916748"/>
            <a:ext cx="992735" cy="14402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28" idx="1"/>
          </p:cNvCxnSpPr>
          <p:nvPr/>
        </p:nvCxnSpPr>
        <p:spPr>
          <a:xfrm>
            <a:off x="4361301" y="3356994"/>
            <a:ext cx="992735" cy="11040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2050" idx="1"/>
          </p:cNvCxnSpPr>
          <p:nvPr/>
        </p:nvCxnSpPr>
        <p:spPr>
          <a:xfrm flipV="1">
            <a:off x="4338859" y="3188890"/>
            <a:ext cx="1015177" cy="92883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11" idx="3"/>
            <a:endCxn id="25" idx="1"/>
          </p:cNvCxnSpPr>
          <p:nvPr/>
        </p:nvCxnSpPr>
        <p:spPr>
          <a:xfrm>
            <a:off x="4338859" y="4117724"/>
            <a:ext cx="1015177" cy="161545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ight Brace 1027"/>
          <p:cNvSpPr/>
          <p:nvPr/>
        </p:nvSpPr>
        <p:spPr>
          <a:xfrm>
            <a:off x="6836697" y="1628800"/>
            <a:ext cx="399601" cy="15435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Brace 36"/>
          <p:cNvSpPr/>
          <p:nvPr/>
        </p:nvSpPr>
        <p:spPr>
          <a:xfrm>
            <a:off x="6836696" y="4302388"/>
            <a:ext cx="399601" cy="15435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1" name="TextBox 1030"/>
          <p:cNvSpPr txBox="1"/>
          <p:nvPr/>
        </p:nvSpPr>
        <p:spPr>
          <a:xfrm>
            <a:off x="7359681" y="1938898"/>
            <a:ext cx="157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Analysis time point </a:t>
            </a:r>
            <a:r>
              <a:rPr lang="en-GB" dirty="0" smtClean="0"/>
              <a:t>1:</a:t>
            </a:r>
          </a:p>
          <a:p>
            <a:pPr algn="ctr"/>
            <a:r>
              <a:rPr lang="en-GB" dirty="0" smtClean="0"/>
              <a:t>7 days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7380314" y="4612486"/>
            <a:ext cx="157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Analysis time point </a:t>
            </a:r>
            <a:r>
              <a:rPr lang="en-GB" dirty="0" smtClean="0"/>
              <a:t>2:</a:t>
            </a:r>
          </a:p>
          <a:p>
            <a:pPr algn="ctr"/>
            <a:r>
              <a:rPr lang="en-GB" dirty="0" smtClean="0"/>
              <a:t>11 days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34" y="2612911"/>
            <a:ext cx="1256400" cy="115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34" y="5157194"/>
            <a:ext cx="1256400" cy="115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34" y="1340768"/>
            <a:ext cx="1256400" cy="115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34" y="3885051"/>
            <a:ext cx="1256400" cy="115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9183" y="839474"/>
            <a:ext cx="238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 Recipient </a:t>
            </a:r>
            <a:r>
              <a:rPr lang="en-GB" dirty="0"/>
              <a:t>Mice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58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43" y="1480138"/>
            <a:ext cx="196341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468" y="839474"/>
            <a:ext cx="269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NOD-RAG-GFP Donor </a:t>
            </a:r>
            <a:r>
              <a:rPr lang="en-GB" dirty="0"/>
              <a:t>Mice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03485" y="2163794"/>
            <a:ext cx="416189" cy="11931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6586" y="3356992"/>
            <a:ext cx="13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Thymi</a:t>
            </a:r>
            <a:r>
              <a:rPr lang="en-GB" dirty="0"/>
              <a:t> taken</a:t>
            </a:r>
            <a:endParaRPr lang="en-GB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2204063" y="3356992"/>
            <a:ext cx="541024" cy="1846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5087" y="3172326"/>
            <a:ext cx="161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CD19+ Fraction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7529" y="3933056"/>
            <a:ext cx="157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CD19- Fraction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2204063" y="3541658"/>
            <a:ext cx="563466" cy="576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2051" idx="1"/>
          </p:cNvCxnSpPr>
          <p:nvPr/>
        </p:nvCxnSpPr>
        <p:spPr>
          <a:xfrm flipV="1">
            <a:off x="4361301" y="1916748"/>
            <a:ext cx="992735" cy="14402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28" idx="1"/>
          </p:cNvCxnSpPr>
          <p:nvPr/>
        </p:nvCxnSpPr>
        <p:spPr>
          <a:xfrm>
            <a:off x="4361301" y="3356994"/>
            <a:ext cx="992735" cy="11040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2050" idx="1"/>
          </p:cNvCxnSpPr>
          <p:nvPr/>
        </p:nvCxnSpPr>
        <p:spPr>
          <a:xfrm flipV="1">
            <a:off x="4338859" y="3188890"/>
            <a:ext cx="1015177" cy="92883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11" idx="3"/>
            <a:endCxn id="25" idx="1"/>
          </p:cNvCxnSpPr>
          <p:nvPr/>
        </p:nvCxnSpPr>
        <p:spPr>
          <a:xfrm>
            <a:off x="4338859" y="4117724"/>
            <a:ext cx="1015177" cy="161545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ight Brace 1027"/>
          <p:cNvSpPr/>
          <p:nvPr/>
        </p:nvSpPr>
        <p:spPr>
          <a:xfrm>
            <a:off x="6836697" y="1628800"/>
            <a:ext cx="399601" cy="15435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Brace 36"/>
          <p:cNvSpPr/>
          <p:nvPr/>
        </p:nvSpPr>
        <p:spPr>
          <a:xfrm>
            <a:off x="6836696" y="4302388"/>
            <a:ext cx="399601" cy="15435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1" name="TextBox 1030"/>
          <p:cNvSpPr txBox="1"/>
          <p:nvPr/>
        </p:nvSpPr>
        <p:spPr>
          <a:xfrm>
            <a:off x="7359681" y="1938898"/>
            <a:ext cx="157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Analysis time point </a:t>
            </a:r>
            <a:r>
              <a:rPr lang="en-GB" dirty="0" smtClean="0"/>
              <a:t>1:</a:t>
            </a:r>
          </a:p>
          <a:p>
            <a:pPr algn="ctr"/>
            <a:r>
              <a:rPr lang="en-GB" dirty="0"/>
              <a:t>4</a:t>
            </a:r>
            <a:r>
              <a:rPr lang="en-GB" dirty="0" smtClean="0"/>
              <a:t> days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7380314" y="4612486"/>
            <a:ext cx="157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Analysis time point </a:t>
            </a:r>
            <a:r>
              <a:rPr lang="en-GB" dirty="0" smtClean="0"/>
              <a:t>2:</a:t>
            </a:r>
          </a:p>
          <a:p>
            <a:pPr algn="ctr"/>
            <a:r>
              <a:rPr lang="en-GB" dirty="0"/>
              <a:t>7</a:t>
            </a:r>
            <a:r>
              <a:rPr lang="en-GB" dirty="0" smtClean="0"/>
              <a:t> days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34" y="2612911"/>
            <a:ext cx="1256400" cy="115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34" y="5157194"/>
            <a:ext cx="1256400" cy="115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34" y="1340768"/>
            <a:ext cx="1256400" cy="115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34" y="3885051"/>
            <a:ext cx="1256400" cy="115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9183" y="839474"/>
            <a:ext cx="244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 Recipient </a:t>
            </a:r>
            <a:r>
              <a:rPr lang="en-GB" dirty="0"/>
              <a:t>Mice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91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25218"/>
              </p:ext>
            </p:extLst>
          </p:nvPr>
        </p:nvGraphicFramePr>
        <p:xfrm>
          <a:off x="1524000" y="1397000"/>
          <a:ext cx="4572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Fraction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Total cell 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% B cells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Number of B cells /</a:t>
                      </a:r>
                      <a:r>
                        <a:rPr lang="en-GB" baseline="0" dirty="0" smtClean="0"/>
                        <a:t>recipient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CD19+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133,333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1295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CD19-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3.67</a:t>
                      </a:r>
                      <a:r>
                        <a:rPr lang="en-GB" baseline="0" dirty="0" smtClean="0"/>
                        <a:t> x 10</a:t>
                      </a:r>
                      <a:r>
                        <a:rPr lang="en-GB" baseline="30000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27564" y="3865418"/>
            <a:ext cx="109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WT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38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719301"/>
              </p:ext>
            </p:extLst>
          </p:nvPr>
        </p:nvGraphicFramePr>
        <p:xfrm>
          <a:off x="1524000" y="1397000"/>
          <a:ext cx="4572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Fraction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Total cell 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% B cells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Number of B cells /</a:t>
                      </a:r>
                      <a:r>
                        <a:rPr lang="en-GB" baseline="0" dirty="0" smtClean="0"/>
                        <a:t>recipient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CD19+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1.01</a:t>
                      </a:r>
                      <a:r>
                        <a:rPr lang="en-GB" baseline="0" dirty="0" smtClean="0"/>
                        <a:t> x 10</a:t>
                      </a:r>
                      <a:r>
                        <a:rPr lang="en-GB" baseline="30000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4.78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191679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CD19-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2.59 x 10</a:t>
                      </a:r>
                      <a:r>
                        <a:rPr lang="en-GB" baseline="30000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213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74373" y="417714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GFP </a:t>
            </a:r>
            <a:r>
              <a:rPr lang="en-GB" dirty="0" smtClean="0">
                <a:sym typeface="Wingdings" panose="05000000000000000000" pitchFamily="2" charset="2"/>
              </a:rPr>
              <a:t> WT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76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2884</TotalTime>
  <Words>113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4</cp:revision>
  <dcterms:created xsi:type="dcterms:W3CDTF">2015-08-23T15:28:17Z</dcterms:created>
  <dcterms:modified xsi:type="dcterms:W3CDTF">2015-08-25T15:32:19Z</dcterms:modified>
</cp:coreProperties>
</file>