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800066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276" autoAdjust="0"/>
  </p:normalViewPr>
  <p:slideViewPr>
    <p:cSldViewPr snapToGrid="0" showGuides="1">
      <p:cViewPr varScale="1">
        <p:scale>
          <a:sx n="69" d="100"/>
          <a:sy n="69" d="100"/>
        </p:scale>
        <p:origin x="120" y="930"/>
      </p:cViewPr>
      <p:guideLst>
        <p:guide orient="horz" pos="1361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0C28-2994-474D-8BBF-3B11C9FA2A9F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000375" y="1143000"/>
            <a:ext cx="1285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A415-9BB4-4D1A-8B09-202B4B84E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5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706933"/>
            <a:ext cx="13500497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268784"/>
            <a:ext cx="13500497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229978"/>
            <a:ext cx="3881393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229978"/>
            <a:ext cx="11419171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076898"/>
            <a:ext cx="1552557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2890725"/>
            <a:ext cx="1552557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149890"/>
            <a:ext cx="7650282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4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9978"/>
            <a:ext cx="15525572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058899"/>
            <a:ext cx="7615123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577849"/>
            <a:ext cx="7615123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058899"/>
            <a:ext cx="76526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577849"/>
            <a:ext cx="765262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00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21941"/>
            <a:ext cx="911283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84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87972"/>
            <a:ext cx="5805682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21941"/>
            <a:ext cx="911283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295877"/>
            <a:ext cx="5805682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29978"/>
            <a:ext cx="1552557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149890"/>
            <a:ext cx="1552557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501F-095D-4FB7-9E41-AD32C3E49B00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003618"/>
            <a:ext cx="607522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4003618"/>
            <a:ext cx="405014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3611-3A3F-4254-A1DF-9B1C8612E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938" y="341313"/>
            <a:ext cx="3505200" cy="3638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205" y="340519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731" y="340519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81" y="341313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0" y="341313"/>
            <a:ext cx="3505200" cy="3638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78133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3796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Forward</a:t>
            </a:r>
            <a:r>
              <a:rPr lang="en-GB" sz="2400" dirty="0" smtClean="0"/>
              <a:t> </a:t>
            </a:r>
            <a:r>
              <a:rPr lang="en-GB" sz="2400" dirty="0" smtClean="0"/>
              <a:t>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741096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76228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Pulse Width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394965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30097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917397" y="1898131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52529" y="3469893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559112" y="184982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194244" y="3421588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13709" y="1632527"/>
            <a:ext cx="1746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05446" y="1953491"/>
            <a:ext cx="1746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96338" y="1717963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38053" y="2503054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25592" y="893259"/>
            <a:ext cx="783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Pre B</a:t>
            </a:r>
            <a:endParaRPr lang="en-GB" sz="2200" dirty="0"/>
          </a:p>
        </p:txBody>
      </p:sp>
      <p:sp>
        <p:nvSpPr>
          <p:cNvPr id="33" name="TextBox 32"/>
          <p:cNvSpPr txBox="1"/>
          <p:nvPr/>
        </p:nvSpPr>
        <p:spPr>
          <a:xfrm>
            <a:off x="16195751" y="893259"/>
            <a:ext cx="790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Pro B</a:t>
            </a:r>
            <a:endParaRPr lang="en-GB" sz="2200" dirty="0"/>
          </a:p>
        </p:txBody>
      </p:sp>
      <p:cxnSp>
        <p:nvCxnSpPr>
          <p:cNvPr id="21" name="Straight Connector 20"/>
          <p:cNvCxnSpPr>
            <a:stCxn id="30" idx="2"/>
          </p:cNvCxnSpPr>
          <p:nvPr/>
        </p:nvCxnSpPr>
        <p:spPr>
          <a:xfrm>
            <a:off x="15617430" y="1324146"/>
            <a:ext cx="162897" cy="39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6438255" y="1324146"/>
            <a:ext cx="162897" cy="39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65375" y="1010350"/>
            <a:ext cx="1682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Lymphocytes</a:t>
            </a:r>
            <a:endParaRPr lang="en-GB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4616680" y="1188150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Single Cells</a:t>
            </a:r>
            <a:endParaRPr lang="en-GB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9145000" y="992550"/>
            <a:ext cx="934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CD19+</a:t>
            </a:r>
            <a:endParaRPr lang="en-GB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12345542" y="2555587"/>
            <a:ext cx="715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IgM-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9135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10</cp:revision>
  <dcterms:created xsi:type="dcterms:W3CDTF">2015-08-08T12:20:49Z</dcterms:created>
  <dcterms:modified xsi:type="dcterms:W3CDTF">2016-02-18T11:49:22Z</dcterms:modified>
</cp:coreProperties>
</file>