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800066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276" autoAdjust="0"/>
  </p:normalViewPr>
  <p:slideViewPr>
    <p:cSldViewPr snapToGrid="0" showGuides="1">
      <p:cViewPr varScale="1">
        <p:scale>
          <a:sx n="69" d="100"/>
          <a:sy n="69" d="100"/>
        </p:scale>
        <p:origin x="120" y="930"/>
      </p:cViewPr>
      <p:guideLst>
        <p:guide orient="horz" pos="1361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0C28-2994-474D-8BBF-3B11C9FA2A9F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00375" y="1143000"/>
            <a:ext cx="1285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A415-9BB4-4D1A-8B09-202B4B84E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5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706933"/>
            <a:ext cx="13500497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2268784"/>
            <a:ext cx="13500497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229978"/>
            <a:ext cx="3881393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229978"/>
            <a:ext cx="11419171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076898"/>
            <a:ext cx="1552557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2890725"/>
            <a:ext cx="1552557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149890"/>
            <a:ext cx="7650282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149890"/>
            <a:ext cx="7650282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4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29978"/>
            <a:ext cx="15525572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058899"/>
            <a:ext cx="7615123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1577849"/>
            <a:ext cx="7615123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058899"/>
            <a:ext cx="76526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1577849"/>
            <a:ext cx="765262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0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8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87972"/>
            <a:ext cx="580568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621941"/>
            <a:ext cx="911283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295877"/>
            <a:ext cx="580568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84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87972"/>
            <a:ext cx="580568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621941"/>
            <a:ext cx="911283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295877"/>
            <a:ext cx="580568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29978"/>
            <a:ext cx="1552557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149890"/>
            <a:ext cx="1552557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4003618"/>
            <a:ext cx="405014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501F-095D-4FB7-9E41-AD32C3E49B00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4003618"/>
            <a:ext cx="607522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4003618"/>
            <a:ext cx="405014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81" y="341313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379" y="341313"/>
            <a:ext cx="3505200" cy="3638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679" y="341313"/>
            <a:ext cx="3505200" cy="3638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83" y="341313"/>
            <a:ext cx="3505200" cy="3638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5" y="341313"/>
            <a:ext cx="3505200" cy="363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781336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Sca-1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796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741096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C-kit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76228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394965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IL-7R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030097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917397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Flt3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52529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559112" y="184982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Ly6D</a:t>
            </a:r>
            <a:endParaRPr lang="en-GB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5194244" y="3421588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313709" y="1759527"/>
            <a:ext cx="1746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05446" y="1953491"/>
            <a:ext cx="1746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796338" y="1717963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441890" y="1717963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847126" y="99255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BLPs</a:t>
            </a:r>
            <a:endParaRPr lang="en-GB" sz="2400" dirty="0"/>
          </a:p>
        </p:txBody>
      </p:sp>
      <p:sp>
        <p:nvSpPr>
          <p:cNvPr id="31" name="Rectangle 30"/>
          <p:cNvSpPr/>
          <p:nvPr/>
        </p:nvSpPr>
        <p:spPr>
          <a:xfrm>
            <a:off x="1011382" y="1717963"/>
            <a:ext cx="651163" cy="442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662954" y="1692730"/>
            <a:ext cx="651163" cy="442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6841291" y="2255373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ALPs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135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18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8</cp:revision>
  <dcterms:created xsi:type="dcterms:W3CDTF">2015-08-08T12:20:49Z</dcterms:created>
  <dcterms:modified xsi:type="dcterms:W3CDTF">2015-08-11T09:49:39Z</dcterms:modified>
</cp:coreProperties>
</file>