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4002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276" autoAdjust="0"/>
  </p:normalViewPr>
  <p:slideViewPr>
    <p:cSldViewPr snapToGrid="0" showGuides="1">
      <p:cViewPr varScale="1">
        <p:scale>
          <a:sx n="79" d="100"/>
          <a:sy n="79" d="100"/>
        </p:scale>
        <p:origin x="474" y="96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0C28-2994-474D-8BBF-3B11C9FA2A9F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A415-9BB4-4D1A-8B09-202B4B84E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A415-9BB4-4D1A-8B09-202B4B84EA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1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Spleen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A415-9BB4-4D1A-8B09-202B4B84EA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6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(gated)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A415-9BB4-4D1A-8B09-202B4B84EA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5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35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2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4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23" y="450"/>
            <a:ext cx="3468063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3468063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3056" y="4632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3.69%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99313"/>
            <a:ext cx="3468063" cy="36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6528" y="4632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3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468063" cy="3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3056" y="4632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14.6%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72" y="3600450"/>
            <a:ext cx="346806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6720"/>
            <a:ext cx="3468063" cy="36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3056" y="8900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38.5%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9313"/>
            <a:ext cx="3468063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096" y="3474720"/>
            <a:ext cx="20238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693539" y="2040072"/>
            <a:ext cx="2023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8096" y="6662178"/>
            <a:ext cx="20238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693539" y="5227530"/>
            <a:ext cx="2023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0592" y="2243328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1161" y="242054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Control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282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2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23</Words>
  <Application>Microsoft Office PowerPoint</Application>
  <PresentationFormat>Custom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6</cp:revision>
  <dcterms:created xsi:type="dcterms:W3CDTF">2015-08-08T12:20:49Z</dcterms:created>
  <dcterms:modified xsi:type="dcterms:W3CDTF">2015-08-11T09:25:35Z</dcterms:modified>
</cp:coreProperties>
</file>