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57" r:id="rId3"/>
    <p:sldId id="276" r:id="rId4"/>
    <p:sldId id="266" r:id="rId5"/>
    <p:sldId id="355" r:id="rId6"/>
    <p:sldId id="377" r:id="rId7"/>
    <p:sldId id="378" r:id="rId8"/>
    <p:sldId id="357" r:id="rId9"/>
    <p:sldId id="352" r:id="rId10"/>
    <p:sldId id="376" r:id="rId11"/>
    <p:sldId id="375" r:id="rId12"/>
    <p:sldId id="379" r:id="rId13"/>
    <p:sldId id="369" r:id="rId14"/>
    <p:sldId id="371" r:id="rId15"/>
    <p:sldId id="372" r:id="rId16"/>
    <p:sldId id="373" r:id="rId17"/>
    <p:sldId id="380" r:id="rId18"/>
    <p:sldId id="374" r:id="rId19"/>
    <p:sldId id="348" r:id="rId20"/>
    <p:sldId id="349" r:id="rId21"/>
    <p:sldId id="34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4A235C-A81D-4C3D-A54A-86E60D964B42}" v="59" dt="2024-01-27T09:49:35.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126"/>
      </p:cViewPr>
      <p:guideLst/>
    </p:cSldViewPr>
  </p:slideViewPr>
  <p:notesTextViewPr>
    <p:cViewPr>
      <p:scale>
        <a:sx n="200" d="100"/>
        <a:sy n="200" d="100"/>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E WLACHE" userId="2c8f22370a0ebbb5" providerId="LiveId" clId="{8F4A235C-A81D-4C3D-A54A-86E60D964B42}"/>
    <pc:docChg chg="undo custSel addSld delSld modSld">
      <pc:chgData name="HELENE WLACHE" userId="2c8f22370a0ebbb5" providerId="LiveId" clId="{8F4A235C-A81D-4C3D-A54A-86E60D964B42}" dt="2024-01-27T09:49:35.971" v="2756" actId="1076"/>
      <pc:docMkLst>
        <pc:docMk/>
      </pc:docMkLst>
      <pc:sldChg chg="modSp mod">
        <pc:chgData name="HELENE WLACHE" userId="2c8f22370a0ebbb5" providerId="LiveId" clId="{8F4A235C-A81D-4C3D-A54A-86E60D964B42}" dt="2024-01-27T08:14:10.175" v="2309" actId="20577"/>
        <pc:sldMkLst>
          <pc:docMk/>
          <pc:sldMk cId="331064603" sldId="257"/>
        </pc:sldMkLst>
        <pc:spChg chg="mod">
          <ac:chgData name="HELENE WLACHE" userId="2c8f22370a0ebbb5" providerId="LiveId" clId="{8F4A235C-A81D-4C3D-A54A-86E60D964B42}" dt="2024-01-27T08:14:10.175" v="2309" actId="20577"/>
          <ac:spMkLst>
            <pc:docMk/>
            <pc:sldMk cId="331064603" sldId="257"/>
            <ac:spMk id="3" creationId="{73B0BE25-EBE9-B6E2-BD17-D03C55387D94}"/>
          </ac:spMkLst>
        </pc:spChg>
      </pc:sldChg>
      <pc:sldChg chg="addSp delSp modSp mod">
        <pc:chgData name="HELENE WLACHE" userId="2c8f22370a0ebbb5" providerId="LiveId" clId="{8F4A235C-A81D-4C3D-A54A-86E60D964B42}" dt="2024-01-26T18:46:07.374" v="2307" actId="20577"/>
        <pc:sldMkLst>
          <pc:docMk/>
          <pc:sldMk cId="3516055261" sldId="349"/>
        </pc:sldMkLst>
        <pc:spChg chg="add mod">
          <ac:chgData name="HELENE WLACHE" userId="2c8f22370a0ebbb5" providerId="LiveId" clId="{8F4A235C-A81D-4C3D-A54A-86E60D964B42}" dt="2024-01-26T18:44:45.928" v="2276" actId="20577"/>
          <ac:spMkLst>
            <pc:docMk/>
            <pc:sldMk cId="3516055261" sldId="349"/>
            <ac:spMk id="3" creationId="{638E3BF4-1971-44EF-8639-C0D79CC6ECF1}"/>
          </ac:spMkLst>
        </pc:spChg>
        <pc:spChg chg="mod">
          <ac:chgData name="HELENE WLACHE" userId="2c8f22370a0ebbb5" providerId="LiveId" clId="{8F4A235C-A81D-4C3D-A54A-86E60D964B42}" dt="2024-01-25T19:37:07.166" v="2143" actId="948"/>
          <ac:spMkLst>
            <pc:docMk/>
            <pc:sldMk cId="3516055261" sldId="349"/>
            <ac:spMk id="4" creationId="{4B3732A9-F76B-58F6-A6BB-A00266D65BE3}"/>
          </ac:spMkLst>
        </pc:spChg>
        <pc:spChg chg="add mod">
          <ac:chgData name="HELENE WLACHE" userId="2c8f22370a0ebbb5" providerId="LiveId" clId="{8F4A235C-A81D-4C3D-A54A-86E60D964B42}" dt="2024-01-26T18:46:01.625" v="2301" actId="20577"/>
          <ac:spMkLst>
            <pc:docMk/>
            <pc:sldMk cId="3516055261" sldId="349"/>
            <ac:spMk id="5" creationId="{E4A831B6-AE7D-E7D4-1D05-F50EACB0BCC1}"/>
          </ac:spMkLst>
        </pc:spChg>
        <pc:spChg chg="add mod">
          <ac:chgData name="HELENE WLACHE" userId="2c8f22370a0ebbb5" providerId="LiveId" clId="{8F4A235C-A81D-4C3D-A54A-86E60D964B42}" dt="2024-01-26T18:46:07.374" v="2307" actId="20577"/>
          <ac:spMkLst>
            <pc:docMk/>
            <pc:sldMk cId="3516055261" sldId="349"/>
            <ac:spMk id="7" creationId="{577E971E-3D0E-CCF4-CFE4-0C816A17755F}"/>
          </ac:spMkLst>
        </pc:spChg>
        <pc:spChg chg="add del mod">
          <ac:chgData name="HELENE WLACHE" userId="2c8f22370a0ebbb5" providerId="LiveId" clId="{8F4A235C-A81D-4C3D-A54A-86E60D964B42}" dt="2024-01-25T15:26:07.363" v="1530" actId="478"/>
          <ac:spMkLst>
            <pc:docMk/>
            <pc:sldMk cId="3516055261" sldId="349"/>
            <ac:spMk id="8" creationId="{B7FA3C5D-4B5D-0656-A4E9-323011BFD8E2}"/>
          </ac:spMkLst>
        </pc:spChg>
        <pc:spChg chg="add del mod">
          <ac:chgData name="HELENE WLACHE" userId="2c8f22370a0ebbb5" providerId="LiveId" clId="{8F4A235C-A81D-4C3D-A54A-86E60D964B42}" dt="2024-01-25T15:26:07.363" v="1530" actId="478"/>
          <ac:spMkLst>
            <pc:docMk/>
            <pc:sldMk cId="3516055261" sldId="349"/>
            <ac:spMk id="9" creationId="{09ABB266-C4D7-EEEB-E32B-AB8865925A8F}"/>
          </ac:spMkLst>
        </pc:spChg>
        <pc:spChg chg="add del mod">
          <ac:chgData name="HELENE WLACHE" userId="2c8f22370a0ebbb5" providerId="LiveId" clId="{8F4A235C-A81D-4C3D-A54A-86E60D964B42}" dt="2024-01-25T15:26:07.363" v="1530" actId="478"/>
          <ac:spMkLst>
            <pc:docMk/>
            <pc:sldMk cId="3516055261" sldId="349"/>
            <ac:spMk id="10" creationId="{3F22022C-5FAE-2E3C-1CAA-D7BC32026969}"/>
          </ac:spMkLst>
        </pc:spChg>
      </pc:sldChg>
      <pc:sldChg chg="addSp modSp mod">
        <pc:chgData name="HELENE WLACHE" userId="2c8f22370a0ebbb5" providerId="LiveId" clId="{8F4A235C-A81D-4C3D-A54A-86E60D964B42}" dt="2024-01-27T08:14:50.800" v="2310" actId="20577"/>
        <pc:sldMkLst>
          <pc:docMk/>
          <pc:sldMk cId="1460806407" sldId="352"/>
        </pc:sldMkLst>
        <pc:spChg chg="add mod">
          <ac:chgData name="HELENE WLACHE" userId="2c8f22370a0ebbb5" providerId="LiveId" clId="{8F4A235C-A81D-4C3D-A54A-86E60D964B42}" dt="2024-01-25T17:31:39.092" v="2063" actId="14100"/>
          <ac:spMkLst>
            <pc:docMk/>
            <pc:sldMk cId="1460806407" sldId="352"/>
            <ac:spMk id="3" creationId="{16146B6E-9483-0702-5F13-1413C729A9A1}"/>
          </ac:spMkLst>
        </pc:spChg>
        <pc:spChg chg="mod">
          <ac:chgData name="HELENE WLACHE" userId="2c8f22370a0ebbb5" providerId="LiveId" clId="{8F4A235C-A81D-4C3D-A54A-86E60D964B42}" dt="2024-01-27T08:14:50.800" v="2310" actId="20577"/>
          <ac:spMkLst>
            <pc:docMk/>
            <pc:sldMk cId="1460806407" sldId="352"/>
            <ac:spMk id="5" creationId="{C914DF91-A87B-5314-3677-C03F5B361BAC}"/>
          </ac:spMkLst>
        </pc:spChg>
        <pc:spChg chg="mod">
          <ac:chgData name="HELENE WLACHE" userId="2c8f22370a0ebbb5" providerId="LiveId" clId="{8F4A235C-A81D-4C3D-A54A-86E60D964B42}" dt="2024-01-25T15:13:47.371" v="903" actId="1076"/>
          <ac:spMkLst>
            <pc:docMk/>
            <pc:sldMk cId="1460806407" sldId="352"/>
            <ac:spMk id="10" creationId="{3111CD2F-AE22-484B-3B56-1A7796922A80}"/>
          </ac:spMkLst>
        </pc:spChg>
      </pc:sldChg>
      <pc:sldChg chg="delSp del mod">
        <pc:chgData name="HELENE WLACHE" userId="2c8f22370a0ebbb5" providerId="LiveId" clId="{8F4A235C-A81D-4C3D-A54A-86E60D964B42}" dt="2024-01-25T15:13:37.398" v="902" actId="47"/>
        <pc:sldMkLst>
          <pc:docMk/>
          <pc:sldMk cId="1929762983" sldId="368"/>
        </pc:sldMkLst>
        <pc:picChg chg="del">
          <ac:chgData name="HELENE WLACHE" userId="2c8f22370a0ebbb5" providerId="LiveId" clId="{8F4A235C-A81D-4C3D-A54A-86E60D964B42}" dt="2024-01-25T14:37:18.318" v="4" actId="478"/>
          <ac:picMkLst>
            <pc:docMk/>
            <pc:sldMk cId="1929762983" sldId="368"/>
            <ac:picMk id="7" creationId="{F12402E4-3EB7-A461-CCBE-7A3466406458}"/>
          </ac:picMkLst>
        </pc:picChg>
      </pc:sldChg>
      <pc:sldChg chg="addSp delSp modSp del mod">
        <pc:chgData name="HELENE WLACHE" userId="2c8f22370a0ebbb5" providerId="LiveId" clId="{8F4A235C-A81D-4C3D-A54A-86E60D964B42}" dt="2024-01-26T18:39:34.051" v="2246" actId="47"/>
        <pc:sldMkLst>
          <pc:docMk/>
          <pc:sldMk cId="2891097189" sldId="370"/>
        </pc:sldMkLst>
        <pc:picChg chg="add del mod">
          <ac:chgData name="HELENE WLACHE" userId="2c8f22370a0ebbb5" providerId="LiveId" clId="{8F4A235C-A81D-4C3D-A54A-86E60D964B42}" dt="2024-01-26T09:56:18.672" v="2164" actId="478"/>
          <ac:picMkLst>
            <pc:docMk/>
            <pc:sldMk cId="2891097189" sldId="370"/>
            <ac:picMk id="3" creationId="{16AE41A6-61AA-A5EB-9888-69FD302E6247}"/>
          </ac:picMkLst>
        </pc:picChg>
        <pc:picChg chg="del mod">
          <ac:chgData name="HELENE WLACHE" userId="2c8f22370a0ebbb5" providerId="LiveId" clId="{8F4A235C-A81D-4C3D-A54A-86E60D964B42}" dt="2024-01-26T18:39:27.998" v="2243" actId="21"/>
          <ac:picMkLst>
            <pc:docMk/>
            <pc:sldMk cId="2891097189" sldId="370"/>
            <ac:picMk id="5" creationId="{190DC274-063B-74A5-828C-9FC8C9297F79}"/>
          </ac:picMkLst>
        </pc:picChg>
        <pc:picChg chg="add del mod">
          <ac:chgData name="HELENE WLACHE" userId="2c8f22370a0ebbb5" providerId="LiveId" clId="{8F4A235C-A81D-4C3D-A54A-86E60D964B42}" dt="2024-01-26T09:56:19.152" v="2165" actId="478"/>
          <ac:picMkLst>
            <pc:docMk/>
            <pc:sldMk cId="2891097189" sldId="370"/>
            <ac:picMk id="7" creationId="{AF64CA59-2619-0616-C28C-95322F172FE3}"/>
          </ac:picMkLst>
        </pc:picChg>
        <pc:picChg chg="add del mod">
          <ac:chgData name="HELENE WLACHE" userId="2c8f22370a0ebbb5" providerId="LiveId" clId="{8F4A235C-A81D-4C3D-A54A-86E60D964B42}" dt="2024-01-26T18:39:10.136" v="2240" actId="478"/>
          <ac:picMkLst>
            <pc:docMk/>
            <pc:sldMk cId="2891097189" sldId="370"/>
            <ac:picMk id="9" creationId="{7AF7AE3C-66EE-C5FF-18E0-A25C1A1CA148}"/>
          </ac:picMkLst>
        </pc:picChg>
      </pc:sldChg>
      <pc:sldChg chg="addSp delSp modSp mod">
        <pc:chgData name="HELENE WLACHE" userId="2c8f22370a0ebbb5" providerId="LiveId" clId="{8F4A235C-A81D-4C3D-A54A-86E60D964B42}" dt="2024-01-26T18:42:07.034" v="2264" actId="1076"/>
        <pc:sldMkLst>
          <pc:docMk/>
          <pc:sldMk cId="2908848511" sldId="372"/>
        </pc:sldMkLst>
        <pc:spChg chg="del mod">
          <ac:chgData name="HELENE WLACHE" userId="2c8f22370a0ebbb5" providerId="LiveId" clId="{8F4A235C-A81D-4C3D-A54A-86E60D964B42}" dt="2024-01-26T18:41:26.163" v="2252" actId="478"/>
          <ac:spMkLst>
            <pc:docMk/>
            <pc:sldMk cId="2908848511" sldId="372"/>
            <ac:spMk id="3" creationId="{2CB80088-CADB-5816-EF4A-C871F92479D5}"/>
          </ac:spMkLst>
        </pc:spChg>
        <pc:spChg chg="mod">
          <ac:chgData name="HELENE WLACHE" userId="2c8f22370a0ebbb5" providerId="LiveId" clId="{8F4A235C-A81D-4C3D-A54A-86E60D964B42}" dt="2024-01-26T18:42:01.471" v="2263" actId="14100"/>
          <ac:spMkLst>
            <pc:docMk/>
            <pc:sldMk cId="2908848511" sldId="372"/>
            <ac:spMk id="5" creationId="{F2C9CA4E-129C-DBE3-E555-82811C426F8D}"/>
          </ac:spMkLst>
        </pc:spChg>
        <pc:spChg chg="add mod">
          <ac:chgData name="HELENE WLACHE" userId="2c8f22370a0ebbb5" providerId="LiveId" clId="{8F4A235C-A81D-4C3D-A54A-86E60D964B42}" dt="2024-01-26T18:41:32.145" v="2253" actId="1076"/>
          <ac:spMkLst>
            <pc:docMk/>
            <pc:sldMk cId="2908848511" sldId="372"/>
            <ac:spMk id="7" creationId="{28792E80-366B-D06E-E4F5-E6EB883B8A66}"/>
          </ac:spMkLst>
        </pc:spChg>
        <pc:picChg chg="mod">
          <ac:chgData name="HELENE WLACHE" userId="2c8f22370a0ebbb5" providerId="LiveId" clId="{8F4A235C-A81D-4C3D-A54A-86E60D964B42}" dt="2024-01-26T18:42:07.034" v="2264" actId="1076"/>
          <ac:picMkLst>
            <pc:docMk/>
            <pc:sldMk cId="2908848511" sldId="372"/>
            <ac:picMk id="9" creationId="{A439F297-DAC2-482E-EB7C-2DEB7D9385CA}"/>
          </ac:picMkLst>
        </pc:picChg>
        <pc:picChg chg="mod">
          <ac:chgData name="HELENE WLACHE" userId="2c8f22370a0ebbb5" providerId="LiveId" clId="{8F4A235C-A81D-4C3D-A54A-86E60D964B42}" dt="2024-01-26T18:42:07.034" v="2264" actId="1076"/>
          <ac:picMkLst>
            <pc:docMk/>
            <pc:sldMk cId="2908848511" sldId="372"/>
            <ac:picMk id="11" creationId="{D3A0C06C-FF11-F799-0038-30B1CD0FC5B1}"/>
          </ac:picMkLst>
        </pc:picChg>
        <pc:picChg chg="mod">
          <ac:chgData name="HELENE WLACHE" userId="2c8f22370a0ebbb5" providerId="LiveId" clId="{8F4A235C-A81D-4C3D-A54A-86E60D964B42}" dt="2024-01-26T18:42:07.034" v="2264" actId="1076"/>
          <ac:picMkLst>
            <pc:docMk/>
            <pc:sldMk cId="2908848511" sldId="372"/>
            <ac:picMk id="13" creationId="{2A17DF3D-918D-9C78-1496-A21B92FF64E5}"/>
          </ac:picMkLst>
        </pc:picChg>
        <pc:picChg chg="mod">
          <ac:chgData name="HELENE WLACHE" userId="2c8f22370a0ebbb5" providerId="LiveId" clId="{8F4A235C-A81D-4C3D-A54A-86E60D964B42}" dt="2024-01-26T18:42:07.034" v="2264" actId="1076"/>
          <ac:picMkLst>
            <pc:docMk/>
            <pc:sldMk cId="2908848511" sldId="372"/>
            <ac:picMk id="1026" creationId="{11B9A095-1C64-99D3-CF0B-AA7C7B612C17}"/>
          </ac:picMkLst>
        </pc:picChg>
        <pc:picChg chg="mod">
          <ac:chgData name="HELENE WLACHE" userId="2c8f22370a0ebbb5" providerId="LiveId" clId="{8F4A235C-A81D-4C3D-A54A-86E60D964B42}" dt="2024-01-26T18:42:07.034" v="2264" actId="1076"/>
          <ac:picMkLst>
            <pc:docMk/>
            <pc:sldMk cId="2908848511" sldId="372"/>
            <ac:picMk id="1028" creationId="{3C8BA9A9-530D-AF48-88E4-407B68A63580}"/>
          </ac:picMkLst>
        </pc:picChg>
        <pc:picChg chg="mod">
          <ac:chgData name="HELENE WLACHE" userId="2c8f22370a0ebbb5" providerId="LiveId" clId="{8F4A235C-A81D-4C3D-A54A-86E60D964B42}" dt="2024-01-26T18:42:07.034" v="2264" actId="1076"/>
          <ac:picMkLst>
            <pc:docMk/>
            <pc:sldMk cId="2908848511" sldId="372"/>
            <ac:picMk id="1030" creationId="{6712BBEC-CFA8-9B7C-42A6-E667E10DEF0F}"/>
          </ac:picMkLst>
        </pc:picChg>
      </pc:sldChg>
      <pc:sldChg chg="modSp mod">
        <pc:chgData name="HELENE WLACHE" userId="2c8f22370a0ebbb5" providerId="LiveId" clId="{8F4A235C-A81D-4C3D-A54A-86E60D964B42}" dt="2024-01-25T14:23:16.808" v="3" actId="20577"/>
        <pc:sldMkLst>
          <pc:docMk/>
          <pc:sldMk cId="921854150" sldId="373"/>
        </pc:sldMkLst>
        <pc:spChg chg="mod">
          <ac:chgData name="HELENE WLACHE" userId="2c8f22370a0ebbb5" providerId="LiveId" clId="{8F4A235C-A81D-4C3D-A54A-86E60D964B42}" dt="2024-01-25T14:23:16.808" v="3" actId="20577"/>
          <ac:spMkLst>
            <pc:docMk/>
            <pc:sldMk cId="921854150" sldId="373"/>
            <ac:spMk id="3" creationId="{437F9016-07E8-6630-BCAD-83A963134DCA}"/>
          </ac:spMkLst>
        </pc:spChg>
      </pc:sldChg>
      <pc:sldChg chg="addSp delSp modSp mod">
        <pc:chgData name="HELENE WLACHE" userId="2c8f22370a0ebbb5" providerId="LiveId" clId="{8F4A235C-A81D-4C3D-A54A-86E60D964B42}" dt="2024-01-27T09:49:35.971" v="2756" actId="1076"/>
        <pc:sldMkLst>
          <pc:docMk/>
          <pc:sldMk cId="4144725737" sldId="374"/>
        </pc:sldMkLst>
        <pc:spChg chg="add del">
          <ac:chgData name="HELENE WLACHE" userId="2c8f22370a0ebbb5" providerId="LiveId" clId="{8F4A235C-A81D-4C3D-A54A-86E60D964B42}" dt="2024-01-27T08:30:40.286" v="2592" actId="22"/>
          <ac:spMkLst>
            <pc:docMk/>
            <pc:sldMk cId="4144725737" sldId="374"/>
            <ac:spMk id="5" creationId="{13288479-435E-00A6-4629-87F05A88D63C}"/>
          </ac:spMkLst>
        </pc:spChg>
        <pc:spChg chg="add mod">
          <ac:chgData name="HELENE WLACHE" userId="2c8f22370a0ebbb5" providerId="LiveId" clId="{8F4A235C-A81D-4C3D-A54A-86E60D964B42}" dt="2024-01-27T09:49:35.971" v="2756" actId="1076"/>
          <ac:spMkLst>
            <pc:docMk/>
            <pc:sldMk cId="4144725737" sldId="374"/>
            <ac:spMk id="7" creationId="{2C81FA4E-3FBE-EB1D-2616-316F2A12570D}"/>
          </ac:spMkLst>
        </pc:spChg>
        <pc:spChg chg="add mod">
          <ac:chgData name="HELENE WLACHE" userId="2c8f22370a0ebbb5" providerId="LiveId" clId="{8F4A235C-A81D-4C3D-A54A-86E60D964B42}" dt="2024-01-27T09:49:35.971" v="2756" actId="1076"/>
          <ac:spMkLst>
            <pc:docMk/>
            <pc:sldMk cId="4144725737" sldId="374"/>
            <ac:spMk id="8" creationId="{0295CCC3-73F3-AF44-C899-22DDDA02279B}"/>
          </ac:spMkLst>
        </pc:spChg>
        <pc:spChg chg="add mod">
          <ac:chgData name="HELENE WLACHE" userId="2c8f22370a0ebbb5" providerId="LiveId" clId="{8F4A235C-A81D-4C3D-A54A-86E60D964B42}" dt="2024-01-27T09:49:33.581" v="2755" actId="1076"/>
          <ac:spMkLst>
            <pc:docMk/>
            <pc:sldMk cId="4144725737" sldId="374"/>
            <ac:spMk id="9" creationId="{9EAE5E5C-3F5F-DF66-5112-DD6C50B40ECA}"/>
          </ac:spMkLst>
        </pc:spChg>
        <pc:spChg chg="add mod">
          <ac:chgData name="HELENE WLACHE" userId="2c8f22370a0ebbb5" providerId="LiveId" clId="{8F4A235C-A81D-4C3D-A54A-86E60D964B42}" dt="2024-01-27T09:49:33.581" v="2755" actId="1076"/>
          <ac:spMkLst>
            <pc:docMk/>
            <pc:sldMk cId="4144725737" sldId="374"/>
            <ac:spMk id="10" creationId="{A4EF78AE-2CDD-7895-1ABA-5ED64FD23B0A}"/>
          </ac:spMkLst>
        </pc:spChg>
        <pc:picChg chg="add mod">
          <ac:chgData name="HELENE WLACHE" userId="2c8f22370a0ebbb5" providerId="LiveId" clId="{8F4A235C-A81D-4C3D-A54A-86E60D964B42}" dt="2024-01-27T09:49:35.971" v="2756" actId="1076"/>
          <ac:picMkLst>
            <pc:docMk/>
            <pc:sldMk cId="4144725737" sldId="374"/>
            <ac:picMk id="1026" creationId="{8B383A92-E0A5-1197-38AA-4A03B69C26F1}"/>
          </ac:picMkLst>
        </pc:picChg>
        <pc:picChg chg="add mod">
          <ac:chgData name="HELENE WLACHE" userId="2c8f22370a0ebbb5" providerId="LiveId" clId="{8F4A235C-A81D-4C3D-A54A-86E60D964B42}" dt="2024-01-27T09:49:33.581" v="2755" actId="1076"/>
          <ac:picMkLst>
            <pc:docMk/>
            <pc:sldMk cId="4144725737" sldId="374"/>
            <ac:picMk id="1028" creationId="{4A187BCE-80A2-2EF7-7079-226663F263DE}"/>
          </ac:picMkLst>
        </pc:picChg>
      </pc:sldChg>
      <pc:sldChg chg="addSp delSp modSp mod setBg">
        <pc:chgData name="HELENE WLACHE" userId="2c8f22370a0ebbb5" providerId="LiveId" clId="{8F4A235C-A81D-4C3D-A54A-86E60D964B42}" dt="2024-01-27T08:31:43.590" v="2602" actId="1076"/>
        <pc:sldMkLst>
          <pc:docMk/>
          <pc:sldMk cId="1762631031" sldId="375"/>
        </pc:sldMkLst>
        <pc:spChg chg="mod">
          <ac:chgData name="HELENE WLACHE" userId="2c8f22370a0ebbb5" providerId="LiveId" clId="{8F4A235C-A81D-4C3D-A54A-86E60D964B42}" dt="2024-01-26T09:49:21.173" v="2146" actId="26606"/>
          <ac:spMkLst>
            <pc:docMk/>
            <pc:sldMk cId="1762631031" sldId="375"/>
            <ac:spMk id="2" creationId="{4279B1F2-92FB-39C6-14F8-3BBEB272E340}"/>
          </ac:spMkLst>
        </pc:spChg>
        <pc:spChg chg="mod">
          <ac:chgData name="HELENE WLACHE" userId="2c8f22370a0ebbb5" providerId="LiveId" clId="{8F4A235C-A81D-4C3D-A54A-86E60D964B42}" dt="2024-01-26T09:49:21.173" v="2146" actId="26606"/>
          <ac:spMkLst>
            <pc:docMk/>
            <pc:sldMk cId="1762631031" sldId="375"/>
            <ac:spMk id="4" creationId="{28736CAC-C62E-D7DD-D4C6-0AC9DF4A27C5}"/>
          </ac:spMkLst>
        </pc:spChg>
        <pc:spChg chg="add del mod">
          <ac:chgData name="HELENE WLACHE" userId="2c8f22370a0ebbb5" providerId="LiveId" clId="{8F4A235C-A81D-4C3D-A54A-86E60D964B42}" dt="2024-01-26T10:00:21.005" v="2211" actId="478"/>
          <ac:spMkLst>
            <pc:docMk/>
            <pc:sldMk cId="1762631031" sldId="375"/>
            <ac:spMk id="8" creationId="{4E616C7E-D467-6642-7F1A-E87D6A8D6C82}"/>
          </ac:spMkLst>
        </pc:spChg>
        <pc:spChg chg="add del">
          <ac:chgData name="HELENE WLACHE" userId="2c8f22370a0ebbb5" providerId="LiveId" clId="{8F4A235C-A81D-4C3D-A54A-86E60D964B42}" dt="2024-01-26T09:49:21.173" v="2146" actId="26606"/>
          <ac:spMkLst>
            <pc:docMk/>
            <pc:sldMk cId="1762631031" sldId="375"/>
            <ac:spMk id="10" creationId="{DB691D59-8F51-4DD8-AD41-D568D29B08F8}"/>
          </ac:spMkLst>
        </pc:spChg>
        <pc:spChg chg="add del">
          <ac:chgData name="HELENE WLACHE" userId="2c8f22370a0ebbb5" providerId="LiveId" clId="{8F4A235C-A81D-4C3D-A54A-86E60D964B42}" dt="2024-01-26T09:49:21.173" v="2146" actId="26606"/>
          <ac:spMkLst>
            <pc:docMk/>
            <pc:sldMk cId="1762631031" sldId="375"/>
            <ac:spMk id="12" creationId="{204AEF18-0627-48F3-9B3D-F7E8F050B1D4}"/>
          </ac:spMkLst>
        </pc:spChg>
        <pc:spChg chg="add mod">
          <ac:chgData name="HELENE WLACHE" userId="2c8f22370a0ebbb5" providerId="LiveId" clId="{8F4A235C-A81D-4C3D-A54A-86E60D964B42}" dt="2024-01-26T18:39:22.553" v="2242" actId="1076"/>
          <ac:spMkLst>
            <pc:docMk/>
            <pc:sldMk cId="1762631031" sldId="375"/>
            <ac:spMk id="13" creationId="{2ACFAE0C-F87B-945B-C3CB-C3C55F1B92F0}"/>
          </ac:spMkLst>
        </pc:spChg>
        <pc:spChg chg="add del">
          <ac:chgData name="HELENE WLACHE" userId="2c8f22370a0ebbb5" providerId="LiveId" clId="{8F4A235C-A81D-4C3D-A54A-86E60D964B42}" dt="2024-01-26T09:49:21.173" v="2146" actId="26606"/>
          <ac:spMkLst>
            <pc:docMk/>
            <pc:sldMk cId="1762631031" sldId="375"/>
            <ac:spMk id="14" creationId="{CEAEE08A-C572-438F-9753-B0D527A515A7}"/>
          </ac:spMkLst>
        </pc:spChg>
        <pc:spChg chg="add del">
          <ac:chgData name="HELENE WLACHE" userId="2c8f22370a0ebbb5" providerId="LiveId" clId="{8F4A235C-A81D-4C3D-A54A-86E60D964B42}" dt="2024-01-26T09:49:21.173" v="2146" actId="26606"/>
          <ac:spMkLst>
            <pc:docMk/>
            <pc:sldMk cId="1762631031" sldId="375"/>
            <ac:spMk id="16" creationId="{DB93146F-62ED-4C59-844C-0935D0FB5031}"/>
          </ac:spMkLst>
        </pc:spChg>
        <pc:spChg chg="add del">
          <ac:chgData name="HELENE WLACHE" userId="2c8f22370a0ebbb5" providerId="LiveId" clId="{8F4A235C-A81D-4C3D-A54A-86E60D964B42}" dt="2024-01-26T09:49:21.173" v="2146" actId="26606"/>
          <ac:spMkLst>
            <pc:docMk/>
            <pc:sldMk cId="1762631031" sldId="375"/>
            <ac:spMk id="18" creationId="{C1FA8F66-3B85-411D-A2A6-A50DF3026D9A}"/>
          </ac:spMkLst>
        </pc:spChg>
        <pc:spChg chg="add del">
          <ac:chgData name="HELENE WLACHE" userId="2c8f22370a0ebbb5" providerId="LiveId" clId="{8F4A235C-A81D-4C3D-A54A-86E60D964B42}" dt="2024-01-26T09:49:21.173" v="2146" actId="26606"/>
          <ac:spMkLst>
            <pc:docMk/>
            <pc:sldMk cId="1762631031" sldId="375"/>
            <ac:spMk id="20" creationId="{4179E790-E691-4202-B7FA-62924FC8D195}"/>
          </ac:spMkLst>
        </pc:spChg>
        <pc:spChg chg="add del">
          <ac:chgData name="HELENE WLACHE" userId="2c8f22370a0ebbb5" providerId="LiveId" clId="{8F4A235C-A81D-4C3D-A54A-86E60D964B42}" dt="2024-01-26T09:49:21.173" v="2146" actId="26606"/>
          <ac:spMkLst>
            <pc:docMk/>
            <pc:sldMk cId="1762631031" sldId="375"/>
            <ac:spMk id="22" creationId="{065EE0A0-4DA6-4AA2-A475-14DB03C55AFA}"/>
          </ac:spMkLst>
        </pc:spChg>
        <pc:picChg chg="add del mod ord">
          <ac:chgData name="HELENE WLACHE" userId="2c8f22370a0ebbb5" providerId="LiveId" clId="{8F4A235C-A81D-4C3D-A54A-86E60D964B42}" dt="2024-01-26T09:50:32.450" v="2160" actId="478"/>
          <ac:picMkLst>
            <pc:docMk/>
            <pc:sldMk cId="1762631031" sldId="375"/>
            <ac:picMk id="5" creationId="{09DF6565-22A8-209A-5429-B1BFF9FAC925}"/>
          </ac:picMkLst>
        </pc:picChg>
        <pc:picChg chg="add mod">
          <ac:chgData name="HELENE WLACHE" userId="2c8f22370a0ebbb5" providerId="LiveId" clId="{8F4A235C-A81D-4C3D-A54A-86E60D964B42}" dt="2024-01-27T08:31:43.590" v="2602" actId="1076"/>
          <ac:picMkLst>
            <pc:docMk/>
            <pc:sldMk cId="1762631031" sldId="375"/>
            <ac:picMk id="5" creationId="{190DC274-063B-74A5-828C-9FC8C9297F79}"/>
          </ac:picMkLst>
        </pc:picChg>
        <pc:picChg chg="add mod">
          <ac:chgData name="HELENE WLACHE" userId="2c8f22370a0ebbb5" providerId="LiveId" clId="{8F4A235C-A81D-4C3D-A54A-86E60D964B42}" dt="2024-01-26T18:39:16.872" v="2241" actId="1076"/>
          <ac:picMkLst>
            <pc:docMk/>
            <pc:sldMk cId="1762631031" sldId="375"/>
            <ac:picMk id="6" creationId="{C611D41A-EF27-EB23-EA0F-29A5EAFB96F2}"/>
          </ac:picMkLst>
        </pc:picChg>
        <pc:picChg chg="add mod">
          <ac:chgData name="HELENE WLACHE" userId="2c8f22370a0ebbb5" providerId="LiveId" clId="{8F4A235C-A81D-4C3D-A54A-86E60D964B42}" dt="2024-01-26T18:39:16.872" v="2241" actId="1076"/>
          <ac:picMkLst>
            <pc:docMk/>
            <pc:sldMk cId="1762631031" sldId="375"/>
            <ac:picMk id="7" creationId="{8A5858FF-CB9C-602E-A8EF-14C6055FC7BF}"/>
          </ac:picMkLst>
        </pc:picChg>
        <pc:cxnChg chg="add mod">
          <ac:chgData name="HELENE WLACHE" userId="2c8f22370a0ebbb5" providerId="LiveId" clId="{8F4A235C-A81D-4C3D-A54A-86E60D964B42}" dt="2024-01-26T18:39:22.553" v="2242" actId="1076"/>
          <ac:cxnSpMkLst>
            <pc:docMk/>
            <pc:sldMk cId="1762631031" sldId="375"/>
            <ac:cxnSpMk id="11" creationId="{E2BF5508-F17E-C595-AA36-13AB529E38CE}"/>
          </ac:cxnSpMkLst>
        </pc:cxnChg>
      </pc:sldChg>
      <pc:sldChg chg="modSp mod">
        <pc:chgData name="HELENE WLACHE" userId="2c8f22370a0ebbb5" providerId="LiveId" clId="{8F4A235C-A81D-4C3D-A54A-86E60D964B42}" dt="2024-01-27T08:28:28.548" v="2586" actId="20577"/>
        <pc:sldMkLst>
          <pc:docMk/>
          <pc:sldMk cId="2710152485" sldId="376"/>
        </pc:sldMkLst>
        <pc:spChg chg="mod">
          <ac:chgData name="HELENE WLACHE" userId="2c8f22370a0ebbb5" providerId="LiveId" clId="{8F4A235C-A81D-4C3D-A54A-86E60D964B42}" dt="2024-01-27T08:25:45.654" v="2373" actId="20577"/>
          <ac:spMkLst>
            <pc:docMk/>
            <pc:sldMk cId="2710152485" sldId="376"/>
            <ac:spMk id="21" creationId="{61E11E37-D839-601A-6AE1-519D76AE9290}"/>
          </ac:spMkLst>
        </pc:spChg>
        <pc:spChg chg="mod">
          <ac:chgData name="HELENE WLACHE" userId="2c8f22370a0ebbb5" providerId="LiveId" clId="{8F4A235C-A81D-4C3D-A54A-86E60D964B42}" dt="2024-01-27T08:26:02.909" v="2435" actId="20577"/>
          <ac:spMkLst>
            <pc:docMk/>
            <pc:sldMk cId="2710152485" sldId="376"/>
            <ac:spMk id="24" creationId="{AC8CDED1-0F11-C95D-ACB5-ED2F0C6CAA2D}"/>
          </ac:spMkLst>
        </pc:spChg>
        <pc:spChg chg="mod">
          <ac:chgData name="HELENE WLACHE" userId="2c8f22370a0ebbb5" providerId="LiveId" clId="{8F4A235C-A81D-4C3D-A54A-86E60D964B42}" dt="2024-01-27T08:28:28.548" v="2586" actId="20577"/>
          <ac:spMkLst>
            <pc:docMk/>
            <pc:sldMk cId="2710152485" sldId="376"/>
            <ac:spMk id="27" creationId="{9625EA14-4EEA-B9F8-5335-C7EE59F469EF}"/>
          </ac:spMkLst>
        </pc:spChg>
      </pc:sldChg>
      <pc:sldChg chg="addSp delSp modSp add mod">
        <pc:chgData name="HELENE WLACHE" userId="2c8f22370a0ebbb5" providerId="LiveId" clId="{8F4A235C-A81D-4C3D-A54A-86E60D964B42}" dt="2024-01-25T16:23:54.405" v="1822" actId="1076"/>
        <pc:sldMkLst>
          <pc:docMk/>
          <pc:sldMk cId="2366380706" sldId="377"/>
        </pc:sldMkLst>
        <pc:spChg chg="del">
          <ac:chgData name="HELENE WLACHE" userId="2c8f22370a0ebbb5" providerId="LiveId" clId="{8F4A235C-A81D-4C3D-A54A-86E60D964B42}" dt="2024-01-25T14:37:29.348" v="6" actId="478"/>
          <ac:spMkLst>
            <pc:docMk/>
            <pc:sldMk cId="2366380706" sldId="377"/>
            <ac:spMk id="3" creationId="{F8BDA4D1-59D0-01F6-23AC-7D6B924F0245}"/>
          </ac:spMkLst>
        </pc:spChg>
        <pc:spChg chg="del">
          <ac:chgData name="HELENE WLACHE" userId="2c8f22370a0ebbb5" providerId="LiveId" clId="{8F4A235C-A81D-4C3D-A54A-86E60D964B42}" dt="2024-01-25T14:37:29.348" v="6" actId="478"/>
          <ac:spMkLst>
            <pc:docMk/>
            <pc:sldMk cId="2366380706" sldId="377"/>
            <ac:spMk id="5" creationId="{25955265-ADCE-420A-75BD-58A18AC0EA9D}"/>
          </ac:spMkLst>
        </pc:spChg>
        <pc:spChg chg="del">
          <ac:chgData name="HELENE WLACHE" userId="2c8f22370a0ebbb5" providerId="LiveId" clId="{8F4A235C-A81D-4C3D-A54A-86E60D964B42}" dt="2024-01-25T14:37:29.348" v="6" actId="478"/>
          <ac:spMkLst>
            <pc:docMk/>
            <pc:sldMk cId="2366380706" sldId="377"/>
            <ac:spMk id="6" creationId="{D38ACE1B-D8DB-0DB6-453F-D031DF7208C8}"/>
          </ac:spMkLst>
        </pc:spChg>
        <pc:spChg chg="del">
          <ac:chgData name="HELENE WLACHE" userId="2c8f22370a0ebbb5" providerId="LiveId" clId="{8F4A235C-A81D-4C3D-A54A-86E60D964B42}" dt="2024-01-25T14:37:29.348" v="6" actId="478"/>
          <ac:spMkLst>
            <pc:docMk/>
            <pc:sldMk cId="2366380706" sldId="377"/>
            <ac:spMk id="8" creationId="{F42AC328-4FD2-604B-E1BA-A87E4C4B145E}"/>
          </ac:spMkLst>
        </pc:spChg>
        <pc:spChg chg="del">
          <ac:chgData name="HELENE WLACHE" userId="2c8f22370a0ebbb5" providerId="LiveId" clId="{8F4A235C-A81D-4C3D-A54A-86E60D964B42}" dt="2024-01-25T14:37:29.348" v="6" actId="478"/>
          <ac:spMkLst>
            <pc:docMk/>
            <pc:sldMk cId="2366380706" sldId="377"/>
            <ac:spMk id="9" creationId="{D888757D-62E5-65CA-AA50-B3F1BA9C22D1}"/>
          </ac:spMkLst>
        </pc:spChg>
        <pc:spChg chg="del">
          <ac:chgData name="HELENE WLACHE" userId="2c8f22370a0ebbb5" providerId="LiveId" clId="{8F4A235C-A81D-4C3D-A54A-86E60D964B42}" dt="2024-01-25T14:37:29.348" v="6" actId="478"/>
          <ac:spMkLst>
            <pc:docMk/>
            <pc:sldMk cId="2366380706" sldId="377"/>
            <ac:spMk id="10" creationId="{1DB3D59A-9491-BD37-EE2E-97C1B4E2C8C0}"/>
          </ac:spMkLst>
        </pc:spChg>
        <pc:spChg chg="del">
          <ac:chgData name="HELENE WLACHE" userId="2c8f22370a0ebbb5" providerId="LiveId" clId="{8F4A235C-A81D-4C3D-A54A-86E60D964B42}" dt="2024-01-25T14:37:29.348" v="6" actId="478"/>
          <ac:spMkLst>
            <pc:docMk/>
            <pc:sldMk cId="2366380706" sldId="377"/>
            <ac:spMk id="11" creationId="{187F3227-D3E1-3EA2-7703-D622058C7C48}"/>
          </ac:spMkLst>
        </pc:spChg>
        <pc:spChg chg="del">
          <ac:chgData name="HELENE WLACHE" userId="2c8f22370a0ebbb5" providerId="LiveId" clId="{8F4A235C-A81D-4C3D-A54A-86E60D964B42}" dt="2024-01-25T14:37:29.348" v="6" actId="478"/>
          <ac:spMkLst>
            <pc:docMk/>
            <pc:sldMk cId="2366380706" sldId="377"/>
            <ac:spMk id="12" creationId="{CBBD37DA-2685-FFA0-F73C-E34ED1B63878}"/>
          </ac:spMkLst>
        </pc:spChg>
        <pc:spChg chg="del">
          <ac:chgData name="HELENE WLACHE" userId="2c8f22370a0ebbb5" providerId="LiveId" clId="{8F4A235C-A81D-4C3D-A54A-86E60D964B42}" dt="2024-01-25T14:37:29.348" v="6" actId="478"/>
          <ac:spMkLst>
            <pc:docMk/>
            <pc:sldMk cId="2366380706" sldId="377"/>
            <ac:spMk id="13" creationId="{D686C703-2F59-8164-E90A-BBD649F27F7A}"/>
          </ac:spMkLst>
        </pc:spChg>
        <pc:spChg chg="add mod ord">
          <ac:chgData name="HELENE WLACHE" userId="2c8f22370a0ebbb5" providerId="LiveId" clId="{8F4A235C-A81D-4C3D-A54A-86E60D964B42}" dt="2024-01-25T16:22:31.583" v="1814" actId="1035"/>
          <ac:spMkLst>
            <pc:docMk/>
            <pc:sldMk cId="2366380706" sldId="377"/>
            <ac:spMk id="15" creationId="{8A759BE5-656A-F5EB-EE69-39AB1DBEC0DE}"/>
          </ac:spMkLst>
        </pc:spChg>
        <pc:spChg chg="add del mod">
          <ac:chgData name="HELENE WLACHE" userId="2c8f22370a0ebbb5" providerId="LiveId" clId="{8F4A235C-A81D-4C3D-A54A-86E60D964B42}" dt="2024-01-25T14:40:14.872" v="44" actId="478"/>
          <ac:spMkLst>
            <pc:docMk/>
            <pc:sldMk cId="2366380706" sldId="377"/>
            <ac:spMk id="16" creationId="{482F62A5-8540-BC7A-ABF8-12C06B9EFB37}"/>
          </ac:spMkLst>
        </pc:spChg>
        <pc:spChg chg="add mod">
          <ac:chgData name="HELENE WLACHE" userId="2c8f22370a0ebbb5" providerId="LiveId" clId="{8F4A235C-A81D-4C3D-A54A-86E60D964B42}" dt="2024-01-25T16:22:31.583" v="1814" actId="1035"/>
          <ac:spMkLst>
            <pc:docMk/>
            <pc:sldMk cId="2366380706" sldId="377"/>
            <ac:spMk id="17" creationId="{DB3A94DE-57B4-AA1F-2E01-A02070A4EE20}"/>
          </ac:spMkLst>
        </pc:spChg>
        <pc:spChg chg="add mod">
          <ac:chgData name="HELENE WLACHE" userId="2c8f22370a0ebbb5" providerId="LiveId" clId="{8F4A235C-A81D-4C3D-A54A-86E60D964B42}" dt="2024-01-25T16:22:28.517" v="1810" actId="1076"/>
          <ac:spMkLst>
            <pc:docMk/>
            <pc:sldMk cId="2366380706" sldId="377"/>
            <ac:spMk id="18" creationId="{75A0FD82-FE07-EE05-F3DE-C4079F921EA4}"/>
          </ac:spMkLst>
        </pc:spChg>
        <pc:spChg chg="add del mod">
          <ac:chgData name="HELENE WLACHE" userId="2c8f22370a0ebbb5" providerId="LiveId" clId="{8F4A235C-A81D-4C3D-A54A-86E60D964B42}" dt="2024-01-25T14:55:33.131" v="110" actId="478"/>
          <ac:spMkLst>
            <pc:docMk/>
            <pc:sldMk cId="2366380706" sldId="377"/>
            <ac:spMk id="20" creationId="{B2393306-6652-4587-DD53-E91B4EB27174}"/>
          </ac:spMkLst>
        </pc:spChg>
        <pc:spChg chg="add mod ord">
          <ac:chgData name="HELENE WLACHE" userId="2c8f22370a0ebbb5" providerId="LiveId" clId="{8F4A235C-A81D-4C3D-A54A-86E60D964B42}" dt="2024-01-25T14:57:01.459" v="264" actId="1037"/>
          <ac:spMkLst>
            <pc:docMk/>
            <pc:sldMk cId="2366380706" sldId="377"/>
            <ac:spMk id="30" creationId="{0172D921-FC25-CBCD-D38C-D8266BF82A0C}"/>
          </ac:spMkLst>
        </pc:spChg>
        <pc:spChg chg="add mod">
          <ac:chgData name="HELENE WLACHE" userId="2c8f22370a0ebbb5" providerId="LiveId" clId="{8F4A235C-A81D-4C3D-A54A-86E60D964B42}" dt="2024-01-25T16:19:38.631" v="1799" actId="14100"/>
          <ac:spMkLst>
            <pc:docMk/>
            <pc:sldMk cId="2366380706" sldId="377"/>
            <ac:spMk id="32" creationId="{EE8173EC-F8DC-D1C4-1B3F-B75E299D12D7}"/>
          </ac:spMkLst>
        </pc:spChg>
        <pc:spChg chg="add mod">
          <ac:chgData name="HELENE WLACHE" userId="2c8f22370a0ebbb5" providerId="LiveId" clId="{8F4A235C-A81D-4C3D-A54A-86E60D964B42}" dt="2024-01-25T16:20:11.744" v="1806" actId="20577"/>
          <ac:spMkLst>
            <pc:docMk/>
            <pc:sldMk cId="2366380706" sldId="377"/>
            <ac:spMk id="33" creationId="{28B9F7D0-4A77-956A-7B03-14EFBBAB65D9}"/>
          </ac:spMkLst>
        </pc:spChg>
        <pc:picChg chg="add mod">
          <ac:chgData name="HELENE WLACHE" userId="2c8f22370a0ebbb5" providerId="LiveId" clId="{8F4A235C-A81D-4C3D-A54A-86E60D964B42}" dt="2024-01-25T16:22:31.583" v="1814" actId="1035"/>
          <ac:picMkLst>
            <pc:docMk/>
            <pc:sldMk cId="2366380706" sldId="377"/>
            <ac:picMk id="14" creationId="{43E28027-D39B-A6B1-B12A-4BF2CB395582}"/>
          </ac:picMkLst>
        </pc:picChg>
        <pc:picChg chg="add del mod">
          <ac:chgData name="HELENE WLACHE" userId="2c8f22370a0ebbb5" providerId="LiveId" clId="{8F4A235C-A81D-4C3D-A54A-86E60D964B42}" dt="2024-01-25T14:41:50.477" v="86" actId="478"/>
          <ac:picMkLst>
            <pc:docMk/>
            <pc:sldMk cId="2366380706" sldId="377"/>
            <ac:picMk id="19" creationId="{A9AE893E-EC87-BB22-6649-DE05246890FF}"/>
          </ac:picMkLst>
        </pc:picChg>
        <pc:picChg chg="add mod">
          <ac:chgData name="HELENE WLACHE" userId="2c8f22370a0ebbb5" providerId="LiveId" clId="{8F4A235C-A81D-4C3D-A54A-86E60D964B42}" dt="2024-01-25T16:22:28.517" v="1810" actId="1076"/>
          <ac:picMkLst>
            <pc:docMk/>
            <pc:sldMk cId="2366380706" sldId="377"/>
            <ac:picMk id="22" creationId="{915D150D-BFA8-3E91-5494-BB1A091D6193}"/>
          </ac:picMkLst>
        </pc:picChg>
        <pc:picChg chg="add del mod">
          <ac:chgData name="HELENE WLACHE" userId="2c8f22370a0ebbb5" providerId="LiveId" clId="{8F4A235C-A81D-4C3D-A54A-86E60D964B42}" dt="2024-01-25T14:55:06.897" v="99" actId="478"/>
          <ac:picMkLst>
            <pc:docMk/>
            <pc:sldMk cId="2366380706" sldId="377"/>
            <ac:picMk id="23" creationId="{C5A54CFC-C59F-62B0-C6C4-A1EC14B69172}"/>
          </ac:picMkLst>
        </pc:picChg>
        <pc:picChg chg="add mod">
          <ac:chgData name="HELENE WLACHE" userId="2c8f22370a0ebbb5" providerId="LiveId" clId="{8F4A235C-A81D-4C3D-A54A-86E60D964B42}" dt="2024-01-25T14:57:01.459" v="264" actId="1037"/>
          <ac:picMkLst>
            <pc:docMk/>
            <pc:sldMk cId="2366380706" sldId="377"/>
            <ac:picMk id="25" creationId="{DFDADEB9-F3A0-94DD-BF04-B6A2F95EF97E}"/>
          </ac:picMkLst>
        </pc:picChg>
        <pc:picChg chg="add del mod">
          <ac:chgData name="HELENE WLACHE" userId="2c8f22370a0ebbb5" providerId="LiveId" clId="{8F4A235C-A81D-4C3D-A54A-86E60D964B42}" dt="2024-01-25T14:56:55.258" v="255" actId="478"/>
          <ac:picMkLst>
            <pc:docMk/>
            <pc:sldMk cId="2366380706" sldId="377"/>
            <ac:picMk id="27" creationId="{633D43AE-9D3D-7BBA-CE06-1DA36CD2264A}"/>
          </ac:picMkLst>
        </pc:picChg>
        <pc:picChg chg="add del mod">
          <ac:chgData name="HELENE WLACHE" userId="2c8f22370a0ebbb5" providerId="LiveId" clId="{8F4A235C-A81D-4C3D-A54A-86E60D964B42}" dt="2024-01-25T14:56:56.089" v="256" actId="478"/>
          <ac:picMkLst>
            <pc:docMk/>
            <pc:sldMk cId="2366380706" sldId="377"/>
            <ac:picMk id="29" creationId="{1EFEAB1C-FEF7-D0DE-7411-CDF74465CB58}"/>
          </ac:picMkLst>
        </pc:picChg>
        <pc:picChg chg="add del mod">
          <ac:chgData name="HELENE WLACHE" userId="2c8f22370a0ebbb5" providerId="LiveId" clId="{8F4A235C-A81D-4C3D-A54A-86E60D964B42}" dt="2024-01-25T14:55:41.647" v="114" actId="478"/>
          <ac:picMkLst>
            <pc:docMk/>
            <pc:sldMk cId="2366380706" sldId="377"/>
            <ac:picMk id="31" creationId="{07AD6D8B-8844-4CF1-5273-348E746A436C}"/>
          </ac:picMkLst>
        </pc:picChg>
        <pc:picChg chg="add mod">
          <ac:chgData name="HELENE WLACHE" userId="2c8f22370a0ebbb5" providerId="LiveId" clId="{8F4A235C-A81D-4C3D-A54A-86E60D964B42}" dt="2024-01-25T16:23:52.838" v="1821" actId="1076"/>
          <ac:picMkLst>
            <pc:docMk/>
            <pc:sldMk cId="2366380706" sldId="377"/>
            <ac:picMk id="36" creationId="{BFE787A6-856C-7A02-304D-23C892772279}"/>
          </ac:picMkLst>
        </pc:picChg>
        <pc:picChg chg="add mod">
          <ac:chgData name="HELENE WLACHE" userId="2c8f22370a0ebbb5" providerId="LiveId" clId="{8F4A235C-A81D-4C3D-A54A-86E60D964B42}" dt="2024-01-25T16:23:54.405" v="1822" actId="1076"/>
          <ac:picMkLst>
            <pc:docMk/>
            <pc:sldMk cId="2366380706" sldId="377"/>
            <ac:picMk id="38" creationId="{59C41DEC-B35B-E292-0EB4-E095586E4423}"/>
          </ac:picMkLst>
        </pc:picChg>
        <pc:cxnChg chg="add mod">
          <ac:chgData name="HELENE WLACHE" userId="2c8f22370a0ebbb5" providerId="LiveId" clId="{8F4A235C-A81D-4C3D-A54A-86E60D964B42}" dt="2024-01-25T16:19:50.559" v="1803" actId="1076"/>
          <ac:cxnSpMkLst>
            <pc:docMk/>
            <pc:sldMk cId="2366380706" sldId="377"/>
            <ac:cxnSpMk id="34" creationId="{C696BCF8-5D77-0DB0-646A-5B6607A7976C}"/>
          </ac:cxnSpMkLst>
        </pc:cxnChg>
      </pc:sldChg>
      <pc:sldChg chg="addSp delSp modSp add mod">
        <pc:chgData name="HELENE WLACHE" userId="2c8f22370a0ebbb5" providerId="LiveId" clId="{8F4A235C-A81D-4C3D-A54A-86E60D964B42}" dt="2024-01-25T16:19:45.118" v="1801" actId="21"/>
        <pc:sldMkLst>
          <pc:docMk/>
          <pc:sldMk cId="2996026269" sldId="378"/>
        </pc:sldMkLst>
        <pc:spChg chg="add mod ord">
          <ac:chgData name="HELENE WLACHE" userId="2c8f22370a0ebbb5" providerId="LiveId" clId="{8F4A235C-A81D-4C3D-A54A-86E60D964B42}" dt="2024-01-25T16:19:30.781" v="1796" actId="21"/>
          <ac:spMkLst>
            <pc:docMk/>
            <pc:sldMk cId="2996026269" sldId="378"/>
            <ac:spMk id="6" creationId="{F80D915A-8EBD-57C5-0E5C-4B8D5E1BCD29}"/>
          </ac:spMkLst>
        </pc:spChg>
        <pc:spChg chg="add mod">
          <ac:chgData name="HELENE WLACHE" userId="2c8f22370a0ebbb5" providerId="LiveId" clId="{8F4A235C-A81D-4C3D-A54A-86E60D964B42}" dt="2024-01-25T15:11:44.827" v="860" actId="1076"/>
          <ac:spMkLst>
            <pc:docMk/>
            <pc:sldMk cId="2996026269" sldId="378"/>
            <ac:spMk id="8" creationId="{FC5CD366-689C-3259-4B79-228C0109DDF0}"/>
          </ac:spMkLst>
        </pc:spChg>
        <pc:spChg chg="add mod">
          <ac:chgData name="HELENE WLACHE" userId="2c8f22370a0ebbb5" providerId="LiveId" clId="{8F4A235C-A81D-4C3D-A54A-86E60D964B42}" dt="2024-01-25T15:11:50.831" v="862" actId="207"/>
          <ac:spMkLst>
            <pc:docMk/>
            <pc:sldMk cId="2996026269" sldId="378"/>
            <ac:spMk id="13" creationId="{768EAF24-7590-81EA-E1D9-0675CE46BD9D}"/>
          </ac:spMkLst>
        </pc:spChg>
        <pc:spChg chg="mod">
          <ac:chgData name="HELENE WLACHE" userId="2c8f22370a0ebbb5" providerId="LiveId" clId="{8F4A235C-A81D-4C3D-A54A-86E60D964B42}" dt="2024-01-25T15:11:44.827" v="860" actId="1076"/>
          <ac:spMkLst>
            <pc:docMk/>
            <pc:sldMk cId="2996026269" sldId="378"/>
            <ac:spMk id="15" creationId="{8A759BE5-656A-F5EB-EE69-39AB1DBEC0DE}"/>
          </ac:spMkLst>
        </pc:spChg>
        <pc:spChg chg="add del mod">
          <ac:chgData name="HELENE WLACHE" userId="2c8f22370a0ebbb5" providerId="LiveId" clId="{8F4A235C-A81D-4C3D-A54A-86E60D964B42}" dt="2024-01-25T16:19:45.118" v="1801" actId="21"/>
          <ac:spMkLst>
            <pc:docMk/>
            <pc:sldMk cId="2996026269" sldId="378"/>
            <ac:spMk id="16" creationId="{7212B113-532B-065F-6431-D99A5159FBB4}"/>
          </ac:spMkLst>
        </pc:spChg>
        <pc:spChg chg="del">
          <ac:chgData name="HELENE WLACHE" userId="2c8f22370a0ebbb5" providerId="LiveId" clId="{8F4A235C-A81D-4C3D-A54A-86E60D964B42}" dt="2024-01-25T14:56:50.814" v="253" actId="478"/>
          <ac:spMkLst>
            <pc:docMk/>
            <pc:sldMk cId="2996026269" sldId="378"/>
            <ac:spMk id="17" creationId="{DB3A94DE-57B4-AA1F-2E01-A02070A4EE20}"/>
          </ac:spMkLst>
        </pc:spChg>
        <pc:spChg chg="mod">
          <ac:chgData name="HELENE WLACHE" userId="2c8f22370a0ebbb5" providerId="LiveId" clId="{8F4A235C-A81D-4C3D-A54A-86E60D964B42}" dt="2024-01-25T15:11:44.827" v="860" actId="1076"/>
          <ac:spMkLst>
            <pc:docMk/>
            <pc:sldMk cId="2996026269" sldId="378"/>
            <ac:spMk id="18" creationId="{75A0FD82-FE07-EE05-F3DE-C4079F921EA4}"/>
          </ac:spMkLst>
        </pc:spChg>
        <pc:spChg chg="del">
          <ac:chgData name="HELENE WLACHE" userId="2c8f22370a0ebbb5" providerId="LiveId" clId="{8F4A235C-A81D-4C3D-A54A-86E60D964B42}" dt="2024-01-25T14:56:51.897" v="254" actId="478"/>
          <ac:spMkLst>
            <pc:docMk/>
            <pc:sldMk cId="2996026269" sldId="378"/>
            <ac:spMk id="20" creationId="{B2393306-6652-4587-DD53-E91B4EB27174}"/>
          </ac:spMkLst>
        </pc:spChg>
        <pc:picChg chg="add mod">
          <ac:chgData name="HELENE WLACHE" userId="2c8f22370a0ebbb5" providerId="LiveId" clId="{8F4A235C-A81D-4C3D-A54A-86E60D964B42}" dt="2024-01-25T15:11:44.827" v="860" actId="1076"/>
          <ac:picMkLst>
            <pc:docMk/>
            <pc:sldMk cId="2996026269" sldId="378"/>
            <ac:picMk id="3" creationId="{358ED7CF-81F3-DFDE-124A-37297E93B467}"/>
          </ac:picMkLst>
        </pc:picChg>
        <pc:picChg chg="add mod">
          <ac:chgData name="HELENE WLACHE" userId="2c8f22370a0ebbb5" providerId="LiveId" clId="{8F4A235C-A81D-4C3D-A54A-86E60D964B42}" dt="2024-01-25T15:11:44.827" v="860" actId="1076"/>
          <ac:picMkLst>
            <pc:docMk/>
            <pc:sldMk cId="2996026269" sldId="378"/>
            <ac:picMk id="5" creationId="{3C012CED-A3B3-997D-15CA-8CE6386AD10C}"/>
          </ac:picMkLst>
        </pc:picChg>
        <pc:picChg chg="add mod">
          <ac:chgData name="HELENE WLACHE" userId="2c8f22370a0ebbb5" providerId="LiveId" clId="{8F4A235C-A81D-4C3D-A54A-86E60D964B42}" dt="2024-01-25T15:11:44.827" v="860" actId="1076"/>
          <ac:picMkLst>
            <pc:docMk/>
            <pc:sldMk cId="2996026269" sldId="378"/>
            <ac:picMk id="10" creationId="{B9BF8323-4F19-871F-95A0-E9736575C088}"/>
          </ac:picMkLst>
        </pc:picChg>
        <pc:picChg chg="del">
          <ac:chgData name="HELENE WLACHE" userId="2c8f22370a0ebbb5" providerId="LiveId" clId="{8F4A235C-A81D-4C3D-A54A-86E60D964B42}" dt="2024-01-25T14:56:14.331" v="177" actId="478"/>
          <ac:picMkLst>
            <pc:docMk/>
            <pc:sldMk cId="2996026269" sldId="378"/>
            <ac:picMk id="14" creationId="{43E28027-D39B-A6B1-B12A-4BF2CB395582}"/>
          </ac:picMkLst>
        </pc:picChg>
        <pc:picChg chg="del">
          <ac:chgData name="HELENE WLACHE" userId="2c8f22370a0ebbb5" providerId="LiveId" clId="{8F4A235C-A81D-4C3D-A54A-86E60D964B42}" dt="2024-01-25T14:56:14.912" v="178" actId="478"/>
          <ac:picMkLst>
            <pc:docMk/>
            <pc:sldMk cId="2996026269" sldId="378"/>
            <ac:picMk id="22" creationId="{915D150D-BFA8-3E91-5494-BB1A091D6193}"/>
          </ac:picMkLst>
        </pc:picChg>
        <pc:cxnChg chg="add mod">
          <ac:chgData name="HELENE WLACHE" userId="2c8f22370a0ebbb5" providerId="LiveId" clId="{8F4A235C-A81D-4C3D-A54A-86E60D964B42}" dt="2024-01-25T15:11:44.827" v="860" actId="1076"/>
          <ac:cxnSpMkLst>
            <pc:docMk/>
            <pc:sldMk cId="2996026269" sldId="378"/>
            <ac:cxnSpMk id="12" creationId="{0B384E8B-D6BD-41D8-86BC-5B687B4A1A1D}"/>
          </ac:cxnSpMkLst>
        </pc:cxnChg>
        <pc:cxnChg chg="add del mod">
          <ac:chgData name="HELENE WLACHE" userId="2c8f22370a0ebbb5" providerId="LiveId" clId="{8F4A235C-A81D-4C3D-A54A-86E60D964B42}" dt="2024-01-25T16:19:45.118" v="1801" actId="21"/>
          <ac:cxnSpMkLst>
            <pc:docMk/>
            <pc:sldMk cId="2996026269" sldId="378"/>
            <ac:cxnSpMk id="19" creationId="{40055E1E-9CE7-AC58-B200-778DC6B3D6FB}"/>
          </ac:cxnSpMkLst>
        </pc:cxnChg>
      </pc:sldChg>
      <pc:sldChg chg="addSp delSp modSp add mod">
        <pc:chgData name="HELENE WLACHE" userId="2c8f22370a0ebbb5" providerId="LiveId" clId="{8F4A235C-A81D-4C3D-A54A-86E60D964B42}" dt="2024-01-27T08:32:43.202" v="2612" actId="1076"/>
        <pc:sldMkLst>
          <pc:docMk/>
          <pc:sldMk cId="3190034408" sldId="379"/>
        </pc:sldMkLst>
        <pc:spChg chg="del mod">
          <ac:chgData name="HELENE WLACHE" userId="2c8f22370a0ebbb5" providerId="LiveId" clId="{8F4A235C-A81D-4C3D-A54A-86E60D964B42}" dt="2024-01-27T08:32:09.573" v="2608" actId="478"/>
          <ac:spMkLst>
            <pc:docMk/>
            <pc:sldMk cId="3190034408" sldId="379"/>
            <ac:spMk id="13" creationId="{2ACFAE0C-F87B-945B-C3CB-C3C55F1B92F0}"/>
          </ac:spMkLst>
        </pc:spChg>
        <pc:picChg chg="add mod">
          <ac:chgData name="HELENE WLACHE" userId="2c8f22370a0ebbb5" providerId="LiveId" clId="{8F4A235C-A81D-4C3D-A54A-86E60D964B42}" dt="2024-01-27T08:32:41.579" v="2611" actId="1076"/>
          <ac:picMkLst>
            <pc:docMk/>
            <pc:sldMk cId="3190034408" sldId="379"/>
            <ac:picMk id="3" creationId="{9171B922-4035-AB1B-DD17-75CDC5C97F87}"/>
          </ac:picMkLst>
        </pc:picChg>
        <pc:picChg chg="mod">
          <ac:chgData name="HELENE WLACHE" userId="2c8f22370a0ebbb5" providerId="LiveId" clId="{8F4A235C-A81D-4C3D-A54A-86E60D964B42}" dt="2024-01-27T08:32:43.202" v="2612" actId="1076"/>
          <ac:picMkLst>
            <pc:docMk/>
            <pc:sldMk cId="3190034408" sldId="379"/>
            <ac:picMk id="5" creationId="{190DC274-063B-74A5-828C-9FC8C9297F79}"/>
          </ac:picMkLst>
        </pc:picChg>
        <pc:picChg chg="del">
          <ac:chgData name="HELENE WLACHE" userId="2c8f22370a0ebbb5" providerId="LiveId" clId="{8F4A235C-A81D-4C3D-A54A-86E60D964B42}" dt="2024-01-27T08:32:07.003" v="2604" actId="478"/>
          <ac:picMkLst>
            <pc:docMk/>
            <pc:sldMk cId="3190034408" sldId="379"/>
            <ac:picMk id="6" creationId="{C611D41A-EF27-EB23-EA0F-29A5EAFB96F2}"/>
          </ac:picMkLst>
        </pc:picChg>
        <pc:picChg chg="del">
          <ac:chgData name="HELENE WLACHE" userId="2c8f22370a0ebbb5" providerId="LiveId" clId="{8F4A235C-A81D-4C3D-A54A-86E60D964B42}" dt="2024-01-27T08:32:07.397" v="2605" actId="478"/>
          <ac:picMkLst>
            <pc:docMk/>
            <pc:sldMk cId="3190034408" sldId="379"/>
            <ac:picMk id="7" creationId="{8A5858FF-CB9C-602E-A8EF-14C6055FC7BF}"/>
          </ac:picMkLst>
        </pc:picChg>
        <pc:cxnChg chg="del">
          <ac:chgData name="HELENE WLACHE" userId="2c8f22370a0ebbb5" providerId="LiveId" clId="{8F4A235C-A81D-4C3D-A54A-86E60D964B42}" dt="2024-01-27T08:32:08.435" v="2607" actId="478"/>
          <ac:cxnSpMkLst>
            <pc:docMk/>
            <pc:sldMk cId="3190034408" sldId="379"/>
            <ac:cxnSpMk id="11" creationId="{E2BF5508-F17E-C595-AA36-13AB529E38CE}"/>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ACC339D-E87E-D6FF-3C07-FA79FD7D43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AB0A89E-ED7F-8430-A71D-4407A0E6E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6887C0-3436-465F-A29C-1D5243A5E645}" type="datetimeFigureOut">
              <a:rPr lang="fr-FR" smtClean="0"/>
              <a:t>25/04/2024</a:t>
            </a:fld>
            <a:endParaRPr lang="fr-FR"/>
          </a:p>
        </p:txBody>
      </p:sp>
      <p:sp>
        <p:nvSpPr>
          <p:cNvPr id="4" name="Espace réservé du pied de page 3">
            <a:extLst>
              <a:ext uri="{FF2B5EF4-FFF2-40B4-BE49-F238E27FC236}">
                <a16:creationId xmlns:a16="http://schemas.microsoft.com/office/drawing/2014/main" id="{473FD9B6-194C-FD5B-4DE7-FD168D3188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20F20AF-8490-3DA9-C2CD-75A8095453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648AF2-C6D3-44AE-A93E-F07265C48C78}" type="slidenum">
              <a:rPr lang="fr-FR" smtClean="0"/>
              <a:t>‹N°›</a:t>
            </a:fld>
            <a:endParaRPr lang="fr-FR"/>
          </a:p>
        </p:txBody>
      </p:sp>
    </p:spTree>
    <p:extLst>
      <p:ext uri="{BB962C8B-B14F-4D97-AF65-F5344CB8AC3E}">
        <p14:creationId xmlns:p14="http://schemas.microsoft.com/office/powerpoint/2010/main" val="36503469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50750-8BE5-4356-A96A-CF5A926E9378}" type="datetimeFigureOut">
              <a:rPr lang="fr-FR" smtClean="0"/>
              <a:t>25/04/2024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A94EF-1AB2-4947-8D7B-2DCDB9B753F7}" type="slidenum">
              <a:rPr lang="fr-FR" smtClean="0"/>
              <a:t>‹N°›</a:t>
            </a:fld>
            <a:endParaRPr lang="fr-FR"/>
          </a:p>
        </p:txBody>
      </p:sp>
    </p:spTree>
    <p:extLst>
      <p:ext uri="{BB962C8B-B14F-4D97-AF65-F5344CB8AC3E}">
        <p14:creationId xmlns:p14="http://schemas.microsoft.com/office/powerpoint/2010/main" val="273113708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BBD144B-625B-4EE1-99BF-88263BF501A7}" type="datetime1">
              <a:rPr lang="fr-FR" smtClean="0"/>
              <a:t>25/04/2024</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46C9AE1-DB3E-4619-AB60-AF335A7A74F1}" type="slidenum">
              <a:rPr lang="fr-FR" smtClean="0"/>
              <a:t>‹N°›</a:t>
            </a:fld>
            <a:endParaRPr lang="fr-FR"/>
          </a:p>
        </p:txBody>
      </p:sp>
    </p:spTree>
    <p:extLst>
      <p:ext uri="{BB962C8B-B14F-4D97-AF65-F5344CB8AC3E}">
        <p14:creationId xmlns:p14="http://schemas.microsoft.com/office/powerpoint/2010/main" val="4464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EE55691-34FB-464C-ACA0-70ACCC458DC3}" type="datetime1">
              <a:rPr lang="fr-FR" smtClean="0"/>
              <a:t>25/04/2024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6C9AE1-DB3E-4619-AB60-AF335A7A74F1}" type="slidenum">
              <a:rPr lang="fr-FR" smtClean="0"/>
              <a:t>‹N°›</a:t>
            </a:fld>
            <a:endParaRPr lang="fr-FR"/>
          </a:p>
        </p:txBody>
      </p:sp>
    </p:spTree>
    <p:extLst>
      <p:ext uri="{BB962C8B-B14F-4D97-AF65-F5344CB8AC3E}">
        <p14:creationId xmlns:p14="http://schemas.microsoft.com/office/powerpoint/2010/main" val="14443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675726"/>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474ECD7-6E32-40BD-A9AE-E0C0F2094AED}" type="datetime1">
              <a:rPr lang="fr-FR" smtClean="0"/>
              <a:t>25/04/2024</a:t>
            </a:fld>
            <a:endParaRPr lang="fr-FR"/>
          </a:p>
        </p:txBody>
      </p:sp>
      <p:sp>
        <p:nvSpPr>
          <p:cNvPr id="5" name="Footer Placeholder 4"/>
          <p:cNvSpPr>
            <a:spLocks noGrp="1"/>
          </p:cNvSpPr>
          <p:nvPr>
            <p:ph type="ftr" sz="quarter" idx="11"/>
          </p:nvPr>
        </p:nvSpPr>
        <p:spPr>
          <a:xfrm>
            <a:off x="774923" y="5951811"/>
            <a:ext cx="7896279" cy="365125"/>
          </a:xfrm>
        </p:spPr>
        <p:txBody>
          <a:bodyPr/>
          <a:lstStyle/>
          <a:p>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46C9AE1-DB3E-4619-AB60-AF335A7A74F1}" type="slidenum">
              <a:rPr lang="fr-FR" smtClean="0"/>
              <a:t>‹N°›</a:t>
            </a:fld>
            <a:endParaRPr lang="fr-FR"/>
          </a:p>
        </p:txBody>
      </p:sp>
    </p:spTree>
    <p:extLst>
      <p:ext uri="{BB962C8B-B14F-4D97-AF65-F5344CB8AC3E}">
        <p14:creationId xmlns:p14="http://schemas.microsoft.com/office/powerpoint/2010/main" val="145566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BF6311-60B0-4E41-84BC-B925B6559BED}" type="datetime1">
              <a:rPr lang="fr-FR" smtClean="0"/>
              <a:t>25/04/2024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558300" y="5956137"/>
            <a:ext cx="1052508" cy="365125"/>
          </a:xfrm>
        </p:spPr>
        <p:txBody>
          <a:bodyPr/>
          <a:lstStyle/>
          <a:p>
            <a:fld id="{A46C9AE1-DB3E-4619-AB60-AF335A7A74F1}" type="slidenum">
              <a:rPr lang="fr-FR" smtClean="0"/>
              <a:t>‹N°›</a:t>
            </a:fld>
            <a:endParaRPr lang="fr-FR"/>
          </a:p>
        </p:txBody>
      </p:sp>
    </p:spTree>
    <p:extLst>
      <p:ext uri="{BB962C8B-B14F-4D97-AF65-F5344CB8AC3E}">
        <p14:creationId xmlns:p14="http://schemas.microsoft.com/office/powerpoint/2010/main" val="34415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4F3D953-FAEB-4601-87F9-4DAB5DD239F0}" type="datetime1">
              <a:rPr lang="fr-FR" smtClean="0"/>
              <a:t>25/04/2024</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46C9AE1-DB3E-4619-AB60-AF335A7A74F1}" type="slidenum">
              <a:rPr lang="fr-FR" smtClean="0"/>
              <a:t>‹N°›</a:t>
            </a:fld>
            <a:endParaRPr lang="fr-FR"/>
          </a:p>
        </p:txBody>
      </p:sp>
    </p:spTree>
    <p:extLst>
      <p:ext uri="{BB962C8B-B14F-4D97-AF65-F5344CB8AC3E}">
        <p14:creationId xmlns:p14="http://schemas.microsoft.com/office/powerpoint/2010/main" val="102531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AA7DCAA-195D-4356-BA5F-6BABF7C3A8FD}" type="datetime1">
              <a:rPr lang="fr-FR" smtClean="0"/>
              <a:t>25/04/2024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46C9AE1-DB3E-4619-AB60-AF335A7A74F1}" type="slidenum">
              <a:rPr lang="fr-FR" smtClean="0"/>
              <a:t>‹N°›</a:t>
            </a:fld>
            <a:endParaRPr lang="fr-FR"/>
          </a:p>
        </p:txBody>
      </p:sp>
    </p:spTree>
    <p:extLst>
      <p:ext uri="{BB962C8B-B14F-4D97-AF65-F5344CB8AC3E}">
        <p14:creationId xmlns:p14="http://schemas.microsoft.com/office/powerpoint/2010/main" val="423142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9456A63-3998-4932-A05B-DC0D33111256}" type="datetime1">
              <a:rPr lang="fr-FR" smtClean="0"/>
              <a:t>25/04/2024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46C9AE1-DB3E-4619-AB60-AF335A7A74F1}" type="slidenum">
              <a:rPr lang="fr-FR" smtClean="0"/>
              <a:t>‹N°›</a:t>
            </a:fld>
            <a:endParaRPr lang="fr-FR"/>
          </a:p>
        </p:txBody>
      </p:sp>
    </p:spTree>
    <p:extLst>
      <p:ext uri="{BB962C8B-B14F-4D97-AF65-F5344CB8AC3E}">
        <p14:creationId xmlns:p14="http://schemas.microsoft.com/office/powerpoint/2010/main" val="96996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EEDC70B-7304-4CB4-B83B-457E0B4F2729}" type="datetime1">
              <a:rPr lang="fr-FR" smtClean="0"/>
              <a:t>25/04/2024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46C9AE1-DB3E-4619-AB60-AF335A7A74F1}" type="slidenum">
              <a:rPr lang="fr-FR" smtClean="0"/>
              <a:t>‹N°›</a:t>
            </a:fld>
            <a:endParaRPr lang="fr-FR"/>
          </a:p>
        </p:txBody>
      </p:sp>
    </p:spTree>
    <p:extLst>
      <p:ext uri="{BB962C8B-B14F-4D97-AF65-F5344CB8AC3E}">
        <p14:creationId xmlns:p14="http://schemas.microsoft.com/office/powerpoint/2010/main" val="118134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D132B-8C0C-4D89-A0B6-EC226677F6D0}" type="datetime1">
              <a:rPr lang="fr-FR" smtClean="0"/>
              <a:t>25/04/2024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46C9AE1-DB3E-4619-AB60-AF335A7A74F1}" type="slidenum">
              <a:rPr lang="fr-FR" smtClean="0"/>
              <a:t>‹N°›</a:t>
            </a:fld>
            <a:endParaRPr lang="fr-FR"/>
          </a:p>
        </p:txBody>
      </p:sp>
    </p:spTree>
    <p:extLst>
      <p:ext uri="{BB962C8B-B14F-4D97-AF65-F5344CB8AC3E}">
        <p14:creationId xmlns:p14="http://schemas.microsoft.com/office/powerpoint/2010/main" val="417246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B7A271B-4D8C-4088-9613-851814AC4C64}" type="datetime1">
              <a:rPr lang="fr-FR" smtClean="0"/>
              <a:t>25/04/2024</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46C9AE1-DB3E-4619-AB60-AF335A7A74F1}" type="slidenum">
              <a:rPr lang="fr-FR" smtClean="0"/>
              <a:t>‹N°›</a:t>
            </a:fld>
            <a:endParaRPr lang="fr-FR"/>
          </a:p>
        </p:txBody>
      </p:sp>
    </p:spTree>
    <p:extLst>
      <p:ext uri="{BB962C8B-B14F-4D97-AF65-F5344CB8AC3E}">
        <p14:creationId xmlns:p14="http://schemas.microsoft.com/office/powerpoint/2010/main" val="421841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8AB4B7-D47E-4760-AEC6-403840C541FA}" type="datetime1">
              <a:rPr lang="fr-FR" smtClean="0"/>
              <a:t>25/04/2024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46C9AE1-DB3E-4619-AB60-AF335A7A74F1}" type="slidenum">
              <a:rPr lang="fr-FR" smtClean="0"/>
              <a:t>‹N°›</a:t>
            </a:fld>
            <a:endParaRPr lang="fr-FR"/>
          </a:p>
        </p:txBody>
      </p:sp>
    </p:spTree>
    <p:extLst>
      <p:ext uri="{BB962C8B-B14F-4D97-AF65-F5344CB8AC3E}">
        <p14:creationId xmlns:p14="http://schemas.microsoft.com/office/powerpoint/2010/main" val="319878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00C62F2-910C-4D2A-A60A-0C0E75BA5333}" type="datetime1">
              <a:rPr lang="fr-FR" smtClean="0"/>
              <a:t>25/04/2024</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46C9AE1-DB3E-4619-AB60-AF335A7A74F1}"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8882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9B1F2-92FB-39C6-14F8-3BBEB272E340}"/>
              </a:ext>
            </a:extLst>
          </p:cNvPr>
          <p:cNvSpPr>
            <a:spLocks noGrp="1"/>
          </p:cNvSpPr>
          <p:nvPr>
            <p:ph type="ctrTitle"/>
          </p:nvPr>
        </p:nvSpPr>
        <p:spPr/>
        <p:txBody>
          <a:bodyPr/>
          <a:lstStyle/>
          <a:p>
            <a:r>
              <a:rPr lang="en-US" sz="3600" b="1" spc="-60" dirty="0">
                <a:latin typeface="Verdana" panose="020B0604030504040204" pitchFamily="34" charset="0"/>
                <a:ea typeface="Verdana" panose="020B0604030504040204" pitchFamily="34" charset="0"/>
              </a:rPr>
              <a:t>PROJET N°7</a:t>
            </a:r>
            <a:endParaRPr lang="fr-FR" dirty="0"/>
          </a:p>
        </p:txBody>
      </p:sp>
      <p:sp>
        <p:nvSpPr>
          <p:cNvPr id="3" name="Sous-titre 2">
            <a:extLst>
              <a:ext uri="{FF2B5EF4-FFF2-40B4-BE49-F238E27FC236}">
                <a16:creationId xmlns:a16="http://schemas.microsoft.com/office/drawing/2014/main" id="{73B0BE25-EBE9-B6E2-BD17-D03C55387D94}"/>
              </a:ext>
            </a:extLst>
          </p:cNvPr>
          <p:cNvSpPr>
            <a:spLocks noGrp="1"/>
          </p:cNvSpPr>
          <p:nvPr>
            <p:ph type="subTitle" idx="1"/>
          </p:nvPr>
        </p:nvSpPr>
        <p:spPr>
          <a:xfrm>
            <a:off x="581191" y="3245943"/>
            <a:ext cx="10993546" cy="1179408"/>
          </a:xfrm>
        </p:spPr>
        <p:txBody>
          <a:bodyPr>
            <a:noAutofit/>
          </a:bodyPr>
          <a:lstStyle/>
          <a:p>
            <a:r>
              <a:rPr lang="fr-FR" sz="2400" dirty="0">
                <a:solidFill>
                  <a:schemeClr val="bg1"/>
                </a:solidFill>
                <a:latin typeface="Verdana" panose="020B0604030504040204" pitchFamily="34" charset="0"/>
                <a:ea typeface="Verdana" panose="020B0604030504040204" pitchFamily="34" charset="0"/>
              </a:rPr>
              <a:t>“</a:t>
            </a:r>
            <a:r>
              <a:rPr lang="fr-FR" sz="2400" b="1" i="0" dirty="0">
                <a:solidFill>
                  <a:schemeClr val="bg1"/>
                </a:solidFill>
                <a:effectLst/>
                <a:latin typeface="Verdana" panose="020B0604030504040204" pitchFamily="34" charset="0"/>
                <a:ea typeface="Verdana" panose="020B0604030504040204" pitchFamily="34" charset="0"/>
              </a:rPr>
              <a:t>IMPLEMENTEZ UN MODELE DE SCORING</a:t>
            </a:r>
            <a:r>
              <a:rPr lang="fr-FR" sz="2400" dirty="0">
                <a:solidFill>
                  <a:schemeClr val="bg1"/>
                </a:solidFill>
                <a:latin typeface="Verdana" panose="020B0604030504040204" pitchFamily="34" charset="0"/>
                <a:ea typeface="Verdana" panose="020B0604030504040204" pitchFamily="34" charset="0"/>
              </a:rPr>
              <a:t>”</a:t>
            </a:r>
            <a:br>
              <a:rPr lang="fr-FR" sz="2400" dirty="0">
                <a:solidFill>
                  <a:schemeClr val="bg1"/>
                </a:solidFill>
                <a:latin typeface="Verdana" panose="020B0604030504040204" pitchFamily="34" charset="0"/>
                <a:ea typeface="Verdana" panose="020B0604030504040204" pitchFamily="34" charset="0"/>
              </a:rPr>
            </a:br>
            <a:endParaRPr lang="fr-FR" sz="2400" dirty="0">
              <a:solidFill>
                <a:schemeClr val="bg1"/>
              </a:solidFill>
              <a:latin typeface="Verdana" panose="020B0604030504040204" pitchFamily="34" charset="0"/>
              <a:ea typeface="Verdana" panose="020B0604030504040204" pitchFamily="34" charset="0"/>
            </a:endParaRPr>
          </a:p>
          <a:p>
            <a:endParaRPr lang="fr-FR" sz="2400" dirty="0">
              <a:solidFill>
                <a:schemeClr val="bg1"/>
              </a:solidFill>
              <a:latin typeface="Verdana" panose="020B0604030504040204" pitchFamily="34" charset="0"/>
              <a:ea typeface="Verdana" panose="020B0604030504040204" pitchFamily="34" charset="0"/>
            </a:endParaRPr>
          </a:p>
        </p:txBody>
      </p:sp>
      <p:sp>
        <p:nvSpPr>
          <p:cNvPr id="5" name="Espace réservé du numéro de diapositive 4">
            <a:extLst>
              <a:ext uri="{FF2B5EF4-FFF2-40B4-BE49-F238E27FC236}">
                <a16:creationId xmlns:a16="http://schemas.microsoft.com/office/drawing/2014/main" id="{ACDFA9AD-AAB7-708E-D1EB-1A9BE7BE29AE}"/>
              </a:ext>
            </a:extLst>
          </p:cNvPr>
          <p:cNvSpPr>
            <a:spLocks noGrp="1"/>
          </p:cNvSpPr>
          <p:nvPr>
            <p:ph type="sldNum" sz="quarter" idx="12"/>
          </p:nvPr>
        </p:nvSpPr>
        <p:spPr/>
        <p:txBody>
          <a:bodyPr/>
          <a:lstStyle/>
          <a:p>
            <a:fld id="{A46C9AE1-DB3E-4619-AB60-AF335A7A74F1}" type="slidenum">
              <a:rPr lang="fr-FR" smtClean="0"/>
              <a:t>1</a:t>
            </a:fld>
            <a:endParaRPr lang="fr-FR"/>
          </a:p>
        </p:txBody>
      </p:sp>
    </p:spTree>
    <p:extLst>
      <p:ext uri="{BB962C8B-B14F-4D97-AF65-F5344CB8AC3E}">
        <p14:creationId xmlns:p14="http://schemas.microsoft.com/office/powerpoint/2010/main" val="30886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865DC97-F25A-F2CC-62BB-2391F8408519}"/>
              </a:ext>
            </a:extLst>
          </p:cNvPr>
          <p:cNvSpPr/>
          <p:nvPr/>
        </p:nvSpPr>
        <p:spPr>
          <a:xfrm>
            <a:off x="9846368" y="2261578"/>
            <a:ext cx="2196000" cy="2077510"/>
          </a:xfrm>
          <a:prstGeom prst="rect">
            <a:avLst/>
          </a:prstGeom>
          <a:solidFill>
            <a:schemeClr val="accent5">
              <a:lumMod val="20000"/>
              <a:lumOff val="8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r>
              <a:rPr lang="fr-FR" sz="3200" b="1" dirty="0">
                <a:solidFill>
                  <a:srgbClr val="FFFFFF"/>
                </a:solidFill>
                <a:latin typeface="Verdana" panose="020B0604030504040204" pitchFamily="34" charset="0"/>
                <a:ea typeface="Verdana" panose="020B0604030504040204" pitchFamily="34" charset="0"/>
              </a:rPr>
              <a:t>MODELISATION</a:t>
            </a:r>
            <a:br>
              <a:rPr lang="fr-FR" sz="3200" b="1" dirty="0">
                <a:solidFill>
                  <a:srgbClr val="FFFFFF"/>
                </a:solidFill>
                <a:latin typeface="Verdana" panose="020B0604030504040204" pitchFamily="34" charset="0"/>
                <a:ea typeface="Verdana" panose="020B0604030504040204" pitchFamily="34" charset="0"/>
              </a:rPr>
            </a:br>
            <a:r>
              <a:rPr lang="fr-FR" sz="1800" dirty="0">
                <a:solidFill>
                  <a:srgbClr val="FFFFFF"/>
                </a:solidFill>
                <a:latin typeface="Verdana" panose="020B0604030504040204" pitchFamily="34" charset="0"/>
                <a:ea typeface="Verdana" panose="020B0604030504040204" pitchFamily="34" charset="0"/>
              </a:rPr>
              <a:t>METRIQUES &amp; SCORE METIER</a:t>
            </a:r>
            <a:endParaRPr lang="fr-FR" sz="3200" dirty="0">
              <a:solidFill>
                <a:srgbClr val="FFFFFF"/>
              </a:solidFill>
              <a:latin typeface="Verdana" panose="020B0604030504040204" pitchFamily="34" charset="0"/>
              <a:ea typeface="Verdana" panose="020B0604030504040204" pitchFamily="34" charset="0"/>
            </a:endParaRPr>
          </a:p>
        </p:txBody>
      </p:sp>
      <p:sp>
        <p:nvSpPr>
          <p:cNvPr id="4" name="Espace réservé du numéro de diapositive 3">
            <a:extLst>
              <a:ext uri="{FF2B5EF4-FFF2-40B4-BE49-F238E27FC236}">
                <a16:creationId xmlns:a16="http://schemas.microsoft.com/office/drawing/2014/main" id="{28736CAC-C62E-D7DD-D4C6-0AC9DF4A27C5}"/>
              </a:ext>
            </a:extLst>
          </p:cNvPr>
          <p:cNvSpPr>
            <a:spLocks noGrp="1"/>
          </p:cNvSpPr>
          <p:nvPr>
            <p:ph type="sldNum" sz="quarter" idx="12"/>
          </p:nvPr>
        </p:nvSpPr>
        <p:spPr>
          <a:xfrm>
            <a:off x="10662625" y="6178766"/>
            <a:ext cx="1052508" cy="365125"/>
          </a:xfrm>
        </p:spPr>
        <p:txBody>
          <a:bodyPr/>
          <a:lstStyle/>
          <a:p>
            <a:fld id="{A46C9AE1-DB3E-4619-AB60-AF335A7A74F1}" type="slidenum">
              <a:rPr lang="fr-FR" sz="1600" b="1" smtClean="0"/>
              <a:t>10</a:t>
            </a:fld>
            <a:endParaRPr lang="fr-FR" sz="1600" b="1" dirty="0"/>
          </a:p>
        </p:txBody>
      </p:sp>
      <p:grpSp>
        <p:nvGrpSpPr>
          <p:cNvPr id="3" name="Groupe 2">
            <a:extLst>
              <a:ext uri="{FF2B5EF4-FFF2-40B4-BE49-F238E27FC236}">
                <a16:creationId xmlns:a16="http://schemas.microsoft.com/office/drawing/2014/main" id="{771F2CD7-6207-40AF-5C67-BEA16CC72C4F}"/>
              </a:ext>
            </a:extLst>
          </p:cNvPr>
          <p:cNvGrpSpPr>
            <a:grpSpLocks/>
          </p:cNvGrpSpPr>
          <p:nvPr/>
        </p:nvGrpSpPr>
        <p:grpSpPr bwMode="auto">
          <a:xfrm>
            <a:off x="53900" y="2340920"/>
            <a:ext cx="3202727" cy="1925250"/>
            <a:chOff x="551" y="-14"/>
            <a:chExt cx="5186" cy="2978"/>
          </a:xfrm>
        </p:grpSpPr>
        <p:sp>
          <p:nvSpPr>
            <p:cNvPr id="6" name="Freeform 6">
              <a:extLst>
                <a:ext uri="{FF2B5EF4-FFF2-40B4-BE49-F238E27FC236}">
                  <a16:creationId xmlns:a16="http://schemas.microsoft.com/office/drawing/2014/main" id="{E33089CC-5547-21F9-CC6B-62FB2CB7018C}"/>
                </a:ext>
              </a:extLst>
            </p:cNvPr>
            <p:cNvSpPr>
              <a:spLocks/>
            </p:cNvSpPr>
            <p:nvPr/>
          </p:nvSpPr>
          <p:spPr bwMode="auto">
            <a:xfrm>
              <a:off x="551" y="-14"/>
              <a:ext cx="5186" cy="2978"/>
            </a:xfrm>
            <a:custGeom>
              <a:avLst/>
              <a:gdLst>
                <a:gd name="T0" fmla="+- 0 5736 551"/>
                <a:gd name="T1" fmla="*/ T0 w 5186"/>
                <a:gd name="T2" fmla="+- 0 -13 -13"/>
                <a:gd name="T3" fmla="*/ -13 h 2978"/>
                <a:gd name="T4" fmla="+- 0 551 551"/>
                <a:gd name="T5" fmla="*/ T4 w 5186"/>
                <a:gd name="T6" fmla="+- 0 -13 -13"/>
                <a:gd name="T7" fmla="*/ -13 h 2978"/>
                <a:gd name="T8" fmla="+- 0 551 551"/>
                <a:gd name="T9" fmla="*/ T8 w 5186"/>
                <a:gd name="T10" fmla="+- 0 -3 -13"/>
                <a:gd name="T11" fmla="*/ -3 h 2978"/>
                <a:gd name="T12" fmla="+- 0 551 551"/>
                <a:gd name="T13" fmla="*/ T12 w 5186"/>
                <a:gd name="T14" fmla="+- 0 2953 -13"/>
                <a:gd name="T15" fmla="*/ 2953 h 2978"/>
                <a:gd name="T16" fmla="+- 0 551 551"/>
                <a:gd name="T17" fmla="*/ T16 w 5186"/>
                <a:gd name="T18" fmla="+- 0 2965 -13"/>
                <a:gd name="T19" fmla="*/ 2965 h 2978"/>
                <a:gd name="T20" fmla="+- 0 5736 551"/>
                <a:gd name="T21" fmla="*/ T20 w 5186"/>
                <a:gd name="T22" fmla="+- 0 2965 -13"/>
                <a:gd name="T23" fmla="*/ 2965 h 2978"/>
                <a:gd name="T24" fmla="+- 0 5736 551"/>
                <a:gd name="T25" fmla="*/ T24 w 5186"/>
                <a:gd name="T26" fmla="+- 0 2953 -13"/>
                <a:gd name="T27" fmla="*/ 2953 h 2978"/>
                <a:gd name="T28" fmla="+- 0 5736 551"/>
                <a:gd name="T29" fmla="*/ T28 w 5186"/>
                <a:gd name="T30" fmla="+- 0 2953 -13"/>
                <a:gd name="T31" fmla="*/ 2953 h 2978"/>
                <a:gd name="T32" fmla="+- 0 5736 551"/>
                <a:gd name="T33" fmla="*/ T32 w 5186"/>
                <a:gd name="T34" fmla="+- 0 -3 -13"/>
                <a:gd name="T35" fmla="*/ -3 h 2978"/>
                <a:gd name="T36" fmla="+- 0 5726 551"/>
                <a:gd name="T37" fmla="*/ T36 w 5186"/>
                <a:gd name="T38" fmla="+- 0 -3 -13"/>
                <a:gd name="T39" fmla="*/ -3 h 2978"/>
                <a:gd name="T40" fmla="+- 0 5726 551"/>
                <a:gd name="T41" fmla="*/ T40 w 5186"/>
                <a:gd name="T42" fmla="+- 0 2953 -13"/>
                <a:gd name="T43" fmla="*/ 2953 h 2978"/>
                <a:gd name="T44" fmla="+- 0 562 551"/>
                <a:gd name="T45" fmla="*/ T44 w 5186"/>
                <a:gd name="T46" fmla="+- 0 2953 -13"/>
                <a:gd name="T47" fmla="*/ 2953 h 2978"/>
                <a:gd name="T48" fmla="+- 0 562 551"/>
                <a:gd name="T49" fmla="*/ T48 w 5186"/>
                <a:gd name="T50" fmla="+- 0 -3 -13"/>
                <a:gd name="T51" fmla="*/ -3 h 2978"/>
                <a:gd name="T52" fmla="+- 0 5736 551"/>
                <a:gd name="T53" fmla="*/ T52 w 5186"/>
                <a:gd name="T54" fmla="+- 0 -3 -13"/>
                <a:gd name="T55" fmla="*/ -3 h 2978"/>
                <a:gd name="T56" fmla="+- 0 5736 551"/>
                <a:gd name="T57" fmla="*/ T56 w 5186"/>
                <a:gd name="T58" fmla="+- 0 -13 -13"/>
                <a:gd name="T59" fmla="*/ -13 h 29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186" h="2978">
                  <a:moveTo>
                    <a:pt x="5185" y="0"/>
                  </a:moveTo>
                  <a:lnTo>
                    <a:pt x="0" y="0"/>
                  </a:lnTo>
                  <a:lnTo>
                    <a:pt x="0" y="10"/>
                  </a:lnTo>
                  <a:lnTo>
                    <a:pt x="0" y="2966"/>
                  </a:lnTo>
                  <a:lnTo>
                    <a:pt x="0" y="2978"/>
                  </a:lnTo>
                  <a:lnTo>
                    <a:pt x="5185" y="2978"/>
                  </a:lnTo>
                  <a:lnTo>
                    <a:pt x="5185" y="2966"/>
                  </a:lnTo>
                  <a:lnTo>
                    <a:pt x="5185" y="10"/>
                  </a:lnTo>
                  <a:lnTo>
                    <a:pt x="5175" y="10"/>
                  </a:lnTo>
                  <a:lnTo>
                    <a:pt x="5175" y="2966"/>
                  </a:lnTo>
                  <a:lnTo>
                    <a:pt x="11" y="2966"/>
                  </a:lnTo>
                  <a:lnTo>
                    <a:pt x="11" y="10"/>
                  </a:lnTo>
                  <a:lnTo>
                    <a:pt x="5185" y="10"/>
                  </a:lnTo>
                  <a:lnTo>
                    <a:pt x="51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fr-FR"/>
            </a:p>
          </p:txBody>
        </p:sp>
        <p:pic>
          <p:nvPicPr>
            <p:cNvPr id="8" name="Picture 7">
              <a:extLst>
                <a:ext uri="{FF2B5EF4-FFF2-40B4-BE49-F238E27FC236}">
                  <a16:creationId xmlns:a16="http://schemas.microsoft.com/office/drawing/2014/main" id="{B6D17EEE-C549-6A4C-AC52-DAC5A24D0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 y="68"/>
              <a:ext cx="4991" cy="2818"/>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ZoneTexte 8">
            <a:extLst>
              <a:ext uri="{FF2B5EF4-FFF2-40B4-BE49-F238E27FC236}">
                <a16:creationId xmlns:a16="http://schemas.microsoft.com/office/drawing/2014/main" id="{9BA50868-1550-F12D-B9AB-0CA51B8A75E7}"/>
              </a:ext>
            </a:extLst>
          </p:cNvPr>
          <p:cNvSpPr txBox="1"/>
          <p:nvPr/>
        </p:nvSpPr>
        <p:spPr>
          <a:xfrm>
            <a:off x="359076" y="1950784"/>
            <a:ext cx="2592376" cy="307777"/>
          </a:xfrm>
          <a:prstGeom prst="rect">
            <a:avLst/>
          </a:prstGeom>
          <a:noFill/>
        </p:spPr>
        <p:txBody>
          <a:bodyPr wrap="none" rtlCol="0">
            <a:spAutoFit/>
          </a:bodyPr>
          <a:lstStyle/>
          <a:p>
            <a:r>
              <a:rPr lang="fr-FR" sz="1400" b="1" dirty="0">
                <a:latin typeface="Verdana" panose="020B0604030504040204" pitchFamily="34" charset="0"/>
                <a:ea typeface="Verdana" panose="020B0604030504040204" pitchFamily="34" charset="0"/>
              </a:rPr>
              <a:t>La matrice de confusion</a:t>
            </a:r>
          </a:p>
        </p:txBody>
      </p:sp>
      <p:sp>
        <p:nvSpPr>
          <p:cNvPr id="11" name="Flèche : droite 10">
            <a:extLst>
              <a:ext uri="{FF2B5EF4-FFF2-40B4-BE49-F238E27FC236}">
                <a16:creationId xmlns:a16="http://schemas.microsoft.com/office/drawing/2014/main" id="{84792A18-7978-E861-0F5D-F7D783301DA0}"/>
              </a:ext>
            </a:extLst>
          </p:cNvPr>
          <p:cNvSpPr/>
          <p:nvPr/>
        </p:nvSpPr>
        <p:spPr>
          <a:xfrm>
            <a:off x="3068620" y="1971052"/>
            <a:ext cx="491706" cy="307778"/>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A9DBAD19-7BB0-0538-2586-569E7980BACA}"/>
              </a:ext>
            </a:extLst>
          </p:cNvPr>
          <p:cNvSpPr txBox="1"/>
          <p:nvPr/>
        </p:nvSpPr>
        <p:spPr>
          <a:xfrm>
            <a:off x="6373216" y="1941607"/>
            <a:ext cx="2701381" cy="307777"/>
          </a:xfrm>
          <a:prstGeom prst="rect">
            <a:avLst/>
          </a:prstGeom>
          <a:noFill/>
        </p:spPr>
        <p:txBody>
          <a:bodyPr wrap="none" rtlCol="0">
            <a:spAutoFit/>
          </a:bodyPr>
          <a:lstStyle/>
          <a:p>
            <a:r>
              <a:rPr lang="fr-FR" sz="1400" b="1" dirty="0">
                <a:latin typeface="Verdana" panose="020B0604030504040204" pitchFamily="34" charset="0"/>
                <a:ea typeface="Verdana" panose="020B0604030504040204" pitchFamily="34" charset="0"/>
              </a:rPr>
              <a:t>Les métriques classiques</a:t>
            </a:r>
          </a:p>
        </p:txBody>
      </p:sp>
      <p:sp>
        <p:nvSpPr>
          <p:cNvPr id="13" name="Rectangle : coins arrondis 12">
            <a:extLst>
              <a:ext uri="{FF2B5EF4-FFF2-40B4-BE49-F238E27FC236}">
                <a16:creationId xmlns:a16="http://schemas.microsoft.com/office/drawing/2014/main" id="{A11618FE-FF9F-3371-66A9-8BACA24B12D5}"/>
              </a:ext>
            </a:extLst>
          </p:cNvPr>
          <p:cNvSpPr/>
          <p:nvPr/>
        </p:nvSpPr>
        <p:spPr>
          <a:xfrm>
            <a:off x="3381947" y="2340920"/>
            <a:ext cx="2078572" cy="406364"/>
          </a:xfrm>
          <a:prstGeom prst="roundRect">
            <a:avLst/>
          </a:prstGeom>
          <a:ln w="19050"/>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sz="1600" b="1" dirty="0" err="1">
                <a:latin typeface="Verdana" panose="020B0604030504040204" pitchFamily="34" charset="0"/>
                <a:ea typeface="Verdana" panose="020B0604030504040204" pitchFamily="34" charset="0"/>
              </a:rPr>
              <a:t>Accuracy</a:t>
            </a:r>
            <a:endParaRPr lang="fr-FR" sz="1600" b="1" dirty="0">
              <a:latin typeface="Verdana" panose="020B0604030504040204" pitchFamily="34" charset="0"/>
              <a:ea typeface="Verdana" panose="020B0604030504040204" pitchFamily="34" charset="0"/>
            </a:endParaRPr>
          </a:p>
        </p:txBody>
      </p:sp>
      <p:sp>
        <p:nvSpPr>
          <p:cNvPr id="14" name="Rectangle : coins arrondis 13">
            <a:extLst>
              <a:ext uri="{FF2B5EF4-FFF2-40B4-BE49-F238E27FC236}">
                <a16:creationId xmlns:a16="http://schemas.microsoft.com/office/drawing/2014/main" id="{1179D45E-AB87-C983-7316-9413950DAD4F}"/>
              </a:ext>
            </a:extLst>
          </p:cNvPr>
          <p:cNvSpPr/>
          <p:nvPr/>
        </p:nvSpPr>
        <p:spPr>
          <a:xfrm>
            <a:off x="3381948" y="2848902"/>
            <a:ext cx="2078574" cy="502231"/>
          </a:xfrm>
          <a:prstGeom prst="roundRect">
            <a:avLst/>
          </a:prstGeom>
          <a:ln w="12700">
            <a:solidFill>
              <a:schemeClr val="bg2">
                <a:lumMod val="2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050" dirty="0">
                <a:latin typeface="Verdana" panose="020B0604030504040204" pitchFamily="34" charset="0"/>
                <a:ea typeface="Verdana" panose="020B0604030504040204" pitchFamily="34" charset="0"/>
              </a:rPr>
              <a:t>% de bonnes prédictions</a:t>
            </a:r>
          </a:p>
        </p:txBody>
      </p:sp>
      <p:sp>
        <p:nvSpPr>
          <p:cNvPr id="15" name="Rectangle : coins arrondis 14">
            <a:extLst>
              <a:ext uri="{FF2B5EF4-FFF2-40B4-BE49-F238E27FC236}">
                <a16:creationId xmlns:a16="http://schemas.microsoft.com/office/drawing/2014/main" id="{BF8C119E-4325-6D3F-8123-68A2A6E9ACFD}"/>
              </a:ext>
            </a:extLst>
          </p:cNvPr>
          <p:cNvSpPr/>
          <p:nvPr/>
        </p:nvSpPr>
        <p:spPr>
          <a:xfrm>
            <a:off x="3381948" y="3452752"/>
            <a:ext cx="2078573" cy="779198"/>
          </a:xfrm>
          <a:prstGeom prst="roundRect">
            <a:avLst/>
          </a:prstGeom>
          <a:ln w="12700">
            <a:solidFill>
              <a:schemeClr val="bg2">
                <a:lumMod val="25000"/>
              </a:schemeClr>
            </a:solidFill>
          </a:ln>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à"/>
            </a:pPr>
            <a:r>
              <a:rPr lang="fr-FR" sz="1050" dirty="0">
                <a:latin typeface="Verdana" panose="020B0604030504040204" pitchFamily="34" charset="0"/>
                <a:ea typeface="Verdana" panose="020B0604030504040204" pitchFamily="34" charset="0"/>
                <a:sym typeface="Wingdings" panose="05000000000000000000" pitchFamily="2" charset="2"/>
              </a:rPr>
              <a:t>Affecté par le déséquilibre des classes</a:t>
            </a:r>
          </a:p>
          <a:p>
            <a:pPr marL="171450" indent="-171450">
              <a:buFont typeface="Wingdings" panose="05000000000000000000" pitchFamily="2" charset="2"/>
              <a:buChar char="à"/>
            </a:pPr>
            <a:r>
              <a:rPr lang="fr-FR" sz="1050" dirty="0">
                <a:latin typeface="Verdana" panose="020B0604030504040204" pitchFamily="34" charset="0"/>
                <a:ea typeface="Verdana" panose="020B0604030504040204" pitchFamily="34" charset="0"/>
                <a:sym typeface="Wingdings" panose="05000000000000000000" pitchFamily="2" charset="2"/>
              </a:rPr>
              <a:t>Ne distingue pas les erreurs commises</a:t>
            </a:r>
            <a:endParaRPr lang="fr-FR" sz="1050" dirty="0">
              <a:latin typeface="Verdana" panose="020B0604030504040204" pitchFamily="34" charset="0"/>
              <a:ea typeface="Verdana" panose="020B0604030504040204" pitchFamily="34" charset="0"/>
            </a:endParaRPr>
          </a:p>
        </p:txBody>
      </p:sp>
      <p:sp>
        <p:nvSpPr>
          <p:cNvPr id="19" name="Rectangle : coins arrondis 18">
            <a:extLst>
              <a:ext uri="{FF2B5EF4-FFF2-40B4-BE49-F238E27FC236}">
                <a16:creationId xmlns:a16="http://schemas.microsoft.com/office/drawing/2014/main" id="{3B9A57F0-A817-4DC8-402D-1DACCEA5BFB3}"/>
              </a:ext>
            </a:extLst>
          </p:cNvPr>
          <p:cNvSpPr/>
          <p:nvPr/>
        </p:nvSpPr>
        <p:spPr>
          <a:xfrm>
            <a:off x="5552928" y="2340920"/>
            <a:ext cx="2078572" cy="406364"/>
          </a:xfrm>
          <a:prstGeom prst="roundRect">
            <a:avLst/>
          </a:prstGeom>
          <a:ln w="19050"/>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sz="1600" b="1" dirty="0">
                <a:latin typeface="Verdana" panose="020B0604030504040204" pitchFamily="34" charset="0"/>
                <a:ea typeface="Verdana" panose="020B0604030504040204" pitchFamily="34" charset="0"/>
              </a:rPr>
              <a:t>Rappel</a:t>
            </a:r>
          </a:p>
        </p:txBody>
      </p:sp>
      <p:sp>
        <p:nvSpPr>
          <p:cNvPr id="20" name="Rectangle : coins arrondis 19">
            <a:extLst>
              <a:ext uri="{FF2B5EF4-FFF2-40B4-BE49-F238E27FC236}">
                <a16:creationId xmlns:a16="http://schemas.microsoft.com/office/drawing/2014/main" id="{D87D4218-6248-75D6-70F4-BB6134367367}"/>
              </a:ext>
            </a:extLst>
          </p:cNvPr>
          <p:cNvSpPr/>
          <p:nvPr/>
        </p:nvSpPr>
        <p:spPr>
          <a:xfrm>
            <a:off x="5552929" y="2848902"/>
            <a:ext cx="2078574" cy="502231"/>
          </a:xfrm>
          <a:prstGeom prst="roundRect">
            <a:avLst/>
          </a:prstGeom>
          <a:ln w="12700">
            <a:solidFill>
              <a:schemeClr val="bg2">
                <a:lumMod val="2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050" dirty="0">
                <a:latin typeface="Verdana" panose="020B0604030504040204" pitchFamily="34" charset="0"/>
                <a:ea typeface="Verdana" panose="020B0604030504040204" pitchFamily="34" charset="0"/>
              </a:rPr>
              <a:t>% de la classe positive détectée</a:t>
            </a:r>
          </a:p>
        </p:txBody>
      </p:sp>
      <p:sp>
        <p:nvSpPr>
          <p:cNvPr id="21" name="Rectangle : coins arrondis 20">
            <a:extLst>
              <a:ext uri="{FF2B5EF4-FFF2-40B4-BE49-F238E27FC236}">
                <a16:creationId xmlns:a16="http://schemas.microsoft.com/office/drawing/2014/main" id="{61E11E37-D839-601A-6AE1-519D76AE9290}"/>
              </a:ext>
            </a:extLst>
          </p:cNvPr>
          <p:cNvSpPr/>
          <p:nvPr/>
        </p:nvSpPr>
        <p:spPr>
          <a:xfrm>
            <a:off x="5552929" y="3452752"/>
            <a:ext cx="2078573" cy="779198"/>
          </a:xfrm>
          <a:prstGeom prst="roundRect">
            <a:avLst/>
          </a:prstGeom>
          <a:ln w="12700">
            <a:solidFill>
              <a:schemeClr val="bg2">
                <a:lumMod val="25000"/>
              </a:schemeClr>
            </a:solidFill>
          </a:ln>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à"/>
            </a:pPr>
            <a:r>
              <a:rPr lang="fr-FR" sz="1050" dirty="0">
                <a:latin typeface="Verdana" panose="020B0604030504040204" pitchFamily="34" charset="0"/>
                <a:ea typeface="Verdana" panose="020B0604030504040204" pitchFamily="34" charset="0"/>
                <a:sym typeface="Wingdings" panose="05000000000000000000" pitchFamily="2" charset="2"/>
              </a:rPr>
              <a:t>Reflète la capacité à éviter les faux positifs</a:t>
            </a:r>
            <a:endParaRPr lang="fr-FR" sz="1050" dirty="0">
              <a:latin typeface="Verdana" panose="020B0604030504040204" pitchFamily="34" charset="0"/>
              <a:ea typeface="Verdana" panose="020B0604030504040204" pitchFamily="34" charset="0"/>
            </a:endParaRPr>
          </a:p>
        </p:txBody>
      </p:sp>
      <p:sp>
        <p:nvSpPr>
          <p:cNvPr id="22" name="Rectangle : coins arrondis 21">
            <a:extLst>
              <a:ext uri="{FF2B5EF4-FFF2-40B4-BE49-F238E27FC236}">
                <a16:creationId xmlns:a16="http://schemas.microsoft.com/office/drawing/2014/main" id="{4BC1DE75-A1D8-DCB4-EC81-030113D6C2D1}"/>
              </a:ext>
            </a:extLst>
          </p:cNvPr>
          <p:cNvSpPr/>
          <p:nvPr/>
        </p:nvSpPr>
        <p:spPr>
          <a:xfrm>
            <a:off x="7723907" y="2340920"/>
            <a:ext cx="2078572" cy="406364"/>
          </a:xfrm>
          <a:prstGeom prst="roundRect">
            <a:avLst/>
          </a:prstGeom>
          <a:ln w="19050"/>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sz="1600" b="1" dirty="0">
                <a:latin typeface="Verdana" panose="020B0604030504040204" pitchFamily="34" charset="0"/>
                <a:ea typeface="Verdana" panose="020B0604030504040204" pitchFamily="34" charset="0"/>
              </a:rPr>
              <a:t>Précision</a:t>
            </a:r>
          </a:p>
        </p:txBody>
      </p:sp>
      <p:sp>
        <p:nvSpPr>
          <p:cNvPr id="23" name="Rectangle : coins arrondis 22">
            <a:extLst>
              <a:ext uri="{FF2B5EF4-FFF2-40B4-BE49-F238E27FC236}">
                <a16:creationId xmlns:a16="http://schemas.microsoft.com/office/drawing/2014/main" id="{9F0D9634-ED30-8535-311A-B330F3B87433}"/>
              </a:ext>
            </a:extLst>
          </p:cNvPr>
          <p:cNvSpPr/>
          <p:nvPr/>
        </p:nvSpPr>
        <p:spPr>
          <a:xfrm>
            <a:off x="7723908" y="2848902"/>
            <a:ext cx="2078574" cy="502231"/>
          </a:xfrm>
          <a:prstGeom prst="roundRect">
            <a:avLst/>
          </a:prstGeom>
          <a:ln w="12700">
            <a:solidFill>
              <a:schemeClr val="bg2">
                <a:lumMod val="2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050" dirty="0">
                <a:latin typeface="Verdana" panose="020B0604030504040204" pitchFamily="34" charset="0"/>
                <a:ea typeface="Verdana" panose="020B0604030504040204" pitchFamily="34" charset="0"/>
              </a:rPr>
              <a:t>% des vraies positifs dans les positifs détectés</a:t>
            </a:r>
          </a:p>
        </p:txBody>
      </p:sp>
      <p:sp>
        <p:nvSpPr>
          <p:cNvPr id="24" name="Rectangle : coins arrondis 23">
            <a:extLst>
              <a:ext uri="{FF2B5EF4-FFF2-40B4-BE49-F238E27FC236}">
                <a16:creationId xmlns:a16="http://schemas.microsoft.com/office/drawing/2014/main" id="{AC8CDED1-0F11-C95D-ACB5-ED2F0C6CAA2D}"/>
              </a:ext>
            </a:extLst>
          </p:cNvPr>
          <p:cNvSpPr/>
          <p:nvPr/>
        </p:nvSpPr>
        <p:spPr>
          <a:xfrm>
            <a:off x="7723908" y="3452752"/>
            <a:ext cx="2078573" cy="779198"/>
          </a:xfrm>
          <a:prstGeom prst="roundRect">
            <a:avLst/>
          </a:prstGeom>
          <a:ln w="12700">
            <a:solidFill>
              <a:schemeClr val="bg2">
                <a:lumMod val="25000"/>
              </a:schemeClr>
            </a:solidFill>
          </a:ln>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à"/>
            </a:pPr>
            <a:r>
              <a:rPr lang="fr-FR" sz="1050" dirty="0">
                <a:latin typeface="Verdana" panose="020B0604030504040204" pitchFamily="34" charset="0"/>
                <a:ea typeface="Verdana" panose="020B0604030504040204" pitchFamily="34" charset="0"/>
                <a:sym typeface="Wingdings" panose="05000000000000000000" pitchFamily="2" charset="2"/>
              </a:rPr>
              <a:t>Reflète la capacité à détecter tous les cas positifs</a:t>
            </a:r>
            <a:endParaRPr lang="fr-FR" sz="1050" dirty="0">
              <a:latin typeface="Verdana" panose="020B0604030504040204" pitchFamily="34" charset="0"/>
              <a:ea typeface="Verdana" panose="020B0604030504040204" pitchFamily="34" charset="0"/>
            </a:endParaRPr>
          </a:p>
        </p:txBody>
      </p:sp>
      <p:sp>
        <p:nvSpPr>
          <p:cNvPr id="25" name="Rectangle : coins arrondis 24">
            <a:extLst>
              <a:ext uri="{FF2B5EF4-FFF2-40B4-BE49-F238E27FC236}">
                <a16:creationId xmlns:a16="http://schemas.microsoft.com/office/drawing/2014/main" id="{EFE2275C-D6A8-206F-D135-838D219234DE}"/>
              </a:ext>
            </a:extLst>
          </p:cNvPr>
          <p:cNvSpPr/>
          <p:nvPr/>
        </p:nvSpPr>
        <p:spPr>
          <a:xfrm>
            <a:off x="9894883" y="2340920"/>
            <a:ext cx="2078572" cy="406364"/>
          </a:xfrm>
          <a:prstGeom prst="roundRect">
            <a:avLst/>
          </a:prstGeom>
          <a:ln w="19050"/>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sz="1600" b="1" dirty="0">
                <a:latin typeface="Verdana" panose="020B0604030504040204" pitchFamily="34" charset="0"/>
                <a:ea typeface="Verdana" panose="020B0604030504040204" pitchFamily="34" charset="0"/>
              </a:rPr>
              <a:t>F1-score</a:t>
            </a:r>
          </a:p>
        </p:txBody>
      </p:sp>
      <p:sp>
        <p:nvSpPr>
          <p:cNvPr id="26" name="Rectangle : coins arrondis 25">
            <a:extLst>
              <a:ext uri="{FF2B5EF4-FFF2-40B4-BE49-F238E27FC236}">
                <a16:creationId xmlns:a16="http://schemas.microsoft.com/office/drawing/2014/main" id="{ACB65D58-8D68-9FA4-19F4-CD98220D0521}"/>
              </a:ext>
            </a:extLst>
          </p:cNvPr>
          <p:cNvSpPr/>
          <p:nvPr/>
        </p:nvSpPr>
        <p:spPr>
          <a:xfrm>
            <a:off x="9894884" y="2848902"/>
            <a:ext cx="2078574" cy="502231"/>
          </a:xfrm>
          <a:prstGeom prst="roundRect">
            <a:avLst/>
          </a:prstGeom>
          <a:solidFill>
            <a:schemeClr val="accent5">
              <a:lumMod val="20000"/>
              <a:lumOff val="80000"/>
            </a:schemeClr>
          </a:solidFill>
          <a:ln w="12700">
            <a:solidFill>
              <a:schemeClr val="bg2">
                <a:lumMod val="2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050" dirty="0">
                <a:latin typeface="Verdana" panose="020B0604030504040204" pitchFamily="34" charset="0"/>
                <a:ea typeface="Verdana" panose="020B0604030504040204" pitchFamily="34" charset="0"/>
              </a:rPr>
              <a:t>Moyenne harmonique de Précision / Rappel</a:t>
            </a:r>
          </a:p>
        </p:txBody>
      </p:sp>
      <p:sp>
        <p:nvSpPr>
          <p:cNvPr id="27" name="Rectangle : coins arrondis 26">
            <a:extLst>
              <a:ext uri="{FF2B5EF4-FFF2-40B4-BE49-F238E27FC236}">
                <a16:creationId xmlns:a16="http://schemas.microsoft.com/office/drawing/2014/main" id="{9625EA14-4EEA-B9F8-5335-C7EE59F469EF}"/>
              </a:ext>
            </a:extLst>
          </p:cNvPr>
          <p:cNvSpPr/>
          <p:nvPr/>
        </p:nvSpPr>
        <p:spPr>
          <a:xfrm>
            <a:off x="9894884" y="3452752"/>
            <a:ext cx="2078573" cy="779198"/>
          </a:xfrm>
          <a:prstGeom prst="roundRect">
            <a:avLst/>
          </a:prstGeom>
          <a:solidFill>
            <a:schemeClr val="accent5">
              <a:lumMod val="20000"/>
              <a:lumOff val="80000"/>
            </a:schemeClr>
          </a:solidFill>
          <a:ln w="9525">
            <a:solidFill>
              <a:schemeClr val="bg2">
                <a:lumMod val="25000"/>
              </a:schemeClr>
            </a:solidFill>
          </a:ln>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à"/>
            </a:pPr>
            <a:r>
              <a:rPr lang="fr-FR" sz="1050" dirty="0">
                <a:latin typeface="Verdana" panose="020B0604030504040204" pitchFamily="34" charset="0"/>
                <a:ea typeface="Verdana" panose="020B0604030504040204" pitchFamily="34" charset="0"/>
                <a:sym typeface="Wingdings" panose="05000000000000000000" pitchFamily="2" charset="2"/>
              </a:rPr>
              <a:t>Combinaison du rappel et de la précision</a:t>
            </a:r>
          </a:p>
          <a:p>
            <a:pPr marL="171450" indent="-171450">
              <a:buFont typeface="Wingdings" panose="05000000000000000000" pitchFamily="2" charset="2"/>
              <a:buChar char="à"/>
            </a:pPr>
            <a:r>
              <a:rPr lang="fr-FR" sz="1050" dirty="0">
                <a:latin typeface="Verdana" panose="020B0604030504040204" pitchFamily="34" charset="0"/>
                <a:ea typeface="Verdana" panose="020B0604030504040204" pitchFamily="34" charset="0"/>
                <a:sym typeface="Wingdings" panose="05000000000000000000" pitchFamily="2" charset="2"/>
              </a:rPr>
              <a:t>A privilégier si déséquilibre des classes</a:t>
            </a:r>
            <a:endParaRPr lang="fr-FR" sz="1050" dirty="0">
              <a:latin typeface="Verdana" panose="020B0604030504040204" pitchFamily="34" charset="0"/>
              <a:ea typeface="Verdana" panose="020B0604030504040204" pitchFamily="34" charset="0"/>
            </a:endParaRPr>
          </a:p>
        </p:txBody>
      </p:sp>
      <p:sp>
        <p:nvSpPr>
          <p:cNvPr id="29" name="ZoneTexte 28">
            <a:extLst>
              <a:ext uri="{FF2B5EF4-FFF2-40B4-BE49-F238E27FC236}">
                <a16:creationId xmlns:a16="http://schemas.microsoft.com/office/drawing/2014/main" id="{770287D8-BCBC-82D3-98D9-F81259B82D3C}"/>
              </a:ext>
            </a:extLst>
          </p:cNvPr>
          <p:cNvSpPr txBox="1"/>
          <p:nvPr/>
        </p:nvSpPr>
        <p:spPr>
          <a:xfrm>
            <a:off x="359076" y="4478124"/>
            <a:ext cx="11750780" cy="2000228"/>
          </a:xfrm>
          <a:prstGeom prst="rect">
            <a:avLst/>
          </a:prstGeom>
          <a:solidFill>
            <a:schemeClr val="accent5">
              <a:lumMod val="20000"/>
              <a:lumOff val="80000"/>
            </a:schemeClr>
          </a:solidFill>
          <a:ln w="38100">
            <a:solidFill>
              <a:schemeClr val="accent5">
                <a:lumMod val="60000"/>
                <a:lumOff val="40000"/>
              </a:schemeClr>
            </a:solidFill>
          </a:ln>
        </p:spPr>
        <p:txBody>
          <a:bodyPr wrap="square" rtlCol="0">
            <a:spAutoFit/>
          </a:bodyPr>
          <a:lstStyle/>
          <a:p>
            <a:pPr>
              <a:lnSpc>
                <a:spcPct val="150000"/>
              </a:lnSpc>
            </a:pPr>
            <a:r>
              <a:rPr lang="fr-FR" sz="1400" b="1" dirty="0">
                <a:latin typeface="Verdana" panose="020B0604030504040204" pitchFamily="34" charset="0"/>
                <a:ea typeface="Verdana" panose="020B0604030504040204" pitchFamily="34" charset="0"/>
              </a:rPr>
              <a:t>Le score métier : </a:t>
            </a:r>
            <a:r>
              <a:rPr lang="fr-FR" sz="1000" dirty="0">
                <a:latin typeface="Verdana" panose="020B0604030504040204" pitchFamily="34" charset="0"/>
                <a:ea typeface="Verdana" panose="020B0604030504040204" pitchFamily="34" charset="0"/>
              </a:rPr>
              <a:t>d’un point de vue métier, le risque de refuser un crédit à tort (faux négatifs) n’a évidemment pas le même poids que d’accorder un crédit à un client n’ayant pas honoré son engagement (faux positifs).  </a:t>
            </a:r>
          </a:p>
          <a:p>
            <a:pPr marL="171450" indent="-171450">
              <a:lnSpc>
                <a:spcPct val="150000"/>
              </a:lnSpc>
              <a:buFont typeface="Wingdings" panose="05000000000000000000" pitchFamily="2" charset="2"/>
              <a:buChar char="à"/>
            </a:pPr>
            <a:r>
              <a:rPr lang="fr-FR" sz="1000" dirty="0">
                <a:latin typeface="Verdana" panose="020B0604030504040204" pitchFamily="34" charset="0"/>
                <a:ea typeface="Verdana" panose="020B0604030504040204" pitchFamily="34" charset="0"/>
                <a:sym typeface="Wingdings" panose="05000000000000000000" pitchFamily="2" charset="2"/>
              </a:rPr>
              <a:t>Création d’un </a:t>
            </a:r>
            <a:r>
              <a:rPr lang="fr-FR" sz="1000" b="1" dirty="0">
                <a:latin typeface="Verdana" panose="020B0604030504040204" pitchFamily="34" charset="0"/>
                <a:ea typeface="Verdana" panose="020B0604030504040204" pitchFamily="34" charset="0"/>
                <a:sym typeface="Wingdings" panose="05000000000000000000" pitchFamily="2" charset="2"/>
              </a:rPr>
              <a:t>score métier normalisé </a:t>
            </a:r>
            <a:r>
              <a:rPr lang="fr-FR" sz="1000" dirty="0">
                <a:latin typeface="Verdana" panose="020B0604030504040204" pitchFamily="34" charset="0"/>
                <a:ea typeface="Verdana" panose="020B0604030504040204" pitchFamily="34" charset="0"/>
                <a:sym typeface="Wingdings" panose="05000000000000000000" pitchFamily="2" charset="2"/>
              </a:rPr>
              <a:t>en prenant en compte un risque 10 x plus élevé de prédire un faux positif qu’un faux négatif. Un poids de 1 est attribué aux bonnes prédictions : </a:t>
            </a:r>
          </a:p>
          <a:p>
            <a:pPr marL="171450" indent="-171450">
              <a:lnSpc>
                <a:spcPct val="150000"/>
              </a:lnSpc>
              <a:buFont typeface="Wingdings" panose="05000000000000000000" pitchFamily="2" charset="2"/>
              <a:buChar char="à"/>
            </a:pPr>
            <a:endParaRPr lang="fr-FR" sz="1000" dirty="0">
              <a:latin typeface="Verdana" panose="020B0604030504040204" pitchFamily="34" charset="0"/>
              <a:ea typeface="Verdana" panose="020B0604030504040204" pitchFamily="34" charset="0"/>
              <a:sym typeface="Wingdings" panose="05000000000000000000" pitchFamily="2" charset="2"/>
            </a:endParaRPr>
          </a:p>
          <a:p>
            <a:pPr marL="171450" indent="-171450">
              <a:lnSpc>
                <a:spcPct val="150000"/>
              </a:lnSpc>
              <a:buFont typeface="Wingdings" panose="05000000000000000000" pitchFamily="2" charset="2"/>
              <a:buChar char="à"/>
            </a:pPr>
            <a:endParaRPr lang="fr-FR" sz="1000" dirty="0">
              <a:latin typeface="Verdana" panose="020B0604030504040204" pitchFamily="34" charset="0"/>
              <a:ea typeface="Verdana" panose="020B0604030504040204" pitchFamily="34" charset="0"/>
              <a:sym typeface="Wingdings" panose="05000000000000000000" pitchFamily="2" charset="2"/>
            </a:endParaRPr>
          </a:p>
          <a:p>
            <a:pPr marL="171450" indent="-171450">
              <a:lnSpc>
                <a:spcPct val="150000"/>
              </a:lnSpc>
              <a:buFont typeface="Wingdings" panose="05000000000000000000" pitchFamily="2" charset="2"/>
              <a:buChar char="à"/>
            </a:pPr>
            <a:endParaRPr lang="fr-FR" sz="1000" dirty="0">
              <a:latin typeface="Verdana" panose="020B0604030504040204" pitchFamily="34" charset="0"/>
              <a:ea typeface="Verdana" panose="020B0604030504040204" pitchFamily="34" charset="0"/>
              <a:sym typeface="Wingdings" panose="05000000000000000000" pitchFamily="2" charset="2"/>
            </a:endParaRPr>
          </a:p>
          <a:p>
            <a:pPr marL="171450" indent="-171450">
              <a:lnSpc>
                <a:spcPct val="150000"/>
              </a:lnSpc>
              <a:buFont typeface="Wingdings" panose="05000000000000000000" pitchFamily="2" charset="2"/>
              <a:buChar char="à"/>
            </a:pPr>
            <a:endParaRPr lang="fr-FR" sz="1000"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35" name="ZoneTexte 34">
                <a:extLst>
                  <a:ext uri="{FF2B5EF4-FFF2-40B4-BE49-F238E27FC236}">
                    <a16:creationId xmlns:a16="http://schemas.microsoft.com/office/drawing/2014/main" id="{BF1984FB-64C0-CAEA-F49C-3E2895B01124}"/>
                  </a:ext>
                </a:extLst>
              </p:cNvPr>
              <p:cNvSpPr txBox="1"/>
              <p:nvPr/>
            </p:nvSpPr>
            <p:spPr>
              <a:xfrm>
                <a:off x="1099223" y="5707318"/>
                <a:ext cx="4176202" cy="478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𝑆𝐶𝑂𝑅</m:t>
                      </m:r>
                      <m:sSub>
                        <m:sSubPr>
                          <m:ctrlPr>
                            <a:rPr lang="fr-FR" sz="1200" i="1">
                              <a:solidFill>
                                <a:srgbClr val="836967"/>
                              </a:solidFill>
                              <a:latin typeface="Cambria Math" panose="02040503050406030204" pitchFamily="18" charset="0"/>
                            </a:rPr>
                          </m:ctrlPr>
                        </m:sSubPr>
                        <m:e>
                          <m:r>
                            <a:rPr lang="fr-FR" sz="1200" i="1">
                              <a:latin typeface="Cambria Math" panose="02040503050406030204" pitchFamily="18" charset="0"/>
                            </a:rPr>
                            <m:t>𝐸</m:t>
                          </m:r>
                        </m:e>
                        <m:sub>
                          <m:r>
                            <a:rPr lang="fr-FR" sz="1200" i="1">
                              <a:latin typeface="Cambria Math" panose="02040503050406030204" pitchFamily="18" charset="0"/>
                            </a:rPr>
                            <m:t>𝑀𝐸𝑇𝐼𝐸𝑅</m:t>
                          </m:r>
                        </m:sub>
                      </m:sSub>
                      <m:r>
                        <a:rPr lang="fr-FR" sz="1200" i="0">
                          <a:latin typeface="Cambria Math" panose="02040503050406030204" pitchFamily="18" charset="0"/>
                        </a:rPr>
                        <m:t>=</m:t>
                      </m:r>
                      <m:f>
                        <m:fPr>
                          <m:ctrlPr>
                            <a:rPr lang="fr-FR" sz="1200" i="1">
                              <a:solidFill>
                                <a:srgbClr val="836967"/>
                              </a:solidFill>
                              <a:latin typeface="Cambria Math" panose="02040503050406030204" pitchFamily="18" charset="0"/>
                            </a:rPr>
                          </m:ctrlPr>
                        </m:fPr>
                        <m:num>
                          <m:d>
                            <m:dPr>
                              <m:ctrlPr>
                                <a:rPr lang="fr-FR" sz="1200" i="1">
                                  <a:solidFill>
                                    <a:srgbClr val="836967"/>
                                  </a:solidFill>
                                  <a:latin typeface="Cambria Math" panose="02040503050406030204" pitchFamily="18" charset="0"/>
                                </a:rPr>
                              </m:ctrlPr>
                            </m:dPr>
                            <m:e>
                              <m:r>
                                <a:rPr lang="fr-FR" sz="1200" i="1">
                                  <a:latin typeface="Cambria Math" panose="02040503050406030204" pitchFamily="18" charset="0"/>
                                </a:rPr>
                                <m:t>𝐽</m:t>
                              </m:r>
                              <m:r>
                                <a:rPr lang="fr-FR" sz="1200" i="0">
                                  <a:latin typeface="Cambria Math" panose="02040503050406030204" pitchFamily="18" charset="0"/>
                                </a:rPr>
                                <m:t>−</m:t>
                              </m:r>
                              <m:r>
                                <a:rPr lang="fr-FR" sz="1200" i="1">
                                  <a:latin typeface="Cambria Math" panose="02040503050406030204" pitchFamily="18" charset="0"/>
                                </a:rPr>
                                <m:t>𝐽𝑚𝑖𝑛</m:t>
                              </m:r>
                            </m:e>
                          </m:d>
                        </m:num>
                        <m:den>
                          <m:d>
                            <m:dPr>
                              <m:ctrlPr>
                                <a:rPr lang="fr-FR" sz="1200" i="1">
                                  <a:latin typeface="Cambria Math" panose="02040503050406030204" pitchFamily="18" charset="0"/>
                                </a:rPr>
                              </m:ctrlPr>
                            </m:dPr>
                            <m:e>
                              <m:r>
                                <a:rPr lang="fr-FR" sz="1200" i="1">
                                  <a:latin typeface="Cambria Math" panose="02040503050406030204" pitchFamily="18" charset="0"/>
                                </a:rPr>
                                <m:t>𝐽𝑚𝑎𝑥</m:t>
                              </m:r>
                              <m:r>
                                <a:rPr lang="fr-FR" sz="1200" i="0">
                                  <a:latin typeface="Cambria Math" panose="02040503050406030204" pitchFamily="18" charset="0"/>
                                </a:rPr>
                                <m:t>−</m:t>
                              </m:r>
                              <m:r>
                                <a:rPr lang="fr-FR" sz="1200" i="1">
                                  <a:latin typeface="Cambria Math" panose="02040503050406030204" pitchFamily="18" charset="0"/>
                                </a:rPr>
                                <m:t>𝐽𝑚𝑖𝑛</m:t>
                              </m:r>
                            </m:e>
                          </m:d>
                        </m:den>
                      </m:f>
                    </m:oMath>
                  </m:oMathPara>
                </a14:m>
                <a:endParaRPr lang="fr-FR" sz="1200" dirty="0">
                  <a:latin typeface="Verdana" panose="020B0604030504040204" pitchFamily="34" charset="0"/>
                  <a:ea typeface="Verdana" panose="020B0604030504040204" pitchFamily="34" charset="0"/>
                </a:endParaRPr>
              </a:p>
            </p:txBody>
          </p:sp>
        </mc:Choice>
        <mc:Fallback xmlns="">
          <p:sp>
            <p:nvSpPr>
              <p:cNvPr id="35" name="ZoneTexte 34">
                <a:extLst>
                  <a:ext uri="{FF2B5EF4-FFF2-40B4-BE49-F238E27FC236}">
                    <a16:creationId xmlns:a16="http://schemas.microsoft.com/office/drawing/2014/main" id="{BF1984FB-64C0-CAEA-F49C-3E2895B01124}"/>
                  </a:ext>
                </a:extLst>
              </p:cNvPr>
              <p:cNvSpPr txBox="1">
                <a:spLocks noRot="1" noChangeAspect="1" noMove="1" noResize="1" noEditPoints="1" noAdjustHandles="1" noChangeArrowheads="1" noChangeShapeType="1" noTextEdit="1"/>
              </p:cNvSpPr>
              <p:nvPr/>
            </p:nvSpPr>
            <p:spPr>
              <a:xfrm>
                <a:off x="1099223" y="5707318"/>
                <a:ext cx="4176202" cy="478529"/>
              </a:xfrm>
              <a:prstGeom prst="rect">
                <a:avLst/>
              </a:prstGeom>
              <a:blipFill>
                <a:blip r:embed="rId3"/>
                <a:stretch>
                  <a:fillRect b="-2532"/>
                </a:stretch>
              </a:blipFill>
            </p:spPr>
            <p:txBody>
              <a:bodyPr/>
              <a:lstStyle/>
              <a:p>
                <a:r>
                  <a:rPr lang="fr-FR">
                    <a:noFill/>
                  </a:rPr>
                  <a:t> </a:t>
                </a:r>
              </a:p>
            </p:txBody>
          </p:sp>
        </mc:Fallback>
      </mc:AlternateContent>
      <p:sp>
        <p:nvSpPr>
          <p:cNvPr id="36" name="ZoneTexte 35">
            <a:extLst>
              <a:ext uri="{FF2B5EF4-FFF2-40B4-BE49-F238E27FC236}">
                <a16:creationId xmlns:a16="http://schemas.microsoft.com/office/drawing/2014/main" id="{6C3F2D55-EF1C-5030-AF25-501F844BFA17}"/>
              </a:ext>
            </a:extLst>
          </p:cNvPr>
          <p:cNvSpPr txBox="1"/>
          <p:nvPr/>
        </p:nvSpPr>
        <p:spPr>
          <a:xfrm>
            <a:off x="4563244" y="5824993"/>
            <a:ext cx="434734" cy="261610"/>
          </a:xfrm>
          <a:prstGeom prst="rect">
            <a:avLst/>
          </a:prstGeom>
          <a:noFill/>
        </p:spPr>
        <p:txBody>
          <a:bodyPr wrap="none" rtlCol="0">
            <a:spAutoFit/>
          </a:bodyPr>
          <a:lstStyle/>
          <a:p>
            <a:r>
              <a:rPr lang="fr-FR" sz="1100" dirty="0">
                <a:latin typeface="Verdana" panose="020B0604030504040204" pitchFamily="34" charset="0"/>
                <a:ea typeface="Verdana" panose="020B0604030504040204" pitchFamily="34" charset="0"/>
              </a:rPr>
              <a:t>Où </a:t>
            </a:r>
          </a:p>
        </p:txBody>
      </p:sp>
      <mc:AlternateContent xmlns:mc="http://schemas.openxmlformats.org/markup-compatibility/2006" xmlns:a14="http://schemas.microsoft.com/office/drawing/2010/main">
        <mc:Choice Requires="a14">
          <p:sp>
            <p:nvSpPr>
              <p:cNvPr id="42" name="ZoneTexte 41">
                <a:extLst>
                  <a:ext uri="{FF2B5EF4-FFF2-40B4-BE49-F238E27FC236}">
                    <a16:creationId xmlns:a16="http://schemas.microsoft.com/office/drawing/2014/main" id="{5336328C-1E31-B744-B80E-D70E2F54E7E4}"/>
                  </a:ext>
                </a:extLst>
              </p:cNvPr>
              <p:cNvSpPr txBox="1"/>
              <p:nvPr/>
            </p:nvSpPr>
            <p:spPr>
              <a:xfrm>
                <a:off x="4737895" y="5358941"/>
                <a:ext cx="426147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𝐽</m:t>
                      </m:r>
                      <m:r>
                        <a:rPr lang="fr-FR" sz="1200" i="0">
                          <a:latin typeface="Cambria Math" panose="02040503050406030204" pitchFamily="18" charset="0"/>
                        </a:rPr>
                        <m:t>=1∗</m:t>
                      </m:r>
                      <m:r>
                        <a:rPr lang="fr-FR" sz="1200" i="1">
                          <a:latin typeface="Cambria Math" panose="02040503050406030204" pitchFamily="18" charset="0"/>
                        </a:rPr>
                        <m:t>𝑇𝑃</m:t>
                      </m:r>
                      <m:r>
                        <a:rPr lang="fr-FR" sz="1200" i="0">
                          <a:latin typeface="Cambria Math" panose="02040503050406030204" pitchFamily="18" charset="0"/>
                        </a:rPr>
                        <m:t>+1∗</m:t>
                      </m:r>
                      <m:r>
                        <a:rPr lang="fr-FR" sz="1200" i="1">
                          <a:latin typeface="Cambria Math" panose="02040503050406030204" pitchFamily="18" charset="0"/>
                        </a:rPr>
                        <m:t>𝑇𝑁</m:t>
                      </m:r>
                      <m:r>
                        <a:rPr lang="fr-FR" sz="1200" i="0">
                          <a:latin typeface="Cambria Math" panose="02040503050406030204" pitchFamily="18" charset="0"/>
                        </a:rPr>
                        <m:t>−1∗</m:t>
                      </m:r>
                      <m:r>
                        <a:rPr lang="fr-FR" sz="1200" i="1">
                          <a:latin typeface="Cambria Math" panose="02040503050406030204" pitchFamily="18" charset="0"/>
                        </a:rPr>
                        <m:t>𝐹𝑃</m:t>
                      </m:r>
                      <m:r>
                        <a:rPr lang="fr-FR" sz="1200" i="0">
                          <a:latin typeface="Cambria Math" panose="02040503050406030204" pitchFamily="18" charset="0"/>
                        </a:rPr>
                        <m:t>−10∗</m:t>
                      </m:r>
                      <m:r>
                        <a:rPr lang="fr-FR" sz="1200" i="1">
                          <a:latin typeface="Cambria Math" panose="02040503050406030204" pitchFamily="18" charset="0"/>
                        </a:rPr>
                        <m:t>𝐹𝑁</m:t>
                      </m:r>
                    </m:oMath>
                  </m:oMathPara>
                </a14:m>
                <a:endParaRPr lang="fr-FR" sz="1200" dirty="0"/>
              </a:p>
            </p:txBody>
          </p:sp>
        </mc:Choice>
        <mc:Fallback xmlns="">
          <p:sp>
            <p:nvSpPr>
              <p:cNvPr id="42" name="ZoneTexte 41">
                <a:extLst>
                  <a:ext uri="{FF2B5EF4-FFF2-40B4-BE49-F238E27FC236}">
                    <a16:creationId xmlns:a16="http://schemas.microsoft.com/office/drawing/2014/main" id="{5336328C-1E31-B744-B80E-D70E2F54E7E4}"/>
                  </a:ext>
                </a:extLst>
              </p:cNvPr>
              <p:cNvSpPr txBox="1">
                <a:spLocks noRot="1" noChangeAspect="1" noMove="1" noResize="1" noEditPoints="1" noAdjustHandles="1" noChangeArrowheads="1" noChangeShapeType="1" noTextEdit="1"/>
              </p:cNvSpPr>
              <p:nvPr/>
            </p:nvSpPr>
            <p:spPr>
              <a:xfrm>
                <a:off x="4737895" y="5358941"/>
                <a:ext cx="4261479" cy="276999"/>
              </a:xfrm>
              <a:prstGeom prst="rect">
                <a:avLst/>
              </a:prstGeom>
              <a:blipFill>
                <a:blip r:embed="rId4"/>
                <a:stretch>
                  <a:fillRect b="-217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EC1CB6D5-D591-3E15-79BF-B1851F392189}"/>
                  </a:ext>
                </a:extLst>
              </p:cNvPr>
              <p:cNvSpPr txBox="1"/>
              <p:nvPr/>
            </p:nvSpPr>
            <p:spPr>
              <a:xfrm>
                <a:off x="4559248" y="5681804"/>
                <a:ext cx="4611063" cy="902811"/>
              </a:xfrm>
              <a:prstGeom prst="rect">
                <a:avLst/>
              </a:prstGeom>
              <a:noFill/>
            </p:spPr>
            <p:txBody>
              <a:bodyPr wrap="square">
                <a:spAutoFit/>
              </a:bodyPr>
              <a:lstStyle/>
              <a:p>
                <a:pPr algn="just">
                  <a:lnSpc>
                    <a:spcPct val="150000"/>
                  </a:lnSpc>
                  <a:spcBef>
                    <a:spcPts val="500"/>
                  </a:spcBef>
                  <a:spcAft>
                    <a:spcPts val="1000"/>
                  </a:spcAft>
                </a:pPr>
                <a14:m>
                  <m:oMathPara xmlns:m="http://schemas.openxmlformats.org/officeDocument/2006/math">
                    <m:oMathParaPr>
                      <m:jc m:val="centerGroup"/>
                    </m:oMathParaPr>
                    <m:oMath xmlns:m="http://schemas.openxmlformats.org/officeDocument/2006/math">
                      <m:r>
                        <a:rPr lang="fr-FR" sz="1200" i="1" smtClean="0">
                          <a:effectLst/>
                          <a:latin typeface="Cambria Math" panose="02040503050406030204" pitchFamily="18" charset="0"/>
                          <a:ea typeface="Times New Roman" panose="02020603050405020304" pitchFamily="18" charset="0"/>
                          <a:cs typeface="Times New Roman" panose="02020603050405020304" pitchFamily="18" charset="0"/>
                        </a:rPr>
                        <m:t>𝐽𝑚𝑎𝑥</m:t>
                      </m:r>
                      <m:r>
                        <a:rPr lang="fr-FR" sz="12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fr-FR"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𝐹𝑃</m:t>
                          </m:r>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𝑇𝑁</m:t>
                          </m:r>
                        </m:e>
                      </m:d>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∗1+</m:t>
                      </m:r>
                      <m:d>
                        <m:dPr>
                          <m:ctrlPr>
                            <a:rPr lang="fr-FR"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𝐹𝑁</m:t>
                          </m:r>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𝑇𝑃</m:t>
                          </m:r>
                        </m:e>
                      </m:d>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500"/>
                  </a:spcBef>
                  <a:spcAft>
                    <a:spcPts val="1000"/>
                  </a:spcAft>
                </a:pPr>
                <a14:m>
                  <m:oMathPara xmlns:m="http://schemas.openxmlformats.org/officeDocument/2006/math">
                    <m:oMathParaPr>
                      <m:jc m:val="centerGroup"/>
                    </m:oMathParaPr>
                    <m:oMath xmlns:m="http://schemas.openxmlformats.org/officeDocument/2006/math">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𝐽𝑚𝑖𝑛</m:t>
                      </m:r>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fr-FR"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𝐹𝑃</m:t>
                          </m:r>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𝑇𝑁</m:t>
                          </m:r>
                        </m:e>
                      </m:d>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fr-FR"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fr-FR"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𝐹𝑁</m:t>
                          </m:r>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𝑇𝑃</m:t>
                          </m:r>
                        </m:e>
                      </m:d>
                      <m:r>
                        <a:rPr lang="fr-FR" sz="1200" i="1">
                          <a:effectLst/>
                          <a:latin typeface="Cambria Math" panose="02040503050406030204" pitchFamily="18" charset="0"/>
                          <a:ea typeface="Times New Roman" panose="02020603050405020304" pitchFamily="18" charset="0"/>
                          <a:cs typeface="Times New Roman" panose="02020603050405020304" pitchFamily="18" charset="0"/>
                        </a:rPr>
                        <m:t>∗(−10)</m:t>
                      </m:r>
                    </m:oMath>
                  </m:oMathPara>
                </a14:m>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4" name="ZoneTexte 43">
                <a:extLst>
                  <a:ext uri="{FF2B5EF4-FFF2-40B4-BE49-F238E27FC236}">
                    <a16:creationId xmlns:a16="http://schemas.microsoft.com/office/drawing/2014/main" id="{EC1CB6D5-D591-3E15-79BF-B1851F392189}"/>
                  </a:ext>
                </a:extLst>
              </p:cNvPr>
              <p:cNvSpPr txBox="1">
                <a:spLocks noRot="1" noChangeAspect="1" noMove="1" noResize="1" noEditPoints="1" noAdjustHandles="1" noChangeArrowheads="1" noChangeShapeType="1" noTextEdit="1"/>
              </p:cNvSpPr>
              <p:nvPr/>
            </p:nvSpPr>
            <p:spPr>
              <a:xfrm>
                <a:off x="4559248" y="5681804"/>
                <a:ext cx="4611063" cy="902811"/>
              </a:xfrm>
              <a:prstGeom prst="rect">
                <a:avLst/>
              </a:prstGeom>
              <a:blipFill>
                <a:blip r:embed="rId5"/>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71015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Une image contenant texte, capture d’écran, conception&#10;&#10;Description générée automatiquement">
            <a:extLst>
              <a:ext uri="{FF2B5EF4-FFF2-40B4-BE49-F238E27FC236}">
                <a16:creationId xmlns:a16="http://schemas.microsoft.com/office/drawing/2014/main" id="{7D43CE26-3D0F-3548-46FD-846CC6A94D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0318" y="2953528"/>
            <a:ext cx="5594574" cy="2337244"/>
          </a:xfrm>
          <a:prstGeom prst="rect">
            <a:avLst/>
          </a:prstGeom>
        </p:spPr>
      </p:pic>
      <p:pic>
        <p:nvPicPr>
          <p:cNvPr id="5" name="Image 4" descr="Une image contenant capture d’écran, texte, Tracé&#10;&#10;Description générée automatiquement">
            <a:extLst>
              <a:ext uri="{FF2B5EF4-FFF2-40B4-BE49-F238E27FC236}">
                <a16:creationId xmlns:a16="http://schemas.microsoft.com/office/drawing/2014/main" id="{57FC55DA-28F2-8E13-0143-9B20C87940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89" y="2940029"/>
            <a:ext cx="5823329" cy="2358361"/>
          </a:xfrm>
          <a:prstGeom prst="rect">
            <a:avLst/>
          </a:prstGeom>
        </p:spPr>
      </p:pic>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r>
              <a:rPr lang="fr-FR" sz="3200" b="1">
                <a:solidFill>
                  <a:srgbClr val="FFFFFF"/>
                </a:solidFill>
                <a:latin typeface="Verdana" panose="020B0604030504040204" pitchFamily="34" charset="0"/>
                <a:ea typeface="Verdana" panose="020B0604030504040204" pitchFamily="34" charset="0"/>
              </a:rPr>
              <a:t>MODELISATION</a:t>
            </a:r>
            <a:br>
              <a:rPr lang="fr-FR" sz="3200" b="1">
                <a:solidFill>
                  <a:srgbClr val="FFFFFF"/>
                </a:solidFill>
                <a:latin typeface="Verdana" panose="020B0604030504040204" pitchFamily="34" charset="0"/>
                <a:ea typeface="Verdana" panose="020B0604030504040204" pitchFamily="34" charset="0"/>
              </a:rPr>
            </a:br>
            <a:r>
              <a:rPr lang="fr-FR" sz="1800">
                <a:solidFill>
                  <a:srgbClr val="FFFFFF"/>
                </a:solidFill>
                <a:latin typeface="Verdana" panose="020B0604030504040204" pitchFamily="34" charset="0"/>
                <a:ea typeface="Verdana" panose="020B0604030504040204" pitchFamily="34" charset="0"/>
              </a:rPr>
              <a:t>MODELISATION</a:t>
            </a:r>
            <a:endParaRPr lang="fr-FR" sz="3200" dirty="0">
              <a:solidFill>
                <a:srgbClr val="FFFFFF"/>
              </a:solidFill>
              <a:latin typeface="Verdana" panose="020B0604030504040204" pitchFamily="34" charset="0"/>
              <a:ea typeface="Verdana" panose="020B0604030504040204" pitchFamily="34" charset="0"/>
            </a:endParaRPr>
          </a:p>
        </p:txBody>
      </p:sp>
      <p:sp>
        <p:nvSpPr>
          <p:cNvPr id="4" name="Espace réservé du numéro de diapositive 3">
            <a:extLst>
              <a:ext uri="{FF2B5EF4-FFF2-40B4-BE49-F238E27FC236}">
                <a16:creationId xmlns:a16="http://schemas.microsoft.com/office/drawing/2014/main" id="{28736CAC-C62E-D7DD-D4C6-0AC9DF4A27C5}"/>
              </a:ext>
            </a:extLst>
          </p:cNvPr>
          <p:cNvSpPr>
            <a:spLocks noGrp="1"/>
          </p:cNvSpPr>
          <p:nvPr>
            <p:ph type="sldNum" sz="quarter" idx="12"/>
          </p:nvPr>
        </p:nvSpPr>
        <p:spPr>
          <a:xfrm>
            <a:off x="10670789" y="6330529"/>
            <a:ext cx="1052508" cy="365125"/>
          </a:xfrm>
        </p:spPr>
        <p:txBody>
          <a:bodyPr/>
          <a:lstStyle/>
          <a:p>
            <a:fld id="{A46C9AE1-DB3E-4619-AB60-AF335A7A74F1}" type="slidenum">
              <a:rPr lang="fr-FR" sz="1600" b="1" smtClean="0"/>
              <a:t>11</a:t>
            </a:fld>
            <a:endParaRPr lang="fr-FR" sz="1600" b="1" dirty="0"/>
          </a:p>
        </p:txBody>
      </p:sp>
      <p:cxnSp>
        <p:nvCxnSpPr>
          <p:cNvPr id="11" name="Connecteur droit avec flèche 10">
            <a:extLst>
              <a:ext uri="{FF2B5EF4-FFF2-40B4-BE49-F238E27FC236}">
                <a16:creationId xmlns:a16="http://schemas.microsoft.com/office/drawing/2014/main" id="{E2BF5508-F17E-C595-AA36-13AB529E38CE}"/>
              </a:ext>
            </a:extLst>
          </p:cNvPr>
          <p:cNvCxnSpPr/>
          <p:nvPr/>
        </p:nvCxnSpPr>
        <p:spPr>
          <a:xfrm>
            <a:off x="733722" y="3786520"/>
            <a:ext cx="4729018"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2ACFAE0C-F87B-945B-C3CB-C3C55F1B92F0}"/>
              </a:ext>
            </a:extLst>
          </p:cNvPr>
          <p:cNvSpPr txBox="1"/>
          <p:nvPr/>
        </p:nvSpPr>
        <p:spPr>
          <a:xfrm>
            <a:off x="5400746" y="4058725"/>
            <a:ext cx="915635" cy="276999"/>
          </a:xfrm>
          <a:prstGeom prst="rect">
            <a:avLst/>
          </a:prstGeom>
          <a:noFill/>
        </p:spPr>
        <p:txBody>
          <a:bodyPr wrap="none" rtlCol="0">
            <a:spAutoFit/>
          </a:bodyPr>
          <a:lstStyle/>
          <a:p>
            <a:r>
              <a:rPr lang="fr-FR" sz="1200" b="1" dirty="0">
                <a:solidFill>
                  <a:schemeClr val="tx2"/>
                </a:solidFill>
                <a:latin typeface="Verdana" panose="020B0604030504040204" pitchFamily="34" charset="0"/>
                <a:ea typeface="Verdana" panose="020B0604030504040204" pitchFamily="34" charset="0"/>
              </a:rPr>
              <a:t>Baseline</a:t>
            </a:r>
          </a:p>
        </p:txBody>
      </p:sp>
      <p:sp>
        <p:nvSpPr>
          <p:cNvPr id="3" name="Rectangle 2">
            <a:extLst>
              <a:ext uri="{FF2B5EF4-FFF2-40B4-BE49-F238E27FC236}">
                <a16:creationId xmlns:a16="http://schemas.microsoft.com/office/drawing/2014/main" id="{3C6611E2-4823-716D-C130-7D92DD3FAEF3}"/>
              </a:ext>
            </a:extLst>
          </p:cNvPr>
          <p:cNvSpPr/>
          <p:nvPr/>
        </p:nvSpPr>
        <p:spPr>
          <a:xfrm>
            <a:off x="3698126" y="2858894"/>
            <a:ext cx="1400816" cy="24826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8FD07FB6-5C1F-0C71-C62A-4EFBEF177B6F}"/>
              </a:ext>
            </a:extLst>
          </p:cNvPr>
          <p:cNvSpPr/>
          <p:nvPr/>
        </p:nvSpPr>
        <p:spPr>
          <a:xfrm>
            <a:off x="8120639" y="2909525"/>
            <a:ext cx="1400816" cy="23888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4A846E34-8779-CFF4-2B07-159278CB0545}"/>
              </a:ext>
            </a:extLst>
          </p:cNvPr>
          <p:cNvSpPr txBox="1"/>
          <p:nvPr/>
        </p:nvSpPr>
        <p:spPr>
          <a:xfrm>
            <a:off x="4467459" y="5787247"/>
            <a:ext cx="5979522" cy="253916"/>
          </a:xfrm>
          <a:prstGeom prst="rect">
            <a:avLst/>
          </a:prstGeom>
          <a:noFill/>
        </p:spPr>
        <p:txBody>
          <a:bodyPr wrap="none" rtlCol="0">
            <a:spAutoFit/>
          </a:bodyPr>
          <a:lstStyle/>
          <a:p>
            <a:r>
              <a:rPr lang="fr-FR" sz="1050" b="1" dirty="0">
                <a:latin typeface="Verdana" panose="020B0604030504040204" pitchFamily="34" charset="0"/>
                <a:ea typeface="Verdana" panose="020B0604030504040204" pitchFamily="34" charset="0"/>
              </a:rPr>
              <a:t>Meilleurs résultats pour le Score métier comme pour le F1_Score avec LGBM</a:t>
            </a:r>
          </a:p>
        </p:txBody>
      </p:sp>
      <p:cxnSp>
        <p:nvCxnSpPr>
          <p:cNvPr id="12" name="Connecteur droit avec flèche 11">
            <a:extLst>
              <a:ext uri="{FF2B5EF4-FFF2-40B4-BE49-F238E27FC236}">
                <a16:creationId xmlns:a16="http://schemas.microsoft.com/office/drawing/2014/main" id="{C0CE0E5E-F2F8-3439-FF81-A644D16F5288}"/>
              </a:ext>
            </a:extLst>
          </p:cNvPr>
          <p:cNvCxnSpPr>
            <a:cxnSpLocks/>
          </p:cNvCxnSpPr>
          <p:nvPr/>
        </p:nvCxnSpPr>
        <p:spPr>
          <a:xfrm flipH="1" flipV="1">
            <a:off x="4467459" y="5326347"/>
            <a:ext cx="361686" cy="432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47A09A3-BFBA-7DFF-7F88-CB75B09316B4}"/>
              </a:ext>
            </a:extLst>
          </p:cNvPr>
          <p:cNvCxnSpPr>
            <a:cxnSpLocks/>
            <a:endCxn id="8" idx="2"/>
          </p:cNvCxnSpPr>
          <p:nvPr/>
        </p:nvCxnSpPr>
        <p:spPr>
          <a:xfrm flipV="1">
            <a:off x="8335208" y="5298391"/>
            <a:ext cx="485839" cy="487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CB74EABD-C266-3943-8765-8E8F3C2E99C2}"/>
              </a:ext>
            </a:extLst>
          </p:cNvPr>
          <p:cNvSpPr txBox="1"/>
          <p:nvPr/>
        </p:nvSpPr>
        <p:spPr>
          <a:xfrm>
            <a:off x="1997989" y="2465029"/>
            <a:ext cx="1697901" cy="307777"/>
          </a:xfrm>
          <a:prstGeom prst="rect">
            <a:avLst/>
          </a:prstGeom>
          <a:noFill/>
        </p:spPr>
        <p:txBody>
          <a:bodyPr wrap="none" rtlCol="0">
            <a:spAutoFit/>
          </a:bodyPr>
          <a:lstStyle/>
          <a:p>
            <a:r>
              <a:rPr lang="fr-FR" sz="1400" b="1" dirty="0">
                <a:latin typeface="Verdana" panose="020B0604030504040204" pitchFamily="34" charset="0"/>
                <a:ea typeface="Verdana" panose="020B0604030504040204" pitchFamily="34" charset="0"/>
              </a:rPr>
              <a:t>SCORE METIER</a:t>
            </a:r>
          </a:p>
        </p:txBody>
      </p:sp>
      <p:sp>
        <p:nvSpPr>
          <p:cNvPr id="17" name="ZoneTexte 16">
            <a:extLst>
              <a:ext uri="{FF2B5EF4-FFF2-40B4-BE49-F238E27FC236}">
                <a16:creationId xmlns:a16="http://schemas.microsoft.com/office/drawing/2014/main" id="{AE0F25DB-B416-1CB9-E302-92F18C1CADA5}"/>
              </a:ext>
            </a:extLst>
          </p:cNvPr>
          <p:cNvSpPr txBox="1"/>
          <p:nvPr/>
        </p:nvSpPr>
        <p:spPr>
          <a:xfrm>
            <a:off x="8099370" y="2601747"/>
            <a:ext cx="1191352" cy="307777"/>
          </a:xfrm>
          <a:prstGeom prst="rect">
            <a:avLst/>
          </a:prstGeom>
          <a:noFill/>
        </p:spPr>
        <p:txBody>
          <a:bodyPr wrap="none" rtlCol="0">
            <a:spAutoFit/>
          </a:bodyPr>
          <a:lstStyle/>
          <a:p>
            <a:r>
              <a:rPr lang="fr-FR" sz="1400" b="1" dirty="0">
                <a:latin typeface="Verdana" panose="020B0604030504040204" pitchFamily="34" charset="0"/>
                <a:ea typeface="Verdana" panose="020B0604030504040204" pitchFamily="34" charset="0"/>
              </a:rPr>
              <a:t>F1-SCORE</a:t>
            </a:r>
          </a:p>
        </p:txBody>
      </p:sp>
    </p:spTree>
    <p:extLst>
      <p:ext uri="{BB962C8B-B14F-4D97-AF65-F5344CB8AC3E}">
        <p14:creationId xmlns:p14="http://schemas.microsoft.com/office/powerpoint/2010/main" val="176263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r>
              <a:rPr lang="fr-FR" sz="3200" b="1">
                <a:solidFill>
                  <a:srgbClr val="FFFFFF"/>
                </a:solidFill>
                <a:latin typeface="Verdana" panose="020B0604030504040204" pitchFamily="34" charset="0"/>
                <a:ea typeface="Verdana" panose="020B0604030504040204" pitchFamily="34" charset="0"/>
              </a:rPr>
              <a:t>MODELISATION</a:t>
            </a:r>
            <a:br>
              <a:rPr lang="fr-FR" sz="3200" b="1">
                <a:solidFill>
                  <a:srgbClr val="FFFFFF"/>
                </a:solidFill>
                <a:latin typeface="Verdana" panose="020B0604030504040204" pitchFamily="34" charset="0"/>
                <a:ea typeface="Verdana" panose="020B0604030504040204" pitchFamily="34" charset="0"/>
              </a:rPr>
            </a:br>
            <a:r>
              <a:rPr lang="fr-FR" sz="1800">
                <a:solidFill>
                  <a:srgbClr val="FFFFFF"/>
                </a:solidFill>
                <a:latin typeface="Verdana" panose="020B0604030504040204" pitchFamily="34" charset="0"/>
                <a:ea typeface="Verdana" panose="020B0604030504040204" pitchFamily="34" charset="0"/>
              </a:rPr>
              <a:t>MODELISATION</a:t>
            </a:r>
            <a:endParaRPr lang="fr-FR" sz="3200" dirty="0">
              <a:solidFill>
                <a:srgbClr val="FFFFFF"/>
              </a:solidFill>
              <a:latin typeface="Verdana" panose="020B0604030504040204" pitchFamily="34" charset="0"/>
              <a:ea typeface="Verdana" panose="020B0604030504040204" pitchFamily="34" charset="0"/>
            </a:endParaRPr>
          </a:p>
        </p:txBody>
      </p:sp>
      <p:sp>
        <p:nvSpPr>
          <p:cNvPr id="4" name="Espace réservé du numéro de diapositive 3">
            <a:extLst>
              <a:ext uri="{FF2B5EF4-FFF2-40B4-BE49-F238E27FC236}">
                <a16:creationId xmlns:a16="http://schemas.microsoft.com/office/drawing/2014/main" id="{28736CAC-C62E-D7DD-D4C6-0AC9DF4A27C5}"/>
              </a:ext>
            </a:extLst>
          </p:cNvPr>
          <p:cNvSpPr>
            <a:spLocks noGrp="1"/>
          </p:cNvSpPr>
          <p:nvPr>
            <p:ph type="sldNum" sz="quarter" idx="12"/>
          </p:nvPr>
        </p:nvSpPr>
        <p:spPr>
          <a:xfrm>
            <a:off x="10670789" y="6330529"/>
            <a:ext cx="1052508" cy="365125"/>
          </a:xfrm>
        </p:spPr>
        <p:txBody>
          <a:bodyPr/>
          <a:lstStyle/>
          <a:p>
            <a:fld id="{A46C9AE1-DB3E-4619-AB60-AF335A7A74F1}" type="slidenum">
              <a:rPr lang="fr-FR" sz="1600" b="1" smtClean="0"/>
              <a:t>12</a:t>
            </a:fld>
            <a:endParaRPr lang="fr-FR" sz="1600" b="1" dirty="0"/>
          </a:p>
        </p:txBody>
      </p:sp>
      <p:sp>
        <p:nvSpPr>
          <p:cNvPr id="8" name="ZoneTexte 7">
            <a:extLst>
              <a:ext uri="{FF2B5EF4-FFF2-40B4-BE49-F238E27FC236}">
                <a16:creationId xmlns:a16="http://schemas.microsoft.com/office/drawing/2014/main" id="{BBE2F479-09DA-B9BD-2F09-71F2F8EB4F20}"/>
              </a:ext>
            </a:extLst>
          </p:cNvPr>
          <p:cNvSpPr txBox="1"/>
          <p:nvPr/>
        </p:nvSpPr>
        <p:spPr>
          <a:xfrm>
            <a:off x="7269641" y="3698636"/>
            <a:ext cx="3927402" cy="1331262"/>
          </a:xfrm>
          <a:prstGeom prst="rect">
            <a:avLst/>
          </a:prstGeom>
          <a:solidFill>
            <a:schemeClr val="tx2">
              <a:lumMod val="20000"/>
              <a:lumOff val="80000"/>
            </a:schemeClr>
          </a:solidFill>
        </p:spPr>
        <p:txBody>
          <a:bodyPr wrap="square">
            <a:spAutoFit/>
          </a:bodyPr>
          <a:lstStyle/>
          <a:p>
            <a:pPr>
              <a:lnSpc>
                <a:spcPct val="150000"/>
              </a:lnSpc>
            </a:pPr>
            <a:r>
              <a:rPr lang="fr-FR" sz="1100" dirty="0">
                <a:effectLst/>
                <a:latin typeface="Verdana" panose="020B0604030504040204" pitchFamily="34" charset="0"/>
                <a:ea typeface="Times New Roman" panose="02020603050405020304" pitchFamily="18" charset="0"/>
                <a:cs typeface="Times New Roman" panose="02020603050405020304" pitchFamily="18" charset="0"/>
              </a:rPr>
              <a:t>Ci-contre la matrice de confusion et la courbe ROC, qui montre un AUC de 0,762</a:t>
            </a:r>
          </a:p>
          <a:p>
            <a:pPr>
              <a:lnSpc>
                <a:spcPct val="150000"/>
              </a:lnSpc>
            </a:pPr>
            <a:endParaRPr lang="fr-FR" sz="1100" dirty="0">
              <a:latin typeface="Verdana" panose="020B0604030504040204" pitchFamily="34" charset="0"/>
              <a:ea typeface="Times New Roman" panose="02020603050405020304" pitchFamily="18" charset="0"/>
              <a:cs typeface="Times New Roman" panose="02020603050405020304" pitchFamily="18" charset="0"/>
            </a:endParaRPr>
          </a:p>
          <a:p>
            <a:pPr>
              <a:lnSpc>
                <a:spcPct val="150000"/>
              </a:lnSpc>
            </a:pPr>
            <a:r>
              <a:rPr lang="fr-FR" sz="1100" dirty="0">
                <a:effectLst/>
                <a:latin typeface="Verdana" panose="020B0604030504040204" pitchFamily="34" charset="0"/>
                <a:ea typeface="Times New Roman" panose="02020603050405020304" pitchFamily="18" charset="0"/>
                <a:cs typeface="Times New Roman" panose="02020603050405020304" pitchFamily="18" charset="0"/>
              </a:rPr>
              <a:t>On peut également noter que le seuil optimal du seuil de probabilité est aux alentours de 0,48</a:t>
            </a:r>
            <a:endParaRPr lang="fr-FR" sz="1100" dirty="0"/>
          </a:p>
        </p:txBody>
      </p:sp>
      <p:pic>
        <p:nvPicPr>
          <p:cNvPr id="6" name="Image 5" descr="Une image contenant texte, capture d’écran, Police, nombre&#10;&#10;Description générée automatiquement">
            <a:extLst>
              <a:ext uri="{FF2B5EF4-FFF2-40B4-BE49-F238E27FC236}">
                <a16:creationId xmlns:a16="http://schemas.microsoft.com/office/drawing/2014/main" id="{3C2ADA09-15BC-BE66-0557-1FE62EE5B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00" y="2069108"/>
            <a:ext cx="5530499" cy="2151909"/>
          </a:xfrm>
          <a:prstGeom prst="rect">
            <a:avLst/>
          </a:prstGeom>
        </p:spPr>
      </p:pic>
      <p:pic>
        <p:nvPicPr>
          <p:cNvPr id="7" name="Image 6">
            <a:extLst>
              <a:ext uri="{FF2B5EF4-FFF2-40B4-BE49-F238E27FC236}">
                <a16:creationId xmlns:a16="http://schemas.microsoft.com/office/drawing/2014/main" id="{9DB835A1-4992-1C2B-6A64-A83150CD34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452" y="4304316"/>
            <a:ext cx="5429869" cy="2003914"/>
          </a:xfrm>
          <a:prstGeom prst="rect">
            <a:avLst/>
          </a:prstGeom>
          <a:noFill/>
        </p:spPr>
      </p:pic>
    </p:spTree>
    <p:extLst>
      <p:ext uri="{BB962C8B-B14F-4D97-AF65-F5344CB8AC3E}">
        <p14:creationId xmlns:p14="http://schemas.microsoft.com/office/powerpoint/2010/main" val="319003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r>
              <a:rPr lang="fr-FR" sz="3200" b="1" dirty="0">
                <a:solidFill>
                  <a:srgbClr val="FFFFFF"/>
                </a:solidFill>
                <a:latin typeface="Verdana" panose="020B0604030504040204" pitchFamily="34" charset="0"/>
                <a:ea typeface="Verdana" panose="020B0604030504040204" pitchFamily="34" charset="0"/>
              </a:rPr>
              <a:t>MODELISATION</a:t>
            </a:r>
            <a:br>
              <a:rPr lang="fr-FR" sz="3200" b="1" dirty="0">
                <a:solidFill>
                  <a:srgbClr val="FFFFFF"/>
                </a:solidFill>
                <a:latin typeface="Verdana" panose="020B0604030504040204" pitchFamily="34" charset="0"/>
                <a:ea typeface="Verdana" panose="020B0604030504040204" pitchFamily="34" charset="0"/>
              </a:rPr>
            </a:br>
            <a:r>
              <a:rPr lang="fr-FR" sz="1800" dirty="0">
                <a:solidFill>
                  <a:srgbClr val="FFFFFF"/>
                </a:solidFill>
                <a:latin typeface="Verdana" panose="020B0604030504040204" pitchFamily="34" charset="0"/>
                <a:ea typeface="Verdana" panose="020B0604030504040204" pitchFamily="34" charset="0"/>
              </a:rPr>
              <a:t>INTERPRETATION DU MODELE</a:t>
            </a:r>
            <a:endParaRPr lang="fr-FR" sz="3200" dirty="0">
              <a:solidFill>
                <a:srgbClr val="FFFFFF"/>
              </a:solidFill>
              <a:latin typeface="Verdana" panose="020B0604030504040204" pitchFamily="34" charset="0"/>
              <a:ea typeface="Verdana" panose="020B0604030504040204" pitchFamily="34" charset="0"/>
            </a:endParaRPr>
          </a:p>
        </p:txBody>
      </p:sp>
      <p:sp>
        <p:nvSpPr>
          <p:cNvPr id="4" name="Espace réservé du numéro de diapositive 3">
            <a:extLst>
              <a:ext uri="{FF2B5EF4-FFF2-40B4-BE49-F238E27FC236}">
                <a16:creationId xmlns:a16="http://schemas.microsoft.com/office/drawing/2014/main" id="{28736CAC-C62E-D7DD-D4C6-0AC9DF4A27C5}"/>
              </a:ext>
            </a:extLst>
          </p:cNvPr>
          <p:cNvSpPr>
            <a:spLocks noGrp="1"/>
          </p:cNvSpPr>
          <p:nvPr>
            <p:ph type="sldNum" sz="quarter" idx="12"/>
          </p:nvPr>
        </p:nvSpPr>
        <p:spPr>
          <a:xfrm>
            <a:off x="10670789" y="6330529"/>
            <a:ext cx="1052508" cy="365125"/>
          </a:xfrm>
        </p:spPr>
        <p:txBody>
          <a:bodyPr/>
          <a:lstStyle/>
          <a:p>
            <a:fld id="{A46C9AE1-DB3E-4619-AB60-AF335A7A74F1}" type="slidenum">
              <a:rPr lang="fr-FR" sz="1600" b="1" smtClean="0"/>
              <a:t>13</a:t>
            </a:fld>
            <a:endParaRPr lang="fr-FR" sz="1600" b="1" dirty="0"/>
          </a:p>
        </p:txBody>
      </p:sp>
      <p:sp>
        <p:nvSpPr>
          <p:cNvPr id="3" name="ZoneTexte 2">
            <a:extLst>
              <a:ext uri="{FF2B5EF4-FFF2-40B4-BE49-F238E27FC236}">
                <a16:creationId xmlns:a16="http://schemas.microsoft.com/office/drawing/2014/main" id="{2CB80088-CADB-5816-EF4A-C871F92479D5}"/>
              </a:ext>
            </a:extLst>
          </p:cNvPr>
          <p:cNvSpPr txBox="1"/>
          <p:nvPr/>
        </p:nvSpPr>
        <p:spPr>
          <a:xfrm>
            <a:off x="445061" y="1913361"/>
            <a:ext cx="11304116" cy="753732"/>
          </a:xfrm>
          <a:prstGeom prst="rect">
            <a:avLst/>
          </a:prstGeom>
          <a:solidFill>
            <a:schemeClr val="tx2">
              <a:lumMod val="20000"/>
              <a:lumOff val="80000"/>
            </a:schemeClr>
          </a:solidFill>
        </p:spPr>
        <p:txBody>
          <a:bodyPr wrap="square">
            <a:spAutoFit/>
          </a:bodyPr>
          <a:lstStyle/>
          <a:p>
            <a:pPr>
              <a:lnSpc>
                <a:spcPct val="150000"/>
              </a:lnSpc>
            </a:pPr>
            <a:r>
              <a:rPr lang="fr-FR" sz="1000" b="1" dirty="0">
                <a:latin typeface="Verdana" panose="020B0604030504040204" pitchFamily="34" charset="0"/>
                <a:ea typeface="Verdana" panose="020B0604030504040204" pitchFamily="34" charset="0"/>
              </a:rPr>
              <a:t>LES VALEURS DE SHAP </a:t>
            </a:r>
            <a:r>
              <a:rPr lang="fr-FR" sz="1000" dirty="0">
                <a:latin typeface="Verdana" panose="020B0604030504040204" pitchFamily="34" charset="0"/>
                <a:ea typeface="Verdana" panose="020B0604030504040204" pitchFamily="34" charset="0"/>
              </a:rPr>
              <a:t>: elles calculent l’importance d’une variable en comparant ce qu’un modèle prédit avec et sans cette variable. Cependant, étant donné que l’ordre dans lequel un modèle voit les variables peut affecter ses prédictions, cela se fait dans tous les ordres possibles, afin que les fonctionnalités soient comparées équitablement.</a:t>
            </a:r>
          </a:p>
        </p:txBody>
      </p:sp>
      <p:sp>
        <p:nvSpPr>
          <p:cNvPr id="9" name="ZoneTexte 8">
            <a:extLst>
              <a:ext uri="{FF2B5EF4-FFF2-40B4-BE49-F238E27FC236}">
                <a16:creationId xmlns:a16="http://schemas.microsoft.com/office/drawing/2014/main" id="{89ADAFE5-8C32-AFED-DDF6-C22F5F0123EE}"/>
              </a:ext>
            </a:extLst>
          </p:cNvPr>
          <p:cNvSpPr txBox="1"/>
          <p:nvPr/>
        </p:nvSpPr>
        <p:spPr>
          <a:xfrm>
            <a:off x="1923690" y="3070831"/>
            <a:ext cx="2587568" cy="276999"/>
          </a:xfrm>
          <a:prstGeom prst="rect">
            <a:avLst/>
          </a:prstGeom>
          <a:noFill/>
        </p:spPr>
        <p:txBody>
          <a:bodyPr wrap="none" rtlCol="0">
            <a:spAutoFit/>
          </a:bodyPr>
          <a:lstStyle/>
          <a:p>
            <a:r>
              <a:rPr lang="fr-FR" sz="1200" b="1" dirty="0">
                <a:latin typeface="Verdana" panose="020B0604030504040204" pitchFamily="34" charset="0"/>
                <a:ea typeface="Verdana" panose="020B0604030504040204" pitchFamily="34" charset="0"/>
              </a:rPr>
              <a:t>INTERPRETATION GLOBALE</a:t>
            </a:r>
          </a:p>
        </p:txBody>
      </p:sp>
      <p:sp>
        <p:nvSpPr>
          <p:cNvPr id="10" name="ZoneTexte 9">
            <a:extLst>
              <a:ext uri="{FF2B5EF4-FFF2-40B4-BE49-F238E27FC236}">
                <a16:creationId xmlns:a16="http://schemas.microsoft.com/office/drawing/2014/main" id="{11D36EC2-FB4C-3D90-C7BF-CF9592A1509C}"/>
              </a:ext>
            </a:extLst>
          </p:cNvPr>
          <p:cNvSpPr txBox="1"/>
          <p:nvPr/>
        </p:nvSpPr>
        <p:spPr>
          <a:xfrm>
            <a:off x="7680743" y="3070831"/>
            <a:ext cx="2456122" cy="276999"/>
          </a:xfrm>
          <a:prstGeom prst="rect">
            <a:avLst/>
          </a:prstGeom>
          <a:noFill/>
        </p:spPr>
        <p:txBody>
          <a:bodyPr wrap="none" rtlCol="0">
            <a:spAutoFit/>
          </a:bodyPr>
          <a:lstStyle/>
          <a:p>
            <a:r>
              <a:rPr lang="fr-FR" sz="1200" b="1" dirty="0">
                <a:latin typeface="Verdana" panose="020B0604030504040204" pitchFamily="34" charset="0"/>
                <a:ea typeface="Verdana" panose="020B0604030504040204" pitchFamily="34" charset="0"/>
              </a:rPr>
              <a:t>INTERPRETATION LOCALE</a:t>
            </a:r>
          </a:p>
        </p:txBody>
      </p:sp>
      <p:pic>
        <p:nvPicPr>
          <p:cNvPr id="5" name="Image 4" descr="Une image contenant texte, capture d’écran, ligne, Police&#10;&#10;Description générée automatiquement">
            <a:extLst>
              <a:ext uri="{FF2B5EF4-FFF2-40B4-BE49-F238E27FC236}">
                <a16:creationId xmlns:a16="http://schemas.microsoft.com/office/drawing/2014/main" id="{3AB1443F-E43C-625F-EA62-6E4012A4AC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377" y="3485129"/>
            <a:ext cx="5438503" cy="2845400"/>
          </a:xfrm>
          <a:prstGeom prst="rect">
            <a:avLst/>
          </a:prstGeom>
        </p:spPr>
      </p:pic>
      <p:pic>
        <p:nvPicPr>
          <p:cNvPr id="7" name="Image 6" descr="Une image contenant texte, capture d’écran, Police, diagramme&#10;&#10;Description générée automatiquement">
            <a:extLst>
              <a:ext uri="{FF2B5EF4-FFF2-40B4-BE49-F238E27FC236}">
                <a16:creationId xmlns:a16="http://schemas.microsoft.com/office/drawing/2014/main" id="{8158AB29-B8CE-FE0B-86AE-3131A8C31F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0122" y="3670791"/>
            <a:ext cx="4846714" cy="2688748"/>
          </a:xfrm>
          <a:prstGeom prst="rect">
            <a:avLst/>
          </a:prstGeom>
        </p:spPr>
      </p:pic>
    </p:spTree>
    <p:extLst>
      <p:ext uri="{BB962C8B-B14F-4D97-AF65-F5344CB8AC3E}">
        <p14:creationId xmlns:p14="http://schemas.microsoft.com/office/powerpoint/2010/main" val="3452723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Rectangle 27">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0" name="Rectangle 29">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Rectangle 31">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34" name="Rectangle 33">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8" name="Rectangle 37">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0" name="Rectangle 39">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2" name="Rectangle 41">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1" name="Graphic 20" descr="Logement">
            <a:extLst>
              <a:ext uri="{FF2B5EF4-FFF2-40B4-BE49-F238E27FC236}">
                <a16:creationId xmlns:a16="http://schemas.microsoft.com/office/drawing/2014/main" id="{96E3235D-ACF4-165C-5C11-FEE6E748B5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9546" y="1697911"/>
            <a:ext cx="3722454" cy="3722454"/>
          </a:xfrm>
          <a:prstGeom prst="rect">
            <a:avLst/>
          </a:prstGeom>
        </p:spPr>
      </p:pic>
      <p:sp>
        <p:nvSpPr>
          <p:cNvPr id="2" name="Titre 1">
            <a:extLst>
              <a:ext uri="{FF2B5EF4-FFF2-40B4-BE49-F238E27FC236}">
                <a16:creationId xmlns:a16="http://schemas.microsoft.com/office/drawing/2014/main" id="{B1715C34-E47E-6109-BC84-B899BF32BBB2}"/>
              </a:ext>
            </a:extLst>
          </p:cNvPr>
          <p:cNvSpPr txBox="1">
            <a:spLocks/>
          </p:cNvSpPr>
          <p:nvPr/>
        </p:nvSpPr>
        <p:spPr>
          <a:xfrm>
            <a:off x="446533" y="-514973"/>
            <a:ext cx="5708356" cy="3600738"/>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b="1" spc="-60" dirty="0" err="1">
                <a:solidFill>
                  <a:schemeClr val="accent1"/>
                </a:solidFill>
                <a:latin typeface="Verdana" panose="020B0604030504040204" pitchFamily="34" charset="0"/>
                <a:ea typeface="Verdana" panose="020B0604030504040204" pitchFamily="34" charset="0"/>
              </a:rPr>
              <a:t>Etape</a:t>
            </a:r>
            <a:r>
              <a:rPr lang="en-US" b="1" spc="-60" dirty="0">
                <a:solidFill>
                  <a:schemeClr val="accent1"/>
                </a:solidFill>
                <a:latin typeface="Verdana" panose="020B0604030504040204" pitchFamily="34" charset="0"/>
                <a:ea typeface="Verdana" panose="020B0604030504040204" pitchFamily="34" charset="0"/>
              </a:rPr>
              <a:t> 3 :</a:t>
            </a:r>
            <a:br>
              <a:rPr lang="en-US" b="1" spc="-60" dirty="0">
                <a:solidFill>
                  <a:schemeClr val="accent1"/>
                </a:solidFill>
                <a:latin typeface="Verdana" panose="020B0604030504040204" pitchFamily="34" charset="0"/>
                <a:ea typeface="Verdana" panose="020B0604030504040204" pitchFamily="34" charset="0"/>
              </a:rPr>
            </a:br>
            <a:br>
              <a:rPr lang="en-US" b="1" spc="-60" dirty="0">
                <a:solidFill>
                  <a:schemeClr val="accent1"/>
                </a:solidFill>
                <a:latin typeface="Verdana" panose="020B0604030504040204" pitchFamily="34" charset="0"/>
                <a:ea typeface="Verdana" panose="020B0604030504040204" pitchFamily="34" charset="0"/>
              </a:rPr>
            </a:br>
            <a:r>
              <a:rPr lang="fr-FR" spc="-60" dirty="0">
                <a:solidFill>
                  <a:schemeClr val="accent1"/>
                </a:solidFill>
                <a:latin typeface="Verdana" panose="020B0604030504040204" pitchFamily="34" charset="0"/>
                <a:ea typeface="Verdana" panose="020B0604030504040204" pitchFamily="34" charset="0"/>
              </a:rPr>
              <a:t>DASHBOARD</a:t>
            </a:r>
            <a:endParaRPr lang="en-US" dirty="0">
              <a:solidFill>
                <a:schemeClr val="accent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62183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r>
              <a:rPr lang="fr-FR" sz="3200" b="1" dirty="0">
                <a:solidFill>
                  <a:srgbClr val="FFFFFF"/>
                </a:solidFill>
                <a:latin typeface="Verdana" panose="020B0604030504040204" pitchFamily="34" charset="0"/>
                <a:ea typeface="Verdana" panose="020B0604030504040204" pitchFamily="34" charset="0"/>
              </a:rPr>
              <a:t>DASHBOARD</a:t>
            </a:r>
            <a:br>
              <a:rPr lang="fr-FR" sz="3200" b="1" dirty="0">
                <a:solidFill>
                  <a:srgbClr val="FFFFFF"/>
                </a:solidFill>
                <a:latin typeface="Verdana" panose="020B0604030504040204" pitchFamily="34" charset="0"/>
                <a:ea typeface="Verdana" panose="020B0604030504040204" pitchFamily="34" charset="0"/>
              </a:rPr>
            </a:br>
            <a:r>
              <a:rPr lang="fr-FR" sz="1800" dirty="0">
                <a:solidFill>
                  <a:srgbClr val="FFFFFF"/>
                </a:solidFill>
                <a:latin typeface="Verdana" panose="020B0604030504040204" pitchFamily="34" charset="0"/>
                <a:ea typeface="Verdana" panose="020B0604030504040204" pitchFamily="34" charset="0"/>
              </a:rPr>
              <a:t>INTERPRETATION DU MODELE</a:t>
            </a:r>
            <a:endParaRPr lang="fr-FR" sz="3200" dirty="0">
              <a:solidFill>
                <a:srgbClr val="FFFFFF"/>
              </a:solidFill>
              <a:latin typeface="Verdana" panose="020B0604030504040204" pitchFamily="34" charset="0"/>
              <a:ea typeface="Verdana" panose="020B0604030504040204" pitchFamily="34" charset="0"/>
            </a:endParaRPr>
          </a:p>
        </p:txBody>
      </p:sp>
      <p:sp>
        <p:nvSpPr>
          <p:cNvPr id="4" name="Espace réservé du numéro de diapositive 3">
            <a:extLst>
              <a:ext uri="{FF2B5EF4-FFF2-40B4-BE49-F238E27FC236}">
                <a16:creationId xmlns:a16="http://schemas.microsoft.com/office/drawing/2014/main" id="{28736CAC-C62E-D7DD-D4C6-0AC9DF4A27C5}"/>
              </a:ext>
            </a:extLst>
          </p:cNvPr>
          <p:cNvSpPr>
            <a:spLocks noGrp="1"/>
          </p:cNvSpPr>
          <p:nvPr>
            <p:ph type="sldNum" sz="quarter" idx="12"/>
          </p:nvPr>
        </p:nvSpPr>
        <p:spPr>
          <a:xfrm>
            <a:off x="10670789" y="6330529"/>
            <a:ext cx="1052508" cy="365125"/>
          </a:xfrm>
        </p:spPr>
        <p:txBody>
          <a:bodyPr/>
          <a:lstStyle/>
          <a:p>
            <a:fld id="{A46C9AE1-DB3E-4619-AB60-AF335A7A74F1}" type="slidenum">
              <a:rPr lang="fr-FR" sz="1600" b="1" smtClean="0"/>
              <a:t>15</a:t>
            </a:fld>
            <a:endParaRPr lang="fr-FR" sz="1600" b="1" dirty="0"/>
          </a:p>
        </p:txBody>
      </p:sp>
      <p:pic>
        <p:nvPicPr>
          <p:cNvPr id="1030" name="Picture 6">
            <a:extLst>
              <a:ext uri="{FF2B5EF4-FFF2-40B4-BE49-F238E27FC236}">
                <a16:creationId xmlns:a16="http://schemas.microsoft.com/office/drawing/2014/main" id="{6712BBEC-CFA8-9B7C-42A6-E667E10DE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140" y="3572359"/>
            <a:ext cx="1401326" cy="81982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F2C9CA4E-129C-DBE3-E555-82811C426F8D}"/>
              </a:ext>
            </a:extLst>
          </p:cNvPr>
          <p:cNvSpPr txBox="1"/>
          <p:nvPr/>
        </p:nvSpPr>
        <p:spPr>
          <a:xfrm>
            <a:off x="479565" y="1926059"/>
            <a:ext cx="11097084" cy="1036951"/>
          </a:xfrm>
          <a:prstGeom prst="rect">
            <a:avLst/>
          </a:prstGeom>
          <a:solidFill>
            <a:schemeClr val="tx2">
              <a:lumMod val="20000"/>
              <a:lumOff val="80000"/>
            </a:schemeClr>
          </a:solidFill>
        </p:spPr>
        <p:txBody>
          <a:bodyPr wrap="square">
            <a:spAutoFit/>
          </a:bodyPr>
          <a:lstStyle/>
          <a:p>
            <a:pPr marL="171450" indent="-171450">
              <a:lnSpc>
                <a:spcPct val="150000"/>
              </a:lnSpc>
              <a:buFont typeface="Wingdings" panose="05000000000000000000" pitchFamily="2" charset="2"/>
              <a:buChar char="à"/>
            </a:pPr>
            <a:r>
              <a:rPr lang="fr-FR" sz="1000" b="1" dirty="0" err="1">
                <a:latin typeface="Verdana" panose="020B0604030504040204" pitchFamily="34" charset="0"/>
                <a:ea typeface="Verdana" panose="020B0604030504040204" pitchFamily="34" charset="0"/>
                <a:sym typeface="Wingdings" panose="05000000000000000000" pitchFamily="2" charset="2"/>
              </a:rPr>
              <a:t>Dashbord</a:t>
            </a:r>
            <a:r>
              <a:rPr lang="fr-FR" sz="1000" b="1" dirty="0">
                <a:latin typeface="Verdana" panose="020B0604030504040204" pitchFamily="34" charset="0"/>
                <a:ea typeface="Verdana" panose="020B0604030504040204" pitchFamily="34" charset="0"/>
                <a:sym typeface="Wingdings" panose="05000000000000000000" pitchFamily="2" charset="2"/>
              </a:rPr>
              <a:t> permet : </a:t>
            </a:r>
          </a:p>
          <a:p>
            <a:pPr marL="628650" lvl="1" indent="-171450">
              <a:lnSpc>
                <a:spcPct val="150000"/>
              </a:lnSpc>
              <a:buFont typeface="Wingdings" panose="05000000000000000000" pitchFamily="2" charset="2"/>
              <a:buChar char="à"/>
            </a:pPr>
            <a:r>
              <a:rPr lang="fr-FR" sz="800" dirty="0">
                <a:latin typeface="Verdana" panose="020B0604030504040204" pitchFamily="34" charset="0"/>
                <a:ea typeface="Verdana" panose="020B0604030504040204" pitchFamily="34" charset="0"/>
                <a:sym typeface="Wingdings" panose="05000000000000000000" pitchFamily="2" charset="2"/>
              </a:rPr>
              <a:t>De sélectionner un client</a:t>
            </a:r>
          </a:p>
          <a:p>
            <a:pPr marL="628650" lvl="1" indent="-171450">
              <a:lnSpc>
                <a:spcPct val="150000"/>
              </a:lnSpc>
              <a:buFont typeface="Wingdings" panose="05000000000000000000" pitchFamily="2" charset="2"/>
              <a:buChar char="à"/>
            </a:pPr>
            <a:r>
              <a:rPr lang="fr-FR" sz="800" dirty="0">
                <a:latin typeface="Verdana" panose="020B0604030504040204" pitchFamily="34" charset="0"/>
                <a:ea typeface="Verdana" panose="020B0604030504040204" pitchFamily="34" charset="0"/>
                <a:sym typeface="Wingdings" panose="05000000000000000000" pitchFamily="2" charset="2"/>
              </a:rPr>
              <a:t>D’afficher des éléments clés du portefeuille source ayant servi à la modélisation</a:t>
            </a:r>
          </a:p>
          <a:p>
            <a:pPr marL="628650" lvl="1" indent="-171450">
              <a:lnSpc>
                <a:spcPct val="150000"/>
              </a:lnSpc>
              <a:buFont typeface="Wingdings" panose="05000000000000000000" pitchFamily="2" charset="2"/>
              <a:buChar char="à"/>
            </a:pPr>
            <a:r>
              <a:rPr lang="fr-FR" sz="800" dirty="0">
                <a:latin typeface="Verdana" panose="020B0604030504040204" pitchFamily="34" charset="0"/>
                <a:ea typeface="Verdana" panose="020B0604030504040204" pitchFamily="34" charset="0"/>
                <a:sym typeface="Wingdings" panose="05000000000000000000" pitchFamily="2" charset="2"/>
              </a:rPr>
              <a:t>Affichage des informations pertinentes du clients et positionnement par rapport au portefeuille source</a:t>
            </a:r>
          </a:p>
          <a:p>
            <a:pPr marL="628650" lvl="1" indent="-171450">
              <a:lnSpc>
                <a:spcPct val="150000"/>
              </a:lnSpc>
              <a:buFont typeface="Wingdings" panose="05000000000000000000" pitchFamily="2" charset="2"/>
              <a:buChar char="à"/>
            </a:pPr>
            <a:r>
              <a:rPr lang="fr-FR" sz="800" dirty="0">
                <a:latin typeface="Verdana" panose="020B0604030504040204" pitchFamily="34" charset="0"/>
                <a:ea typeface="Verdana" panose="020B0604030504040204" pitchFamily="34" charset="0"/>
                <a:sym typeface="Wingdings" panose="05000000000000000000" pitchFamily="2" charset="2"/>
              </a:rPr>
              <a:t>Affichage de la probabilité de risque de défaut de crédit pour le client sélectionner et représentation locale de SHAP</a:t>
            </a:r>
            <a:endParaRPr lang="fr-FR" sz="800" dirty="0">
              <a:latin typeface="Verdana" panose="020B0604030504040204" pitchFamily="34" charset="0"/>
              <a:ea typeface="Verdana" panose="020B0604030504040204" pitchFamily="34" charset="0"/>
            </a:endParaRPr>
          </a:p>
        </p:txBody>
      </p:sp>
      <p:sp>
        <p:nvSpPr>
          <p:cNvPr id="3" name="Rectangle : coins arrondis 2">
            <a:extLst>
              <a:ext uri="{FF2B5EF4-FFF2-40B4-BE49-F238E27FC236}">
                <a16:creationId xmlns:a16="http://schemas.microsoft.com/office/drawing/2014/main" id="{6BCF7334-F945-0D84-07A1-BD467B3EA213}"/>
              </a:ext>
            </a:extLst>
          </p:cNvPr>
          <p:cNvSpPr/>
          <p:nvPr/>
        </p:nvSpPr>
        <p:spPr>
          <a:xfrm>
            <a:off x="1720312" y="3231397"/>
            <a:ext cx="1859796" cy="3409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BACK</a:t>
            </a:r>
          </a:p>
        </p:txBody>
      </p:sp>
      <p:sp>
        <p:nvSpPr>
          <p:cNvPr id="6" name="Rectangle : coins arrondis 5">
            <a:extLst>
              <a:ext uri="{FF2B5EF4-FFF2-40B4-BE49-F238E27FC236}">
                <a16:creationId xmlns:a16="http://schemas.microsoft.com/office/drawing/2014/main" id="{4FBE07B5-1D8F-7779-A400-1B4AF1D06411}"/>
              </a:ext>
            </a:extLst>
          </p:cNvPr>
          <p:cNvSpPr/>
          <p:nvPr/>
        </p:nvSpPr>
        <p:spPr>
          <a:xfrm>
            <a:off x="5592306" y="3213316"/>
            <a:ext cx="1859796" cy="3409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FRONT</a:t>
            </a:r>
          </a:p>
        </p:txBody>
      </p:sp>
    </p:spTree>
    <p:extLst>
      <p:ext uri="{BB962C8B-B14F-4D97-AF65-F5344CB8AC3E}">
        <p14:creationId xmlns:p14="http://schemas.microsoft.com/office/powerpoint/2010/main" val="290884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Rectangle 27">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0" name="Rectangle 29">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Rectangle 31">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34" name="Rectangle 33">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8" name="Rectangle 37">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0" name="Rectangle 39">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2" name="Rectangle 41">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1" name="Graphic 20" descr="Logement">
            <a:extLst>
              <a:ext uri="{FF2B5EF4-FFF2-40B4-BE49-F238E27FC236}">
                <a16:creationId xmlns:a16="http://schemas.microsoft.com/office/drawing/2014/main" id="{96E3235D-ACF4-165C-5C11-FEE6E748B5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9546" y="1697911"/>
            <a:ext cx="3722454" cy="3722454"/>
          </a:xfrm>
          <a:prstGeom prst="rect">
            <a:avLst/>
          </a:prstGeom>
        </p:spPr>
      </p:pic>
      <p:sp>
        <p:nvSpPr>
          <p:cNvPr id="3" name="Titre 1">
            <a:extLst>
              <a:ext uri="{FF2B5EF4-FFF2-40B4-BE49-F238E27FC236}">
                <a16:creationId xmlns:a16="http://schemas.microsoft.com/office/drawing/2014/main" id="{437F9016-07E8-6630-BCAD-83A963134DCA}"/>
              </a:ext>
            </a:extLst>
          </p:cNvPr>
          <p:cNvSpPr txBox="1">
            <a:spLocks/>
          </p:cNvSpPr>
          <p:nvPr/>
        </p:nvSpPr>
        <p:spPr>
          <a:xfrm>
            <a:off x="374689" y="-264807"/>
            <a:ext cx="5708356" cy="3600738"/>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b="1" spc="-60" dirty="0" err="1">
                <a:solidFill>
                  <a:schemeClr val="accent1"/>
                </a:solidFill>
                <a:latin typeface="Verdana" panose="020B0604030504040204" pitchFamily="34" charset="0"/>
                <a:ea typeface="Verdana" panose="020B0604030504040204" pitchFamily="34" charset="0"/>
              </a:rPr>
              <a:t>Etape</a:t>
            </a:r>
            <a:r>
              <a:rPr lang="en-US" b="1" spc="-60" dirty="0">
                <a:solidFill>
                  <a:schemeClr val="accent1"/>
                </a:solidFill>
                <a:latin typeface="Verdana" panose="020B0604030504040204" pitchFamily="34" charset="0"/>
                <a:ea typeface="Verdana" panose="020B0604030504040204" pitchFamily="34" charset="0"/>
              </a:rPr>
              <a:t> 6 :</a:t>
            </a:r>
            <a:br>
              <a:rPr lang="en-US" b="1" spc="-60" dirty="0">
                <a:solidFill>
                  <a:schemeClr val="accent1"/>
                </a:solidFill>
                <a:latin typeface="Verdana" panose="020B0604030504040204" pitchFamily="34" charset="0"/>
                <a:ea typeface="Verdana" panose="020B0604030504040204" pitchFamily="34" charset="0"/>
              </a:rPr>
            </a:br>
            <a:br>
              <a:rPr lang="en-US" b="1" spc="-60" dirty="0">
                <a:solidFill>
                  <a:schemeClr val="accent1"/>
                </a:solidFill>
                <a:latin typeface="Verdana" panose="020B0604030504040204" pitchFamily="34" charset="0"/>
                <a:ea typeface="Verdana" panose="020B0604030504040204" pitchFamily="34" charset="0"/>
              </a:rPr>
            </a:br>
            <a:r>
              <a:rPr lang="fr-FR" sz="2800" dirty="0">
                <a:solidFill>
                  <a:schemeClr val="accent2">
                    <a:lumMod val="50000"/>
                  </a:schemeClr>
                </a:solidFill>
                <a:latin typeface="Verdana" panose="020B0604030504040204" pitchFamily="34" charset="0"/>
                <a:ea typeface="Verdana" panose="020B0604030504040204" pitchFamily="34" charset="0"/>
              </a:rPr>
              <a:t>Pipeline de </a:t>
            </a:r>
            <a:r>
              <a:rPr lang="fr-FR" sz="2800" dirty="0" err="1">
                <a:solidFill>
                  <a:schemeClr val="accent2">
                    <a:lumMod val="50000"/>
                  </a:schemeClr>
                </a:solidFill>
                <a:latin typeface="Verdana" panose="020B0604030504040204" pitchFamily="34" charset="0"/>
                <a:ea typeface="Verdana" panose="020B0604030504040204" pitchFamily="34" charset="0"/>
              </a:rPr>
              <a:t>dEploIement</a:t>
            </a:r>
            <a:endParaRPr lang="fr-FR" sz="2800" dirty="0">
              <a:solidFill>
                <a:schemeClr val="accent2">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2185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pPr marL="0" indent="0">
              <a:lnSpc>
                <a:spcPct val="160000"/>
              </a:lnSpc>
              <a:spcBef>
                <a:spcPts val="0"/>
              </a:spcBef>
              <a:spcAft>
                <a:spcPts val="0"/>
              </a:spcAft>
              <a:buNone/>
            </a:pPr>
            <a:r>
              <a:rPr lang="fr-FR" sz="3200" b="1" dirty="0">
                <a:latin typeface="Verdana" panose="020B0604030504040204" pitchFamily="34" charset="0"/>
                <a:ea typeface="Verdana" panose="020B0604030504040204" pitchFamily="34" charset="0"/>
              </a:rPr>
              <a:t>Pipeline de </a:t>
            </a:r>
            <a:r>
              <a:rPr lang="fr-FR" sz="3200" b="1" dirty="0" err="1">
                <a:latin typeface="Verdana" panose="020B0604030504040204" pitchFamily="34" charset="0"/>
                <a:ea typeface="Verdana" panose="020B0604030504040204" pitchFamily="34" charset="0"/>
              </a:rPr>
              <a:t>déployement</a:t>
            </a:r>
            <a:endParaRPr lang="fr-FR" sz="3200" b="1" dirty="0">
              <a:latin typeface="Verdana" panose="020B0604030504040204" pitchFamily="34" charset="0"/>
              <a:ea typeface="Verdana" panose="020B0604030504040204" pitchFamily="34" charset="0"/>
            </a:endParaRPr>
          </a:p>
        </p:txBody>
      </p:sp>
      <p:sp>
        <p:nvSpPr>
          <p:cNvPr id="4" name="Espace réservé du numéro de diapositive 3">
            <a:extLst>
              <a:ext uri="{FF2B5EF4-FFF2-40B4-BE49-F238E27FC236}">
                <a16:creationId xmlns:a16="http://schemas.microsoft.com/office/drawing/2014/main" id="{28736CAC-C62E-D7DD-D4C6-0AC9DF4A27C5}"/>
              </a:ext>
            </a:extLst>
          </p:cNvPr>
          <p:cNvSpPr>
            <a:spLocks noGrp="1"/>
          </p:cNvSpPr>
          <p:nvPr>
            <p:ph type="sldNum" sz="quarter" idx="12"/>
          </p:nvPr>
        </p:nvSpPr>
        <p:spPr>
          <a:xfrm>
            <a:off x="10670789" y="6330529"/>
            <a:ext cx="1052508" cy="365125"/>
          </a:xfrm>
        </p:spPr>
        <p:txBody>
          <a:bodyPr/>
          <a:lstStyle/>
          <a:p>
            <a:fld id="{A46C9AE1-DB3E-4619-AB60-AF335A7A74F1}" type="slidenum">
              <a:rPr lang="fr-FR" sz="1600" b="1" smtClean="0"/>
              <a:t>17</a:t>
            </a:fld>
            <a:endParaRPr lang="fr-FR" sz="1600" b="1" dirty="0"/>
          </a:p>
        </p:txBody>
      </p:sp>
      <p:pic>
        <p:nvPicPr>
          <p:cNvPr id="1026" name="Picture 2" descr="GitHub – Applications sur Google Play">
            <a:extLst>
              <a:ext uri="{FF2B5EF4-FFF2-40B4-BE49-F238E27FC236}">
                <a16:creationId xmlns:a16="http://schemas.microsoft.com/office/drawing/2014/main" id="{8B383A92-E0A5-1197-38AA-4A03B69C2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904" y="2346182"/>
            <a:ext cx="1469308" cy="14693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est — What is it?. Pytest is a testing framework that… | by Asmiry  Sanchez | Medium">
            <a:extLst>
              <a:ext uri="{FF2B5EF4-FFF2-40B4-BE49-F238E27FC236}">
                <a16:creationId xmlns:a16="http://schemas.microsoft.com/office/drawing/2014/main" id="{4A187BCE-80A2-2EF7-7079-226663F2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472" y="2298309"/>
            <a:ext cx="2894343" cy="134278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C81FA4E-3FBE-EB1D-2616-316F2A12570D}"/>
              </a:ext>
            </a:extLst>
          </p:cNvPr>
          <p:cNvSpPr txBox="1"/>
          <p:nvPr/>
        </p:nvSpPr>
        <p:spPr>
          <a:xfrm>
            <a:off x="2517688" y="2524883"/>
            <a:ext cx="2894343" cy="984565"/>
          </a:xfrm>
          <a:prstGeom prst="rect">
            <a:avLst/>
          </a:prstGeom>
          <a:noFill/>
        </p:spPr>
        <p:txBody>
          <a:bodyPr wrap="square">
            <a:spAutoFit/>
          </a:bodyPr>
          <a:lstStyle/>
          <a:p>
            <a:pPr>
              <a:lnSpc>
                <a:spcPct val="150000"/>
              </a:lnSpc>
            </a:pPr>
            <a:r>
              <a:rPr lang="fr-FR" sz="1000" b="0" i="0" dirty="0">
                <a:solidFill>
                  <a:srgbClr val="040C28"/>
                </a:solidFill>
                <a:effectLst/>
                <a:latin typeface="Verdana" panose="020B0604030504040204" pitchFamily="34" charset="0"/>
                <a:ea typeface="Verdana" panose="020B0604030504040204" pitchFamily="34" charset="0"/>
              </a:rPr>
              <a:t>Site de partage de code, sur lequel on peut publier des projets dont le code est géré avec le système de gestion de version Git</a:t>
            </a:r>
            <a:r>
              <a:rPr lang="fr-FR" sz="1000" b="0" i="0" dirty="0">
                <a:solidFill>
                  <a:srgbClr val="202124"/>
                </a:solidFill>
                <a:effectLst/>
                <a:latin typeface="Verdana" panose="020B0604030504040204" pitchFamily="34" charset="0"/>
                <a:ea typeface="Verdana" panose="020B0604030504040204" pitchFamily="34" charset="0"/>
              </a:rPr>
              <a:t>.</a:t>
            </a:r>
            <a:endParaRPr lang="fr-FR" sz="1000" dirty="0">
              <a:latin typeface="Verdana" panose="020B0604030504040204" pitchFamily="34" charset="0"/>
              <a:ea typeface="Verdana" panose="020B0604030504040204" pitchFamily="34" charset="0"/>
            </a:endParaRPr>
          </a:p>
        </p:txBody>
      </p:sp>
      <p:sp>
        <p:nvSpPr>
          <p:cNvPr id="8" name="ZoneTexte 7">
            <a:extLst>
              <a:ext uri="{FF2B5EF4-FFF2-40B4-BE49-F238E27FC236}">
                <a16:creationId xmlns:a16="http://schemas.microsoft.com/office/drawing/2014/main" id="{0295CCC3-73F3-AF44-C899-22DDDA02279B}"/>
              </a:ext>
            </a:extLst>
          </p:cNvPr>
          <p:cNvSpPr txBox="1"/>
          <p:nvPr/>
        </p:nvSpPr>
        <p:spPr>
          <a:xfrm>
            <a:off x="1048332" y="1971194"/>
            <a:ext cx="1050288" cy="338554"/>
          </a:xfrm>
          <a:prstGeom prst="rect">
            <a:avLst/>
          </a:prstGeom>
          <a:noFill/>
        </p:spPr>
        <p:txBody>
          <a:bodyPr wrap="none" rtlCol="0">
            <a:spAutoFit/>
          </a:bodyPr>
          <a:lstStyle/>
          <a:p>
            <a:r>
              <a:rPr lang="fr-FR" sz="1600" b="1" dirty="0"/>
              <a:t>GITHUB</a:t>
            </a:r>
          </a:p>
        </p:txBody>
      </p:sp>
      <p:sp>
        <p:nvSpPr>
          <p:cNvPr id="9" name="ZoneTexte 8">
            <a:extLst>
              <a:ext uri="{FF2B5EF4-FFF2-40B4-BE49-F238E27FC236}">
                <a16:creationId xmlns:a16="http://schemas.microsoft.com/office/drawing/2014/main" id="{9EAE5E5C-3F5F-DF66-5112-DD6C50B40ECA}"/>
              </a:ext>
            </a:extLst>
          </p:cNvPr>
          <p:cNvSpPr txBox="1"/>
          <p:nvPr/>
        </p:nvSpPr>
        <p:spPr>
          <a:xfrm>
            <a:off x="7442678" y="1939953"/>
            <a:ext cx="1013419" cy="338554"/>
          </a:xfrm>
          <a:prstGeom prst="rect">
            <a:avLst/>
          </a:prstGeom>
          <a:noFill/>
        </p:spPr>
        <p:txBody>
          <a:bodyPr wrap="none" rtlCol="0">
            <a:spAutoFit/>
          </a:bodyPr>
          <a:lstStyle/>
          <a:p>
            <a:r>
              <a:rPr lang="fr-FR" sz="1600" b="1" dirty="0"/>
              <a:t>PYTEST</a:t>
            </a:r>
          </a:p>
        </p:txBody>
      </p:sp>
      <p:sp>
        <p:nvSpPr>
          <p:cNvPr id="10" name="ZoneTexte 9">
            <a:extLst>
              <a:ext uri="{FF2B5EF4-FFF2-40B4-BE49-F238E27FC236}">
                <a16:creationId xmlns:a16="http://schemas.microsoft.com/office/drawing/2014/main" id="{A4EF78AE-2CDD-7895-1ABA-5ED64FD23B0A}"/>
              </a:ext>
            </a:extLst>
          </p:cNvPr>
          <p:cNvSpPr txBox="1"/>
          <p:nvPr/>
        </p:nvSpPr>
        <p:spPr>
          <a:xfrm>
            <a:off x="9420044" y="2524883"/>
            <a:ext cx="2493034" cy="753732"/>
          </a:xfrm>
          <a:prstGeom prst="rect">
            <a:avLst/>
          </a:prstGeom>
          <a:noFill/>
        </p:spPr>
        <p:txBody>
          <a:bodyPr wrap="square">
            <a:spAutoFit/>
          </a:bodyPr>
          <a:lstStyle/>
          <a:p>
            <a:pPr>
              <a:lnSpc>
                <a:spcPct val="150000"/>
              </a:lnSpc>
            </a:pPr>
            <a:r>
              <a:rPr lang="fr-FR" sz="1000" b="0" i="0" dirty="0" err="1">
                <a:solidFill>
                  <a:srgbClr val="040C28"/>
                </a:solidFill>
                <a:effectLst/>
                <a:latin typeface="Verdana" panose="020B0604030504040204" pitchFamily="34" charset="0"/>
                <a:ea typeface="Verdana" panose="020B0604030504040204" pitchFamily="34" charset="0"/>
              </a:rPr>
              <a:t>Bibliothèqe</a:t>
            </a:r>
            <a:r>
              <a:rPr lang="fr-FR" sz="1000" b="0" i="0" dirty="0">
                <a:solidFill>
                  <a:srgbClr val="040C28"/>
                </a:solidFill>
                <a:effectLst/>
                <a:latin typeface="Verdana" panose="020B0604030504040204" pitchFamily="34" charset="0"/>
                <a:ea typeface="Verdana" panose="020B0604030504040204" pitchFamily="34" charset="0"/>
              </a:rPr>
              <a:t> Python pour tester son code et assurer sa qualité et son bon fonctionnement</a:t>
            </a:r>
            <a:endParaRPr lang="fr-FR" sz="1000" dirty="0">
              <a:latin typeface="Verdana" panose="020B0604030504040204" pitchFamily="34" charset="0"/>
              <a:ea typeface="Verdana" panose="020B0604030504040204" pitchFamily="34" charset="0"/>
            </a:endParaRPr>
          </a:p>
        </p:txBody>
      </p:sp>
      <p:pic>
        <p:nvPicPr>
          <p:cNvPr id="5" name="Image 4">
            <a:extLst>
              <a:ext uri="{FF2B5EF4-FFF2-40B4-BE49-F238E27FC236}">
                <a16:creationId xmlns:a16="http://schemas.microsoft.com/office/drawing/2014/main" id="{ADE12F8A-4408-364F-F4F7-AAE7C6F9F577}"/>
              </a:ext>
            </a:extLst>
          </p:cNvPr>
          <p:cNvPicPr>
            <a:picLocks noChangeAspect="1"/>
          </p:cNvPicPr>
          <p:nvPr/>
        </p:nvPicPr>
        <p:blipFill rotWithShape="1">
          <a:blip r:embed="rId4"/>
          <a:srcRect b="8553"/>
          <a:stretch/>
        </p:blipFill>
        <p:spPr>
          <a:xfrm>
            <a:off x="672854" y="4091056"/>
            <a:ext cx="4444128" cy="2121744"/>
          </a:xfrm>
          <a:prstGeom prst="rect">
            <a:avLst/>
          </a:prstGeom>
        </p:spPr>
      </p:pic>
      <p:pic>
        <p:nvPicPr>
          <p:cNvPr id="6" name="Image 5">
            <a:extLst>
              <a:ext uri="{FF2B5EF4-FFF2-40B4-BE49-F238E27FC236}">
                <a16:creationId xmlns:a16="http://schemas.microsoft.com/office/drawing/2014/main" id="{97B72D6B-EC6A-7539-04F6-75F74E473FA2}"/>
              </a:ext>
            </a:extLst>
          </p:cNvPr>
          <p:cNvPicPr>
            <a:picLocks noChangeAspect="1"/>
          </p:cNvPicPr>
          <p:nvPr/>
        </p:nvPicPr>
        <p:blipFill>
          <a:blip r:embed="rId5"/>
          <a:stretch>
            <a:fillRect/>
          </a:stretch>
        </p:blipFill>
        <p:spPr>
          <a:xfrm>
            <a:off x="5827526" y="4030093"/>
            <a:ext cx="6085552" cy="1086903"/>
          </a:xfrm>
          <a:prstGeom prst="rect">
            <a:avLst/>
          </a:prstGeom>
        </p:spPr>
      </p:pic>
    </p:spTree>
    <p:extLst>
      <p:ext uri="{BB962C8B-B14F-4D97-AF65-F5344CB8AC3E}">
        <p14:creationId xmlns:p14="http://schemas.microsoft.com/office/powerpoint/2010/main" val="1079305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pPr marL="0" indent="0">
              <a:lnSpc>
                <a:spcPct val="160000"/>
              </a:lnSpc>
              <a:spcBef>
                <a:spcPts val="0"/>
              </a:spcBef>
              <a:spcAft>
                <a:spcPts val="0"/>
              </a:spcAft>
              <a:buNone/>
            </a:pPr>
            <a:r>
              <a:rPr lang="fr-FR" sz="3200" b="1" dirty="0">
                <a:latin typeface="Verdana" panose="020B0604030504040204" pitchFamily="34" charset="0"/>
                <a:ea typeface="Verdana" panose="020B0604030504040204" pitchFamily="34" charset="0"/>
              </a:rPr>
              <a:t>Pipeline de </a:t>
            </a:r>
            <a:r>
              <a:rPr lang="fr-FR" sz="3200" b="1" dirty="0" err="1">
                <a:latin typeface="Verdana" panose="020B0604030504040204" pitchFamily="34" charset="0"/>
                <a:ea typeface="Verdana" panose="020B0604030504040204" pitchFamily="34" charset="0"/>
              </a:rPr>
              <a:t>déploIement</a:t>
            </a:r>
            <a:endParaRPr lang="fr-FR" sz="3200" b="1" dirty="0">
              <a:latin typeface="Verdana" panose="020B0604030504040204" pitchFamily="34" charset="0"/>
              <a:ea typeface="Verdana" panose="020B0604030504040204" pitchFamily="34" charset="0"/>
            </a:endParaRPr>
          </a:p>
        </p:txBody>
      </p:sp>
      <p:sp>
        <p:nvSpPr>
          <p:cNvPr id="4" name="Espace réservé du numéro de diapositive 3">
            <a:extLst>
              <a:ext uri="{FF2B5EF4-FFF2-40B4-BE49-F238E27FC236}">
                <a16:creationId xmlns:a16="http://schemas.microsoft.com/office/drawing/2014/main" id="{28736CAC-C62E-D7DD-D4C6-0AC9DF4A27C5}"/>
              </a:ext>
            </a:extLst>
          </p:cNvPr>
          <p:cNvSpPr>
            <a:spLocks noGrp="1"/>
          </p:cNvSpPr>
          <p:nvPr>
            <p:ph type="sldNum" sz="quarter" idx="12"/>
          </p:nvPr>
        </p:nvSpPr>
        <p:spPr>
          <a:xfrm>
            <a:off x="10670789" y="6330529"/>
            <a:ext cx="1052508" cy="365125"/>
          </a:xfrm>
        </p:spPr>
        <p:txBody>
          <a:bodyPr/>
          <a:lstStyle/>
          <a:p>
            <a:fld id="{A46C9AE1-DB3E-4619-AB60-AF335A7A74F1}" type="slidenum">
              <a:rPr lang="fr-FR" sz="1600" b="1" smtClean="0"/>
              <a:t>18</a:t>
            </a:fld>
            <a:endParaRPr lang="fr-FR" sz="1600" b="1" dirty="0"/>
          </a:p>
        </p:txBody>
      </p:sp>
      <p:pic>
        <p:nvPicPr>
          <p:cNvPr id="11" name="Image 10" descr="Une image contenant texte, Police, Graphique, graphisme&#10;&#10;Description générée automatiquement">
            <a:extLst>
              <a:ext uri="{FF2B5EF4-FFF2-40B4-BE49-F238E27FC236}">
                <a16:creationId xmlns:a16="http://schemas.microsoft.com/office/drawing/2014/main" id="{72CF02E9-3898-F9AC-037A-090B310D0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622" y="2680989"/>
            <a:ext cx="2897202" cy="864424"/>
          </a:xfrm>
          <a:prstGeom prst="rect">
            <a:avLst/>
          </a:prstGeom>
        </p:spPr>
      </p:pic>
      <p:sp>
        <p:nvSpPr>
          <p:cNvPr id="12" name="ZoneTexte 11">
            <a:extLst>
              <a:ext uri="{FF2B5EF4-FFF2-40B4-BE49-F238E27FC236}">
                <a16:creationId xmlns:a16="http://schemas.microsoft.com/office/drawing/2014/main" id="{CB7833AB-3BDA-DA04-0F9B-0D72E6F2118A}"/>
              </a:ext>
            </a:extLst>
          </p:cNvPr>
          <p:cNvSpPr txBox="1"/>
          <p:nvPr/>
        </p:nvSpPr>
        <p:spPr>
          <a:xfrm>
            <a:off x="468703" y="3769378"/>
            <a:ext cx="3665041" cy="1048685"/>
          </a:xfrm>
          <a:prstGeom prst="rect">
            <a:avLst/>
          </a:prstGeom>
          <a:solidFill>
            <a:schemeClr val="tx2">
              <a:lumMod val="20000"/>
              <a:lumOff val="80000"/>
            </a:schemeClr>
          </a:solidFill>
        </p:spPr>
        <p:txBody>
          <a:bodyPr wrap="square">
            <a:spAutoFit/>
          </a:bodyPr>
          <a:lstStyle/>
          <a:p>
            <a:pPr>
              <a:lnSpc>
                <a:spcPct val="150000"/>
              </a:lnSpc>
            </a:pPr>
            <a:r>
              <a:rPr lang="fr-FR" sz="1000" dirty="0">
                <a:latin typeface="Verdana" panose="020B0604030504040204" pitchFamily="34" charset="0"/>
                <a:ea typeface="Verdana" panose="020B0604030504040204" pitchFamily="34" charset="0"/>
              </a:rPr>
              <a:t>Il est essentiel de suivre un modèle en production et notamment : </a:t>
            </a:r>
          </a:p>
          <a:p>
            <a:pPr marL="171450" lvl="0" indent="-171450" algn="just">
              <a:lnSpc>
                <a:spcPct val="150000"/>
              </a:lnSpc>
              <a:spcBef>
                <a:spcPts val="500"/>
              </a:spcBef>
              <a:buFont typeface="Wingdings" panose="05000000000000000000" pitchFamily="2" charset="2"/>
              <a:buChar char="ü"/>
            </a:pPr>
            <a:r>
              <a:rPr lang="fr-FR" sz="1000" dirty="0">
                <a:effectLst/>
                <a:latin typeface="Verdana" panose="020B0604030504040204" pitchFamily="34" charset="0"/>
                <a:ea typeface="Verdana" panose="020B0604030504040204" pitchFamily="34" charset="0"/>
                <a:cs typeface="Times New Roman" panose="02020603050405020304" pitchFamily="18" charset="0"/>
              </a:rPr>
              <a:t>La dérive et qualité des données .</a:t>
            </a:r>
          </a:p>
          <a:p>
            <a:pPr marL="171450" lvl="0" indent="-171450" algn="just">
              <a:lnSpc>
                <a:spcPct val="150000"/>
              </a:lnSpc>
              <a:buFont typeface="Wingdings" panose="05000000000000000000" pitchFamily="2" charset="2"/>
              <a:buChar char="ü"/>
            </a:pPr>
            <a:r>
              <a:rPr lang="fr-FR" sz="1000" dirty="0">
                <a:effectLst/>
                <a:latin typeface="Verdana" panose="020B0604030504040204" pitchFamily="34" charset="0"/>
                <a:ea typeface="Verdana" panose="020B0604030504040204" pitchFamily="34" charset="0"/>
                <a:cs typeface="Times New Roman" panose="02020603050405020304" pitchFamily="18" charset="0"/>
              </a:rPr>
              <a:t>La dérive de la cible et la </a:t>
            </a:r>
            <a:r>
              <a:rPr lang="fr-FR" sz="1000" dirty="0" err="1">
                <a:effectLst/>
                <a:latin typeface="Verdana" panose="020B0604030504040204" pitchFamily="34" charset="0"/>
                <a:ea typeface="Verdana" panose="020B0604030504040204" pitchFamily="34" charset="0"/>
                <a:cs typeface="Times New Roman" panose="02020603050405020304" pitchFamily="18" charset="0"/>
              </a:rPr>
              <a:t>perfomance</a:t>
            </a:r>
            <a:r>
              <a:rPr lang="fr-FR" sz="1000" dirty="0">
                <a:effectLst/>
                <a:latin typeface="Verdana" panose="020B0604030504040204" pitchFamily="34" charset="0"/>
                <a:ea typeface="Verdana" panose="020B0604030504040204" pitchFamily="34" charset="0"/>
                <a:cs typeface="Times New Roman" panose="02020603050405020304" pitchFamily="18" charset="0"/>
              </a:rPr>
              <a:t> du modèle </a:t>
            </a:r>
          </a:p>
        </p:txBody>
      </p:sp>
      <p:pic>
        <p:nvPicPr>
          <p:cNvPr id="13" name="Image 12">
            <a:extLst>
              <a:ext uri="{FF2B5EF4-FFF2-40B4-BE49-F238E27FC236}">
                <a16:creationId xmlns:a16="http://schemas.microsoft.com/office/drawing/2014/main" id="{F92E2F10-F472-51A9-387A-B041F39F8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177" y="1981156"/>
            <a:ext cx="2327910" cy="259715"/>
          </a:xfrm>
          <a:prstGeom prst="rect">
            <a:avLst/>
          </a:prstGeom>
        </p:spPr>
      </p:pic>
      <p:pic>
        <p:nvPicPr>
          <p:cNvPr id="18" name="Image 17">
            <a:extLst>
              <a:ext uri="{FF2B5EF4-FFF2-40B4-BE49-F238E27FC236}">
                <a16:creationId xmlns:a16="http://schemas.microsoft.com/office/drawing/2014/main" id="{D8CECA23-BA92-9828-5C8E-F1753F353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0932" y="1981156"/>
            <a:ext cx="2423795" cy="270510"/>
          </a:xfrm>
          <a:prstGeom prst="rect">
            <a:avLst/>
          </a:prstGeom>
        </p:spPr>
      </p:pic>
      <p:pic>
        <p:nvPicPr>
          <p:cNvPr id="3" name="Image 2" descr="Une image contenant texte, capture d’écran, diagramme, Rectangle&#10;&#10;Description générée automatiquement">
            <a:extLst>
              <a:ext uri="{FF2B5EF4-FFF2-40B4-BE49-F238E27FC236}">
                <a16:creationId xmlns:a16="http://schemas.microsoft.com/office/drawing/2014/main" id="{53B41972-13AB-0004-F5EA-51E1A54E8D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37860" y="2428831"/>
            <a:ext cx="2804160" cy="2374265"/>
          </a:xfrm>
          <a:prstGeom prst="rect">
            <a:avLst/>
          </a:prstGeom>
        </p:spPr>
      </p:pic>
      <p:pic>
        <p:nvPicPr>
          <p:cNvPr id="5" name="Image 4" descr="Une image contenant texte, capture d’écran, Police, nombre&#10;&#10;Description générée automatiquement">
            <a:extLst>
              <a:ext uri="{FF2B5EF4-FFF2-40B4-BE49-F238E27FC236}">
                <a16:creationId xmlns:a16="http://schemas.microsoft.com/office/drawing/2014/main" id="{DB7D94D7-142D-7F0A-9562-14F3C0C87D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74900" y="2251666"/>
            <a:ext cx="2783840" cy="2299970"/>
          </a:xfrm>
          <a:prstGeom prst="rect">
            <a:avLst/>
          </a:prstGeom>
        </p:spPr>
      </p:pic>
      <p:pic>
        <p:nvPicPr>
          <p:cNvPr id="6" name="Image 5" descr="Une image contenant texte, capture d’écran, Police, nombre&#10;&#10;Description générée automatiquement">
            <a:extLst>
              <a:ext uri="{FF2B5EF4-FFF2-40B4-BE49-F238E27FC236}">
                <a16:creationId xmlns:a16="http://schemas.microsoft.com/office/drawing/2014/main" id="{A0260BBD-2507-FE55-8B06-1A2C450EE4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6635" y="4667206"/>
            <a:ext cx="3079750" cy="2169795"/>
          </a:xfrm>
          <a:prstGeom prst="rect">
            <a:avLst/>
          </a:prstGeom>
        </p:spPr>
      </p:pic>
    </p:spTree>
    <p:extLst>
      <p:ext uri="{BB962C8B-B14F-4D97-AF65-F5344CB8AC3E}">
        <p14:creationId xmlns:p14="http://schemas.microsoft.com/office/powerpoint/2010/main" val="414472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Rectangle 27">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0" name="Rectangle 29">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Rectangle 31">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34" name="Rectangle 33">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8" name="Rectangle 37">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0" name="Rectangle 39">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2" name="Rectangle 41">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1" name="Graphic 20" descr="Logement">
            <a:extLst>
              <a:ext uri="{FF2B5EF4-FFF2-40B4-BE49-F238E27FC236}">
                <a16:creationId xmlns:a16="http://schemas.microsoft.com/office/drawing/2014/main" id="{96E3235D-ACF4-165C-5C11-FEE6E748B5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9546" y="1697911"/>
            <a:ext cx="3722454" cy="3722454"/>
          </a:xfrm>
          <a:prstGeom prst="rect">
            <a:avLst/>
          </a:prstGeom>
        </p:spPr>
      </p:pic>
      <p:sp>
        <p:nvSpPr>
          <p:cNvPr id="3" name="Titre 1">
            <a:extLst>
              <a:ext uri="{FF2B5EF4-FFF2-40B4-BE49-F238E27FC236}">
                <a16:creationId xmlns:a16="http://schemas.microsoft.com/office/drawing/2014/main" id="{093CAAE3-1E80-6F43-6C2B-678A11ADE62C}"/>
              </a:ext>
            </a:extLst>
          </p:cNvPr>
          <p:cNvSpPr txBox="1">
            <a:spLocks/>
          </p:cNvSpPr>
          <p:nvPr/>
        </p:nvSpPr>
        <p:spPr>
          <a:xfrm>
            <a:off x="446533" y="-514973"/>
            <a:ext cx="5708356" cy="3600738"/>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b="1" spc="-60" dirty="0" err="1">
                <a:solidFill>
                  <a:schemeClr val="accent1"/>
                </a:solidFill>
                <a:latin typeface="Verdana" panose="020B0604030504040204" pitchFamily="34" charset="0"/>
                <a:ea typeface="Verdana" panose="020B0604030504040204" pitchFamily="34" charset="0"/>
              </a:rPr>
              <a:t>Etape</a:t>
            </a:r>
            <a:r>
              <a:rPr lang="en-US" b="1" spc="-60" dirty="0">
                <a:solidFill>
                  <a:schemeClr val="accent1"/>
                </a:solidFill>
                <a:latin typeface="Verdana" panose="020B0604030504040204" pitchFamily="34" charset="0"/>
                <a:ea typeface="Verdana" panose="020B0604030504040204" pitchFamily="34" charset="0"/>
              </a:rPr>
              <a:t> 6 :</a:t>
            </a:r>
            <a:br>
              <a:rPr lang="en-US" b="1" spc="-60" dirty="0">
                <a:solidFill>
                  <a:schemeClr val="accent1"/>
                </a:solidFill>
                <a:latin typeface="Verdana" panose="020B0604030504040204" pitchFamily="34" charset="0"/>
                <a:ea typeface="Verdana" panose="020B0604030504040204" pitchFamily="34" charset="0"/>
              </a:rPr>
            </a:br>
            <a:br>
              <a:rPr lang="en-US" b="1" spc="-60" dirty="0">
                <a:solidFill>
                  <a:schemeClr val="accent1"/>
                </a:solidFill>
                <a:latin typeface="Verdana" panose="020B0604030504040204" pitchFamily="34" charset="0"/>
                <a:ea typeface="Verdana" panose="020B0604030504040204" pitchFamily="34" charset="0"/>
              </a:rPr>
            </a:br>
            <a:r>
              <a:rPr lang="fr-FR" spc="-60" dirty="0">
                <a:solidFill>
                  <a:schemeClr val="accent1"/>
                </a:solidFill>
                <a:latin typeface="Verdana" panose="020B0604030504040204" pitchFamily="34" charset="0"/>
                <a:ea typeface="Verdana" panose="020B0604030504040204" pitchFamily="34" charset="0"/>
              </a:rPr>
              <a:t>CONCLUSION</a:t>
            </a:r>
            <a:endParaRPr lang="en-US" dirty="0">
              <a:solidFill>
                <a:schemeClr val="accent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643468" y="1033389"/>
            <a:ext cx="4826256" cy="4825409"/>
          </a:xfrm>
        </p:spPr>
        <p:txBody>
          <a:bodyPr anchor="ctr">
            <a:normAutofit/>
          </a:bodyPr>
          <a:lstStyle/>
          <a:p>
            <a:r>
              <a:rPr lang="en-US" sz="5400" b="1" spc="-60" dirty="0">
                <a:solidFill>
                  <a:srgbClr val="FFFFFF"/>
                </a:solidFill>
                <a:latin typeface="Verdana" panose="020B0604030504040204" pitchFamily="34" charset="0"/>
                <a:ea typeface="Verdana" panose="020B0604030504040204" pitchFamily="34" charset="0"/>
              </a:rPr>
              <a:t>SOMMAIRE</a:t>
            </a:r>
            <a:endParaRPr lang="fr-FR" sz="54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Sous-titre 2">
            <a:extLst>
              <a:ext uri="{FF2B5EF4-FFF2-40B4-BE49-F238E27FC236}">
                <a16:creationId xmlns:a16="http://schemas.microsoft.com/office/drawing/2014/main" id="{73B0BE25-EBE9-B6E2-BD17-D03C55387D94}"/>
              </a:ext>
            </a:extLst>
          </p:cNvPr>
          <p:cNvSpPr>
            <a:spLocks noGrp="1"/>
          </p:cNvSpPr>
          <p:nvPr>
            <p:ph idx="1"/>
          </p:nvPr>
        </p:nvSpPr>
        <p:spPr>
          <a:xfrm>
            <a:off x="6756658" y="745507"/>
            <a:ext cx="5276954" cy="5651625"/>
          </a:xfrm>
          <a:ln w="57150">
            <a:noFill/>
          </a:ln>
        </p:spPr>
        <p:txBody>
          <a:bodyPr anchor="ctr">
            <a:normAutofit/>
          </a:bodyPr>
          <a:lstStyle/>
          <a:p>
            <a:pPr marL="0" indent="0">
              <a:spcBef>
                <a:spcPts val="0"/>
              </a:spcBef>
              <a:spcAft>
                <a:spcPts val="0"/>
              </a:spcAft>
              <a:buNone/>
            </a:pPr>
            <a:r>
              <a:rPr lang="fr-FR" sz="1500" b="1" dirty="0">
                <a:solidFill>
                  <a:schemeClr val="accent2">
                    <a:lumMod val="50000"/>
                  </a:schemeClr>
                </a:solidFill>
                <a:latin typeface="Verdana" panose="020B0604030504040204" pitchFamily="34" charset="0"/>
                <a:ea typeface="Verdana" panose="020B0604030504040204" pitchFamily="34" charset="0"/>
              </a:rPr>
              <a:t>Avant Propos</a:t>
            </a:r>
          </a:p>
          <a:p>
            <a:pPr marL="0" indent="0">
              <a:spcBef>
                <a:spcPts val="0"/>
              </a:spcBef>
              <a:spcAft>
                <a:spcPts val="0"/>
              </a:spcAft>
              <a:buNone/>
            </a:pPr>
            <a:endParaRPr lang="fr-FR" sz="1200" b="1" dirty="0">
              <a:solidFill>
                <a:schemeClr val="accent2">
                  <a:lumMod val="50000"/>
                </a:schemeClr>
              </a:solidFill>
              <a:latin typeface="Verdana" panose="020B0604030504040204" pitchFamily="34" charset="0"/>
              <a:ea typeface="Verdana" panose="020B0604030504040204" pitchFamily="34" charset="0"/>
            </a:endParaRPr>
          </a:p>
          <a:p>
            <a:pPr marL="0" indent="0">
              <a:spcBef>
                <a:spcPts val="0"/>
              </a:spcBef>
              <a:spcAft>
                <a:spcPts val="0"/>
              </a:spcAft>
              <a:buNone/>
            </a:pPr>
            <a:endParaRPr lang="fr-FR" sz="1200" b="1" dirty="0">
              <a:solidFill>
                <a:schemeClr val="accent2">
                  <a:lumMod val="50000"/>
                </a:schemeClr>
              </a:solidFill>
              <a:latin typeface="Verdana" panose="020B0604030504040204" pitchFamily="34" charset="0"/>
              <a:ea typeface="Verdana" panose="020B0604030504040204" pitchFamily="34" charset="0"/>
            </a:endParaRPr>
          </a:p>
          <a:p>
            <a:pPr marL="0" indent="0">
              <a:spcBef>
                <a:spcPts val="0"/>
              </a:spcBef>
              <a:spcAft>
                <a:spcPts val="0"/>
              </a:spcAft>
              <a:buNone/>
            </a:pPr>
            <a:endParaRPr lang="fr-FR" sz="1200" b="1" dirty="0">
              <a:solidFill>
                <a:schemeClr val="accent2">
                  <a:lumMod val="50000"/>
                </a:schemeClr>
              </a:solidFill>
              <a:latin typeface="Verdana" panose="020B0604030504040204" pitchFamily="34" charset="0"/>
              <a:ea typeface="Verdana" panose="020B0604030504040204" pitchFamily="34" charset="0"/>
            </a:endParaRPr>
          </a:p>
          <a:p>
            <a:pPr marL="0" indent="0">
              <a:lnSpc>
                <a:spcPct val="160000"/>
              </a:lnSpc>
              <a:spcBef>
                <a:spcPts val="0"/>
              </a:spcBef>
              <a:spcAft>
                <a:spcPts val="0"/>
              </a:spcAft>
              <a:buNone/>
            </a:pPr>
            <a:r>
              <a:rPr lang="fr-FR" sz="1500" b="1" dirty="0">
                <a:solidFill>
                  <a:schemeClr val="accent2">
                    <a:lumMod val="50000"/>
                  </a:schemeClr>
                </a:solidFill>
                <a:latin typeface="Verdana" panose="020B0604030504040204" pitchFamily="34" charset="0"/>
                <a:ea typeface="Verdana" panose="020B0604030504040204" pitchFamily="34" charset="0"/>
              </a:rPr>
              <a:t>Etape 1 </a:t>
            </a:r>
            <a:r>
              <a:rPr lang="fr-FR" sz="1200" dirty="0">
                <a:solidFill>
                  <a:schemeClr val="accent2">
                    <a:lumMod val="50000"/>
                  </a:schemeClr>
                </a:solidFill>
                <a:latin typeface="Verdana" panose="020B0604030504040204" pitchFamily="34" charset="0"/>
                <a:ea typeface="Verdana" panose="020B0604030504040204" pitchFamily="34" charset="0"/>
              </a:rPr>
              <a:t>: Données fournies et data </a:t>
            </a:r>
            <a:r>
              <a:rPr lang="fr-FR" sz="1200" dirty="0" err="1">
                <a:solidFill>
                  <a:schemeClr val="accent2">
                    <a:lumMod val="50000"/>
                  </a:schemeClr>
                </a:solidFill>
                <a:latin typeface="Verdana" panose="020B0604030504040204" pitchFamily="34" charset="0"/>
                <a:ea typeface="Verdana" panose="020B0604030504040204" pitchFamily="34" charset="0"/>
              </a:rPr>
              <a:t>préprocessing</a:t>
            </a:r>
            <a:endParaRPr lang="fr-FR" sz="1200" dirty="0">
              <a:solidFill>
                <a:schemeClr val="accent2">
                  <a:lumMod val="50000"/>
                </a:schemeClr>
              </a:solidFill>
              <a:latin typeface="Verdana" panose="020B0604030504040204" pitchFamily="34" charset="0"/>
              <a:ea typeface="Verdana" panose="020B0604030504040204" pitchFamily="34" charset="0"/>
            </a:endParaRPr>
          </a:p>
          <a:p>
            <a:pPr marL="0" indent="0">
              <a:lnSpc>
                <a:spcPct val="160000"/>
              </a:lnSpc>
              <a:spcBef>
                <a:spcPts val="0"/>
              </a:spcBef>
              <a:spcAft>
                <a:spcPts val="0"/>
              </a:spcAft>
              <a:buNone/>
            </a:pPr>
            <a:endParaRPr lang="fr-FR" sz="1200" dirty="0">
              <a:solidFill>
                <a:schemeClr val="accent2">
                  <a:lumMod val="50000"/>
                </a:schemeClr>
              </a:solidFill>
              <a:latin typeface="Verdana" panose="020B0604030504040204" pitchFamily="34" charset="0"/>
              <a:ea typeface="Verdana" panose="020B0604030504040204" pitchFamily="34" charset="0"/>
            </a:endParaRPr>
          </a:p>
          <a:p>
            <a:pPr marL="0" indent="0">
              <a:lnSpc>
                <a:spcPct val="160000"/>
              </a:lnSpc>
              <a:spcBef>
                <a:spcPts val="0"/>
              </a:spcBef>
              <a:spcAft>
                <a:spcPts val="0"/>
              </a:spcAft>
              <a:buNone/>
            </a:pPr>
            <a:r>
              <a:rPr lang="fr-FR" sz="1500" b="1" dirty="0">
                <a:solidFill>
                  <a:schemeClr val="accent2">
                    <a:lumMod val="50000"/>
                  </a:schemeClr>
                </a:solidFill>
                <a:latin typeface="Verdana" panose="020B0604030504040204" pitchFamily="34" charset="0"/>
                <a:ea typeface="Verdana" panose="020B0604030504040204" pitchFamily="34" charset="0"/>
              </a:rPr>
              <a:t>Etape 2 </a:t>
            </a:r>
            <a:r>
              <a:rPr lang="fr-FR" sz="1200" dirty="0">
                <a:solidFill>
                  <a:schemeClr val="accent2">
                    <a:lumMod val="50000"/>
                  </a:schemeClr>
                </a:solidFill>
                <a:latin typeface="Verdana" panose="020B0604030504040204" pitchFamily="34" charset="0"/>
                <a:ea typeface="Verdana" panose="020B0604030504040204" pitchFamily="34" charset="0"/>
              </a:rPr>
              <a:t>: Modélisation</a:t>
            </a:r>
          </a:p>
          <a:p>
            <a:pPr marL="0" indent="0">
              <a:lnSpc>
                <a:spcPct val="160000"/>
              </a:lnSpc>
              <a:spcBef>
                <a:spcPts val="0"/>
              </a:spcBef>
              <a:spcAft>
                <a:spcPts val="0"/>
              </a:spcAft>
              <a:buNone/>
            </a:pPr>
            <a:endParaRPr lang="fr-FR" sz="1200" dirty="0">
              <a:solidFill>
                <a:schemeClr val="accent2">
                  <a:lumMod val="50000"/>
                </a:schemeClr>
              </a:solidFill>
              <a:latin typeface="Verdana" panose="020B0604030504040204" pitchFamily="34" charset="0"/>
              <a:ea typeface="Verdana" panose="020B0604030504040204" pitchFamily="34" charset="0"/>
            </a:endParaRPr>
          </a:p>
          <a:p>
            <a:pPr marL="0" indent="0">
              <a:lnSpc>
                <a:spcPct val="160000"/>
              </a:lnSpc>
              <a:spcBef>
                <a:spcPts val="0"/>
              </a:spcBef>
              <a:spcAft>
                <a:spcPts val="0"/>
              </a:spcAft>
              <a:buNone/>
            </a:pPr>
            <a:r>
              <a:rPr lang="fr-FR" sz="1500" b="1" dirty="0">
                <a:solidFill>
                  <a:schemeClr val="accent2">
                    <a:lumMod val="50000"/>
                  </a:schemeClr>
                </a:solidFill>
                <a:latin typeface="Verdana" panose="020B0604030504040204" pitchFamily="34" charset="0"/>
                <a:ea typeface="Verdana" panose="020B0604030504040204" pitchFamily="34" charset="0"/>
              </a:rPr>
              <a:t>Etape 3 </a:t>
            </a:r>
            <a:r>
              <a:rPr lang="fr-FR" sz="1200" dirty="0">
                <a:solidFill>
                  <a:schemeClr val="accent2">
                    <a:lumMod val="50000"/>
                  </a:schemeClr>
                </a:solidFill>
                <a:latin typeface="Verdana" panose="020B0604030504040204" pitchFamily="34" charset="0"/>
                <a:ea typeface="Verdana" panose="020B0604030504040204" pitchFamily="34" charset="0"/>
              </a:rPr>
              <a:t>: Dashboard</a:t>
            </a:r>
          </a:p>
          <a:p>
            <a:pPr marL="0" indent="0">
              <a:lnSpc>
                <a:spcPct val="160000"/>
              </a:lnSpc>
              <a:spcBef>
                <a:spcPts val="0"/>
              </a:spcBef>
              <a:spcAft>
                <a:spcPts val="0"/>
              </a:spcAft>
              <a:buNone/>
            </a:pPr>
            <a:endParaRPr lang="fr-FR" sz="1200" dirty="0">
              <a:solidFill>
                <a:schemeClr val="accent2">
                  <a:lumMod val="50000"/>
                </a:schemeClr>
              </a:solidFill>
              <a:latin typeface="Verdana" panose="020B0604030504040204" pitchFamily="34" charset="0"/>
              <a:ea typeface="Verdana" panose="020B0604030504040204" pitchFamily="34" charset="0"/>
            </a:endParaRPr>
          </a:p>
          <a:p>
            <a:pPr marL="0" indent="0">
              <a:lnSpc>
                <a:spcPct val="160000"/>
              </a:lnSpc>
              <a:spcBef>
                <a:spcPts val="0"/>
              </a:spcBef>
              <a:spcAft>
                <a:spcPts val="0"/>
              </a:spcAft>
              <a:buNone/>
            </a:pPr>
            <a:r>
              <a:rPr lang="fr-FR" sz="1500" b="1" dirty="0">
                <a:solidFill>
                  <a:schemeClr val="accent2">
                    <a:lumMod val="50000"/>
                  </a:schemeClr>
                </a:solidFill>
                <a:latin typeface="Verdana" panose="020B0604030504040204" pitchFamily="34" charset="0"/>
                <a:ea typeface="Verdana" panose="020B0604030504040204" pitchFamily="34" charset="0"/>
              </a:rPr>
              <a:t>Etape 4 </a:t>
            </a:r>
            <a:r>
              <a:rPr lang="fr-FR" sz="1200" dirty="0">
                <a:solidFill>
                  <a:schemeClr val="accent2">
                    <a:lumMod val="50000"/>
                  </a:schemeClr>
                </a:solidFill>
                <a:latin typeface="Verdana" panose="020B0604030504040204" pitchFamily="34" charset="0"/>
                <a:ea typeface="Verdana" panose="020B0604030504040204" pitchFamily="34" charset="0"/>
              </a:rPr>
              <a:t>: Pipeline de déploiement</a:t>
            </a:r>
          </a:p>
          <a:p>
            <a:pPr marL="0" indent="0">
              <a:lnSpc>
                <a:spcPct val="160000"/>
              </a:lnSpc>
              <a:spcBef>
                <a:spcPts val="0"/>
              </a:spcBef>
              <a:spcAft>
                <a:spcPts val="0"/>
              </a:spcAft>
              <a:buNone/>
            </a:pPr>
            <a:endParaRPr lang="fr-FR" sz="1200" dirty="0">
              <a:solidFill>
                <a:schemeClr val="accent2">
                  <a:lumMod val="50000"/>
                </a:schemeClr>
              </a:solidFill>
              <a:latin typeface="Verdana" panose="020B0604030504040204" pitchFamily="34" charset="0"/>
              <a:ea typeface="Verdana" panose="020B0604030504040204" pitchFamily="34" charset="0"/>
            </a:endParaRPr>
          </a:p>
          <a:p>
            <a:pPr marL="0" indent="0">
              <a:lnSpc>
                <a:spcPct val="160000"/>
              </a:lnSpc>
              <a:spcBef>
                <a:spcPts val="0"/>
              </a:spcBef>
              <a:spcAft>
                <a:spcPts val="0"/>
              </a:spcAft>
              <a:buNone/>
            </a:pPr>
            <a:r>
              <a:rPr lang="fr-FR" sz="1500" b="1" dirty="0">
                <a:solidFill>
                  <a:schemeClr val="accent2">
                    <a:lumMod val="50000"/>
                  </a:schemeClr>
                </a:solidFill>
                <a:latin typeface="Verdana" panose="020B0604030504040204" pitchFamily="34" charset="0"/>
                <a:ea typeface="Verdana" panose="020B0604030504040204" pitchFamily="34" charset="0"/>
              </a:rPr>
              <a:t>Etape 5 </a:t>
            </a:r>
            <a:r>
              <a:rPr lang="fr-FR" sz="1200" dirty="0">
                <a:solidFill>
                  <a:schemeClr val="accent2">
                    <a:lumMod val="50000"/>
                  </a:schemeClr>
                </a:solidFill>
                <a:latin typeface="Verdana" panose="020B0604030504040204" pitchFamily="34" charset="0"/>
                <a:ea typeface="Verdana" panose="020B0604030504040204" pitchFamily="34" charset="0"/>
              </a:rPr>
              <a:t>: Conclusion</a:t>
            </a:r>
          </a:p>
          <a:p>
            <a:pPr marL="0" indent="0">
              <a:lnSpc>
                <a:spcPct val="160000"/>
              </a:lnSpc>
              <a:spcBef>
                <a:spcPts val="0"/>
              </a:spcBef>
              <a:spcAft>
                <a:spcPts val="0"/>
              </a:spcAft>
              <a:buNone/>
            </a:pPr>
            <a:endParaRPr lang="fr-FR" sz="1200" dirty="0">
              <a:solidFill>
                <a:schemeClr val="accent2">
                  <a:lumMod val="50000"/>
                </a:schemeClr>
              </a:solidFill>
              <a:latin typeface="Verdana" panose="020B0604030504040204" pitchFamily="34" charset="0"/>
              <a:ea typeface="Verdana" panose="020B0604030504040204" pitchFamily="34" charset="0"/>
            </a:endParaRPr>
          </a:p>
          <a:p>
            <a:pPr marL="0" indent="0">
              <a:lnSpc>
                <a:spcPct val="160000"/>
              </a:lnSpc>
              <a:spcBef>
                <a:spcPts val="0"/>
              </a:spcBef>
              <a:spcAft>
                <a:spcPts val="0"/>
              </a:spcAft>
              <a:buNone/>
            </a:pPr>
            <a:r>
              <a:rPr lang="fr-FR" sz="1200" dirty="0">
                <a:solidFill>
                  <a:schemeClr val="accent2">
                    <a:lumMod val="50000"/>
                  </a:schemeClr>
                </a:solidFill>
                <a:latin typeface="Verdana" panose="020B0604030504040204" pitchFamily="34" charset="0"/>
                <a:ea typeface="Verdana" panose="020B0604030504040204" pitchFamily="34" charset="0"/>
              </a:rPr>
              <a:t> </a:t>
            </a:r>
            <a:endParaRPr lang="fr-FR" sz="2000" dirty="0">
              <a:solidFill>
                <a:schemeClr val="accent2">
                  <a:lumMod val="50000"/>
                </a:schemeClr>
              </a:solidFill>
              <a:latin typeface="Verdana" panose="020B0604030504040204" pitchFamily="34" charset="0"/>
              <a:ea typeface="Verdana" panose="020B0604030504040204" pitchFamily="34" charset="0"/>
            </a:endParaRPr>
          </a:p>
        </p:txBody>
      </p:sp>
      <p:sp>
        <p:nvSpPr>
          <p:cNvPr id="5" name="Espace réservé du numéro de diapositive 4">
            <a:extLst>
              <a:ext uri="{FF2B5EF4-FFF2-40B4-BE49-F238E27FC236}">
                <a16:creationId xmlns:a16="http://schemas.microsoft.com/office/drawing/2014/main" id="{3CCA5BD3-FB21-28B2-5A30-7F3E73CFD675}"/>
              </a:ext>
            </a:extLst>
          </p:cNvPr>
          <p:cNvSpPr>
            <a:spLocks noGrp="1"/>
          </p:cNvSpPr>
          <p:nvPr>
            <p:ph type="sldNum" sz="quarter" idx="12"/>
          </p:nvPr>
        </p:nvSpPr>
        <p:spPr/>
        <p:txBody>
          <a:bodyPr/>
          <a:lstStyle/>
          <a:p>
            <a:fld id="{A46C9AE1-DB3E-4619-AB60-AF335A7A74F1}" type="slidenum">
              <a:rPr lang="fr-FR" sz="1600" b="1" smtClean="0"/>
              <a:t>2</a:t>
            </a:fld>
            <a:endParaRPr lang="fr-FR" b="1" dirty="0"/>
          </a:p>
        </p:txBody>
      </p:sp>
    </p:spTree>
    <p:extLst>
      <p:ext uri="{BB962C8B-B14F-4D97-AF65-F5344CB8AC3E}">
        <p14:creationId xmlns:p14="http://schemas.microsoft.com/office/powerpoint/2010/main" val="331064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r>
              <a:rPr lang="fr-FR" sz="3200" b="1" dirty="0">
                <a:latin typeface="Verdana" panose="020B0604030504040204" pitchFamily="34" charset="0"/>
                <a:ea typeface="Verdana" panose="020B0604030504040204" pitchFamily="34" charset="0"/>
              </a:rPr>
              <a:t>CONCLUSION</a:t>
            </a:r>
            <a:endParaRPr lang="fr-FR" sz="3200" b="1" dirty="0">
              <a:solidFill>
                <a:srgbClr val="FFFFFF"/>
              </a:solidFill>
              <a:latin typeface="Verdana" panose="020B0604030504040204" pitchFamily="34" charset="0"/>
              <a:ea typeface="Verdana" panose="020B0604030504040204" pitchFamily="34" charset="0"/>
            </a:endParaRPr>
          </a:p>
        </p:txBody>
      </p:sp>
      <p:sp>
        <p:nvSpPr>
          <p:cNvPr id="6" name="Espace réservé du numéro de diapositive 5">
            <a:extLst>
              <a:ext uri="{FF2B5EF4-FFF2-40B4-BE49-F238E27FC236}">
                <a16:creationId xmlns:a16="http://schemas.microsoft.com/office/drawing/2014/main" id="{5FFEB8F1-B3FB-0BAF-7D97-0C5A980430A8}"/>
              </a:ext>
            </a:extLst>
          </p:cNvPr>
          <p:cNvSpPr>
            <a:spLocks noGrp="1"/>
          </p:cNvSpPr>
          <p:nvPr>
            <p:ph type="sldNum" sz="quarter" idx="12"/>
          </p:nvPr>
        </p:nvSpPr>
        <p:spPr/>
        <p:txBody>
          <a:bodyPr/>
          <a:lstStyle/>
          <a:p>
            <a:fld id="{A46C9AE1-DB3E-4619-AB60-AF335A7A74F1}" type="slidenum">
              <a:rPr lang="fr-FR" sz="1600" b="1" smtClean="0"/>
              <a:t>20</a:t>
            </a:fld>
            <a:endParaRPr lang="fr-FR" sz="800" b="1" dirty="0"/>
          </a:p>
        </p:txBody>
      </p:sp>
      <p:sp>
        <p:nvSpPr>
          <p:cNvPr id="4" name="ZoneTexte 3">
            <a:extLst>
              <a:ext uri="{FF2B5EF4-FFF2-40B4-BE49-F238E27FC236}">
                <a16:creationId xmlns:a16="http://schemas.microsoft.com/office/drawing/2014/main" id="{4B3732A9-F76B-58F6-A6BB-A00266D65BE3}"/>
              </a:ext>
            </a:extLst>
          </p:cNvPr>
          <p:cNvSpPr txBox="1"/>
          <p:nvPr/>
        </p:nvSpPr>
        <p:spPr>
          <a:xfrm>
            <a:off x="1268713" y="2572651"/>
            <a:ext cx="10078735" cy="2581156"/>
          </a:xfrm>
          <a:prstGeom prst="rect">
            <a:avLst/>
          </a:prstGeom>
          <a:noFill/>
        </p:spPr>
        <p:txBody>
          <a:bodyPr wrap="square">
            <a:spAutoFit/>
          </a:bodyPr>
          <a:lstStyle/>
          <a:p>
            <a:pPr marL="12700">
              <a:lnSpc>
                <a:spcPct val="200000"/>
              </a:lnSpc>
              <a:spcBef>
                <a:spcPts val="600"/>
              </a:spcBef>
              <a:spcAft>
                <a:spcPts val="600"/>
              </a:spcAft>
              <a:tabLst>
                <a:tab pos="299085" algn="l"/>
              </a:tabLst>
            </a:pPr>
            <a:r>
              <a:rPr lang="fr-FR" sz="1000" dirty="0">
                <a:latin typeface="Verdana" panose="020B0604030504040204" pitchFamily="34" charset="0"/>
                <a:ea typeface="Verdana" panose="020B0604030504040204" pitchFamily="34" charset="0"/>
                <a:cs typeface="Roboto Cn"/>
              </a:rPr>
              <a:t>Les données mise à disposition ont permis de mettre en place un algorithme de classification assez efficace avec une modélisation optimale avec l’algorithme LGBM. Cependant, afin de pouvoir améliorer ces résultats, il serait pertinent :</a:t>
            </a:r>
          </a:p>
          <a:p>
            <a:pPr marL="299085" indent="-286385">
              <a:lnSpc>
                <a:spcPct val="200000"/>
              </a:lnSpc>
              <a:buFont typeface="Wingdings" panose="05000000000000000000" pitchFamily="2" charset="2"/>
              <a:buChar char="ü"/>
              <a:tabLst>
                <a:tab pos="299085" algn="l"/>
              </a:tabLst>
            </a:pPr>
            <a:r>
              <a:rPr lang="fr-FR" sz="1000" b="1" dirty="0">
                <a:latin typeface="Verdana" panose="020B0604030504040204" pitchFamily="34" charset="0"/>
                <a:ea typeface="Verdana" panose="020B0604030504040204" pitchFamily="34" charset="0"/>
                <a:cs typeface="Roboto Cn"/>
              </a:rPr>
              <a:t>De disposer d’une meilleure méconnaissance</a:t>
            </a:r>
            <a:r>
              <a:rPr lang="fr-FR" sz="1000" b="1" spc="15" dirty="0">
                <a:latin typeface="Verdana" panose="020B0604030504040204" pitchFamily="34" charset="0"/>
                <a:ea typeface="Verdana" panose="020B0604030504040204" pitchFamily="34" charset="0"/>
                <a:cs typeface="Roboto Cn"/>
              </a:rPr>
              <a:t> </a:t>
            </a:r>
            <a:r>
              <a:rPr lang="fr-FR" sz="1000" b="1" dirty="0">
                <a:latin typeface="Verdana" panose="020B0604030504040204" pitchFamily="34" charset="0"/>
                <a:ea typeface="Verdana" panose="020B0604030504040204" pitchFamily="34" charset="0"/>
                <a:cs typeface="Roboto Cn"/>
              </a:rPr>
              <a:t>du</a:t>
            </a:r>
            <a:r>
              <a:rPr lang="fr-FR" sz="1000" b="1" spc="40" dirty="0">
                <a:latin typeface="Verdana" panose="020B0604030504040204" pitchFamily="34" charset="0"/>
                <a:ea typeface="Verdana" panose="020B0604030504040204" pitchFamily="34" charset="0"/>
                <a:cs typeface="Roboto Cn"/>
              </a:rPr>
              <a:t> </a:t>
            </a:r>
            <a:r>
              <a:rPr lang="fr-FR" sz="1000" b="1" dirty="0">
                <a:latin typeface="Verdana" panose="020B0604030504040204" pitchFamily="34" charset="0"/>
                <a:ea typeface="Verdana" panose="020B0604030504040204" pitchFamily="34" charset="0"/>
                <a:cs typeface="Roboto Cn"/>
              </a:rPr>
              <a:t>milieu</a:t>
            </a:r>
            <a:r>
              <a:rPr lang="fr-FR" sz="1000" b="1" spc="30" dirty="0">
                <a:latin typeface="Verdana" panose="020B0604030504040204" pitchFamily="34" charset="0"/>
                <a:ea typeface="Verdana" panose="020B0604030504040204" pitchFamily="34" charset="0"/>
                <a:cs typeface="Roboto Cn"/>
              </a:rPr>
              <a:t> </a:t>
            </a:r>
            <a:r>
              <a:rPr lang="fr-FR" sz="1000" b="1" dirty="0">
                <a:latin typeface="Verdana" panose="020B0604030504040204" pitchFamily="34" charset="0"/>
                <a:ea typeface="Verdana" panose="020B0604030504040204" pitchFamily="34" charset="0"/>
                <a:cs typeface="Roboto Cn"/>
              </a:rPr>
              <a:t>bancaire</a:t>
            </a:r>
            <a:r>
              <a:rPr lang="fr-FR" sz="1000" b="1" spc="35" dirty="0">
                <a:latin typeface="Verdana" panose="020B0604030504040204" pitchFamily="34" charset="0"/>
                <a:ea typeface="Verdana" panose="020B0604030504040204" pitchFamily="34" charset="0"/>
                <a:cs typeface="Roboto Cn"/>
              </a:rPr>
              <a:t> </a:t>
            </a:r>
            <a:r>
              <a:rPr lang="fr-FR" sz="1000" dirty="0">
                <a:latin typeface="Verdana" panose="020B0604030504040204" pitchFamily="34" charset="0"/>
                <a:ea typeface="Verdana" panose="020B0604030504040204" pitchFamily="34" charset="0"/>
                <a:cs typeface="Wingdings"/>
              </a:rPr>
              <a:t>ce qui permettrait de vérifier / améliorer le processus de traitement des données</a:t>
            </a:r>
            <a:endParaRPr lang="fr-FR" sz="1000" spc="-10" dirty="0">
              <a:latin typeface="Verdana" panose="020B0604030504040204" pitchFamily="34" charset="0"/>
              <a:ea typeface="Verdana" panose="020B0604030504040204" pitchFamily="34" charset="0"/>
              <a:cs typeface="Roboto Lt"/>
            </a:endParaRPr>
          </a:p>
          <a:p>
            <a:pPr marL="299085" indent="-286385">
              <a:lnSpc>
                <a:spcPct val="200000"/>
              </a:lnSpc>
              <a:buFont typeface="Wingdings" panose="05000000000000000000" pitchFamily="2" charset="2"/>
              <a:buChar char="ü"/>
              <a:tabLst>
                <a:tab pos="299085" algn="l"/>
              </a:tabLst>
            </a:pPr>
            <a:r>
              <a:rPr lang="fr-FR" sz="1000" spc="-10" dirty="0">
                <a:latin typeface="Verdana" panose="020B0604030504040204" pitchFamily="34" charset="0"/>
                <a:ea typeface="Verdana" panose="020B0604030504040204" pitchFamily="34" charset="0"/>
                <a:cs typeface="Roboto Lt"/>
              </a:rPr>
              <a:t>D’avoir une meilleure compréhension des variables essentielles dans l’explication du modèle (EXT_SOURCE)</a:t>
            </a:r>
          </a:p>
          <a:p>
            <a:pPr marL="299085" marR="8255" indent="-287020">
              <a:lnSpc>
                <a:spcPct val="200000"/>
              </a:lnSpc>
              <a:buFont typeface="Wingdings" panose="05000000000000000000" pitchFamily="2" charset="2"/>
              <a:buChar char="ü"/>
              <a:tabLst>
                <a:tab pos="299085" algn="l"/>
              </a:tabLst>
            </a:pPr>
            <a:r>
              <a:rPr lang="fr-FR" sz="1000" dirty="0">
                <a:latin typeface="Verdana" panose="020B0604030504040204" pitchFamily="34" charset="0"/>
                <a:ea typeface="Verdana" panose="020B0604030504040204" pitchFamily="34" charset="0"/>
                <a:cs typeface="Roboto Lt"/>
              </a:rPr>
              <a:t>De définir plus finement la </a:t>
            </a:r>
            <a:r>
              <a:rPr lang="fr-FR" sz="1000" b="1" dirty="0">
                <a:latin typeface="Verdana" panose="020B0604030504040204" pitchFamily="34" charset="0"/>
                <a:ea typeface="Verdana" panose="020B0604030504040204" pitchFamily="34" charset="0"/>
                <a:cs typeface="Roboto Cn"/>
              </a:rPr>
              <a:t>métrique d’évaluation </a:t>
            </a:r>
            <a:r>
              <a:rPr lang="fr-FR" sz="1000" dirty="0">
                <a:latin typeface="Verdana" panose="020B0604030504040204" pitchFamily="34" charset="0"/>
                <a:ea typeface="Verdana" panose="020B0604030504040204" pitchFamily="34" charset="0"/>
                <a:cs typeface="Roboto Lt"/>
              </a:rPr>
              <a:t>et la </a:t>
            </a:r>
            <a:r>
              <a:rPr lang="fr-FR" sz="1000" b="1" dirty="0">
                <a:latin typeface="Verdana" panose="020B0604030504040204" pitchFamily="34" charset="0"/>
                <a:ea typeface="Verdana" panose="020B0604030504040204" pitchFamily="34" charset="0"/>
                <a:cs typeface="Roboto Cn"/>
              </a:rPr>
              <a:t>fonction de coût </a:t>
            </a:r>
            <a:r>
              <a:rPr lang="fr-FR" sz="1000" dirty="0">
                <a:latin typeface="Verdana" panose="020B0604030504040204" pitchFamily="34" charset="0"/>
                <a:ea typeface="Verdana" panose="020B0604030504040204" pitchFamily="34" charset="0"/>
                <a:cs typeface="Roboto Lt"/>
              </a:rPr>
              <a:t>en collaboration avec les équipes métier</a:t>
            </a:r>
          </a:p>
          <a:p>
            <a:pPr marL="299085" indent="-286385">
              <a:lnSpc>
                <a:spcPct val="200000"/>
              </a:lnSpc>
              <a:buFont typeface="Wingdings" panose="05000000000000000000" pitchFamily="2" charset="2"/>
              <a:buChar char="ü"/>
              <a:tabLst>
                <a:tab pos="299085" algn="l"/>
              </a:tabLst>
            </a:pPr>
            <a:r>
              <a:rPr lang="fr-FR" sz="1000" dirty="0">
                <a:latin typeface="Verdana" panose="020B0604030504040204" pitchFamily="34" charset="0"/>
                <a:ea typeface="Verdana" panose="020B0604030504040204" pitchFamily="34" charset="0"/>
                <a:cs typeface="Roboto Lt"/>
              </a:rPr>
              <a:t>D’améliorer les performances de la modélisation en intégrant de nouveaux hyperparamètres et / ou augmentant les valeurs testées</a:t>
            </a:r>
          </a:p>
          <a:p>
            <a:pPr marL="299085" indent="-286385">
              <a:lnSpc>
                <a:spcPct val="200000"/>
              </a:lnSpc>
              <a:buFont typeface="Wingdings" panose="05000000000000000000" pitchFamily="2" charset="2"/>
              <a:buChar char="ü"/>
              <a:tabLst>
                <a:tab pos="299085" algn="l"/>
              </a:tabLst>
            </a:pPr>
            <a:r>
              <a:rPr lang="fr-FR" sz="1000" dirty="0">
                <a:latin typeface="Verdana" panose="020B0604030504040204" pitchFamily="34" charset="0"/>
                <a:ea typeface="Verdana" panose="020B0604030504040204" pitchFamily="34" charset="0"/>
                <a:cs typeface="Roboto Lt"/>
              </a:rPr>
              <a:t>D’avoir des connaissances de développement plus robuste afin de sécuriser / automatiser parfaitement le déploiement</a:t>
            </a:r>
          </a:p>
        </p:txBody>
      </p:sp>
    </p:spTree>
    <p:extLst>
      <p:ext uri="{BB962C8B-B14F-4D97-AF65-F5344CB8AC3E}">
        <p14:creationId xmlns:p14="http://schemas.microsoft.com/office/powerpoint/2010/main" val="3516055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9AF7F82-E186-052F-C7DB-4F34DED181F1}"/>
              </a:ext>
            </a:extLst>
          </p:cNvPr>
          <p:cNvSpPr>
            <a:spLocks noGrp="1"/>
          </p:cNvSpPr>
          <p:nvPr>
            <p:ph type="sldNum" sz="quarter" idx="12"/>
          </p:nvPr>
        </p:nvSpPr>
        <p:spPr/>
        <p:txBody>
          <a:bodyPr/>
          <a:lstStyle/>
          <a:p>
            <a:fld id="{A46C9AE1-DB3E-4619-AB60-AF335A7A74F1}" type="slidenum">
              <a:rPr lang="fr-FR" smtClean="0"/>
              <a:t>21</a:t>
            </a:fld>
            <a:endParaRPr lang="fr-FR"/>
          </a:p>
        </p:txBody>
      </p:sp>
    </p:spTree>
    <p:extLst>
      <p:ext uri="{BB962C8B-B14F-4D97-AF65-F5344CB8AC3E}">
        <p14:creationId xmlns:p14="http://schemas.microsoft.com/office/powerpoint/2010/main" val="231704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r>
              <a:rPr lang="en-US" sz="3200" b="1" spc="-60">
                <a:solidFill>
                  <a:srgbClr val="FFFFFF"/>
                </a:solidFill>
                <a:latin typeface="Verdana" panose="020B0604030504040204" pitchFamily="34" charset="0"/>
                <a:ea typeface="Verdana" panose="020B0604030504040204" pitchFamily="34" charset="0"/>
              </a:rPr>
              <a:t>AVANT PROPOS</a:t>
            </a:r>
            <a:endParaRPr lang="fr-FR" sz="3200" dirty="0">
              <a:solidFill>
                <a:srgbClr val="FFFFFF"/>
              </a:solidFill>
            </a:endParaRPr>
          </a:p>
        </p:txBody>
      </p:sp>
      <p:sp>
        <p:nvSpPr>
          <p:cNvPr id="7" name="Espace réservé du numéro de diapositive 6">
            <a:extLst>
              <a:ext uri="{FF2B5EF4-FFF2-40B4-BE49-F238E27FC236}">
                <a16:creationId xmlns:a16="http://schemas.microsoft.com/office/drawing/2014/main" id="{E9F997D8-CAB6-C5D1-4291-B871276411A9}"/>
              </a:ext>
            </a:extLst>
          </p:cNvPr>
          <p:cNvSpPr>
            <a:spLocks noGrp="1"/>
          </p:cNvSpPr>
          <p:nvPr>
            <p:ph type="sldNum" sz="quarter" idx="12"/>
          </p:nvPr>
        </p:nvSpPr>
        <p:spPr/>
        <p:txBody>
          <a:bodyPr/>
          <a:lstStyle/>
          <a:p>
            <a:fld id="{A46C9AE1-DB3E-4619-AB60-AF335A7A74F1}" type="slidenum">
              <a:rPr lang="fr-FR" sz="1600" b="1" smtClean="0"/>
              <a:t>3</a:t>
            </a:fld>
            <a:endParaRPr lang="fr-FR" sz="1600" b="1" dirty="0"/>
          </a:p>
        </p:txBody>
      </p:sp>
      <p:sp>
        <p:nvSpPr>
          <p:cNvPr id="6" name="ZoneTexte 5">
            <a:extLst>
              <a:ext uri="{FF2B5EF4-FFF2-40B4-BE49-F238E27FC236}">
                <a16:creationId xmlns:a16="http://schemas.microsoft.com/office/drawing/2014/main" id="{B0A9EB7B-B2AE-41FF-D225-EE2C8301F689}"/>
              </a:ext>
            </a:extLst>
          </p:cNvPr>
          <p:cNvSpPr txBox="1"/>
          <p:nvPr/>
        </p:nvSpPr>
        <p:spPr>
          <a:xfrm>
            <a:off x="4097546" y="2407736"/>
            <a:ext cx="7177177" cy="3259226"/>
          </a:xfrm>
          <a:prstGeom prst="rect">
            <a:avLst/>
          </a:prstGeom>
          <a:noFill/>
        </p:spPr>
        <p:txBody>
          <a:bodyPr wrap="square">
            <a:spAutoFit/>
          </a:bodyPr>
          <a:lstStyle/>
          <a:p>
            <a:pPr marL="12700" marR="46355" algn="just">
              <a:lnSpc>
                <a:spcPct val="150000"/>
              </a:lnSpc>
              <a:spcBef>
                <a:spcPts val="95"/>
              </a:spcBef>
            </a:pPr>
            <a:r>
              <a:rPr lang="fr-FR" sz="1100" b="1" dirty="0">
                <a:solidFill>
                  <a:schemeClr val="accent2"/>
                </a:solidFill>
                <a:latin typeface="Verdana" panose="020B0604030504040204" pitchFamily="34" charset="0"/>
                <a:ea typeface="Verdana" panose="020B0604030504040204" pitchFamily="34" charset="0"/>
              </a:rPr>
              <a:t>CONTEXTE &amp; OBJECTIFS : </a:t>
            </a:r>
          </a:p>
          <a:p>
            <a:pPr marL="12700" marR="46355" algn="just">
              <a:lnSpc>
                <a:spcPct val="150000"/>
              </a:lnSpc>
              <a:spcBef>
                <a:spcPts val="95"/>
              </a:spcBef>
            </a:pPr>
            <a:endParaRPr lang="fr-FR" sz="1100" b="1" dirty="0">
              <a:solidFill>
                <a:schemeClr val="accent2"/>
              </a:solidFill>
              <a:latin typeface="Verdana" panose="020B0604030504040204" pitchFamily="34" charset="0"/>
              <a:ea typeface="Verdana" panose="020B0604030504040204" pitchFamily="34" charset="0"/>
            </a:endParaRPr>
          </a:p>
          <a:p>
            <a:pPr marL="12700" marR="46355" algn="just">
              <a:lnSpc>
                <a:spcPct val="150000"/>
              </a:lnSpc>
              <a:spcBef>
                <a:spcPts val="95"/>
              </a:spcBef>
            </a:pPr>
            <a:r>
              <a:rPr lang="fr-FR" sz="1050" dirty="0">
                <a:latin typeface="Verdana" panose="020B0604030504040204" pitchFamily="34" charset="0"/>
                <a:ea typeface="Verdana" panose="020B0604030504040204" pitchFamily="34" charset="0"/>
              </a:rPr>
              <a:t>La société financière Prêt à dépenser propose des crédits à la consommation pour des personnes ayant peu ou pas du tout d'historique de prêt.</a:t>
            </a:r>
          </a:p>
          <a:p>
            <a:pPr algn="just">
              <a:lnSpc>
                <a:spcPct val="150000"/>
              </a:lnSpc>
            </a:pPr>
            <a:endParaRPr lang="fr-FR" sz="1050" dirty="0">
              <a:latin typeface="Verdana" panose="020B0604030504040204" pitchFamily="34" charset="0"/>
              <a:ea typeface="Verdana" panose="020B0604030504040204" pitchFamily="34" charset="0"/>
            </a:endParaRPr>
          </a:p>
          <a:p>
            <a:pPr marL="12700" marR="327025" algn="just">
              <a:lnSpc>
                <a:spcPct val="150000"/>
              </a:lnSpc>
            </a:pPr>
            <a:r>
              <a:rPr lang="fr-FR" sz="1050" dirty="0">
                <a:latin typeface="Verdana" panose="020B0604030504040204" pitchFamily="34" charset="0"/>
                <a:ea typeface="Verdana" panose="020B0604030504040204" pitchFamily="34" charset="0"/>
              </a:rPr>
              <a:t>L’entreprise souhaite </a:t>
            </a:r>
          </a:p>
          <a:p>
            <a:pPr marL="184150" marR="327025" indent="-171450" algn="just">
              <a:lnSpc>
                <a:spcPct val="150000"/>
              </a:lnSpc>
              <a:buFont typeface="Wingdings" panose="05000000000000000000" pitchFamily="2" charset="2"/>
              <a:buChar char="ü"/>
            </a:pPr>
            <a:r>
              <a:rPr lang="fr-FR" sz="1050" dirty="0">
                <a:latin typeface="Verdana" panose="020B0604030504040204" pitchFamily="34" charset="0"/>
                <a:ea typeface="Verdana" panose="020B0604030504040204" pitchFamily="34" charset="0"/>
              </a:rPr>
              <a:t>mettre en œuvre un </a:t>
            </a:r>
            <a:r>
              <a:rPr lang="fr-FR" sz="1050" b="1" dirty="0">
                <a:solidFill>
                  <a:schemeClr val="accent2"/>
                </a:solidFill>
                <a:latin typeface="Verdana" panose="020B0604030504040204" pitchFamily="34" charset="0"/>
                <a:ea typeface="Verdana" panose="020B0604030504040204" pitchFamily="34" charset="0"/>
              </a:rPr>
              <a:t>outil de scoring crédit </a:t>
            </a:r>
            <a:r>
              <a:rPr lang="fr-FR" sz="1050" dirty="0">
                <a:latin typeface="Verdana" panose="020B0604030504040204" pitchFamily="34" charset="0"/>
                <a:ea typeface="Verdana" panose="020B0604030504040204" pitchFamily="34" charset="0"/>
              </a:rPr>
              <a:t>qui calcule la probabilité qu’un client rembourse son crédit, puis classifie la demande en crédit accordé ou refusé.</a:t>
            </a:r>
          </a:p>
          <a:p>
            <a:pPr marL="184150" marR="327025" indent="-171450" algn="just">
              <a:lnSpc>
                <a:spcPct val="150000"/>
              </a:lnSpc>
              <a:buFont typeface="Wingdings" panose="05000000000000000000" pitchFamily="2" charset="2"/>
              <a:buChar char="ü"/>
            </a:pPr>
            <a:endParaRPr lang="fr-FR" sz="1050" dirty="0">
              <a:latin typeface="Verdana" panose="020B0604030504040204" pitchFamily="34" charset="0"/>
              <a:ea typeface="Verdana" panose="020B0604030504040204" pitchFamily="34" charset="0"/>
            </a:endParaRPr>
          </a:p>
          <a:p>
            <a:pPr marL="171450" indent="-171450" algn="just">
              <a:lnSpc>
                <a:spcPct val="150000"/>
              </a:lnSpc>
              <a:buFont typeface="Wingdings" panose="05000000000000000000" pitchFamily="2" charset="2"/>
              <a:buChar char="ü"/>
            </a:pPr>
            <a:r>
              <a:rPr lang="fr-FR" sz="1050" dirty="0">
                <a:latin typeface="Verdana" panose="020B0604030504040204" pitchFamily="34" charset="0"/>
                <a:ea typeface="Verdana" panose="020B0604030504040204" pitchFamily="34" charset="0"/>
              </a:rPr>
              <a:t>- développer </a:t>
            </a:r>
            <a:r>
              <a:rPr lang="fr-FR" sz="1050" b="1" dirty="0">
                <a:solidFill>
                  <a:schemeClr val="accent2"/>
                </a:solidFill>
                <a:latin typeface="Verdana" panose="020B0604030504040204" pitchFamily="34" charset="0"/>
                <a:ea typeface="Verdana" panose="020B0604030504040204" pitchFamily="34" charset="0"/>
              </a:rPr>
              <a:t>un </a:t>
            </a:r>
            <a:r>
              <a:rPr lang="fr-FR" sz="1050" b="1" dirty="0" err="1">
                <a:solidFill>
                  <a:schemeClr val="accent2"/>
                </a:solidFill>
                <a:latin typeface="Verdana" panose="020B0604030504040204" pitchFamily="34" charset="0"/>
                <a:ea typeface="Verdana" panose="020B0604030504040204" pitchFamily="34" charset="0"/>
              </a:rPr>
              <a:t>dashboard</a:t>
            </a:r>
            <a:r>
              <a:rPr lang="fr-FR" sz="1050" b="1" dirty="0">
                <a:solidFill>
                  <a:schemeClr val="accent2"/>
                </a:solidFill>
                <a:latin typeface="Verdana" panose="020B0604030504040204" pitchFamily="34" charset="0"/>
                <a:ea typeface="Verdana" panose="020B0604030504040204" pitchFamily="34" charset="0"/>
              </a:rPr>
              <a:t> interactif </a:t>
            </a:r>
            <a:r>
              <a:rPr lang="fr-FR" sz="1050" dirty="0">
                <a:latin typeface="Verdana" panose="020B0604030504040204" pitchFamily="34" charset="0"/>
                <a:ea typeface="Verdana" panose="020B0604030504040204" pitchFamily="34" charset="0"/>
              </a:rPr>
              <a:t>pour plus de transparence afin que les chargés de relation client puissent à la fois expliquer de façon la plus transparente possible les décisions d’octroi de crédit, mais également permettre à leurs clients de disposer de leurs informations personnelles et de les explorer facilement.</a:t>
            </a:r>
          </a:p>
        </p:txBody>
      </p:sp>
      <p:pic>
        <p:nvPicPr>
          <p:cNvPr id="9" name="object 11">
            <a:extLst>
              <a:ext uri="{FF2B5EF4-FFF2-40B4-BE49-F238E27FC236}">
                <a16:creationId xmlns:a16="http://schemas.microsoft.com/office/drawing/2014/main" id="{20B2C993-45A0-0E58-EB9C-78F265E186E8}"/>
              </a:ext>
            </a:extLst>
          </p:cNvPr>
          <p:cNvPicPr/>
          <p:nvPr/>
        </p:nvPicPr>
        <p:blipFill>
          <a:blip r:embed="rId2" cstate="print"/>
          <a:stretch>
            <a:fillRect/>
          </a:stretch>
        </p:blipFill>
        <p:spPr>
          <a:xfrm>
            <a:off x="673321" y="2530451"/>
            <a:ext cx="3133343" cy="2875775"/>
          </a:xfrm>
          <a:prstGeom prst="rect">
            <a:avLst/>
          </a:prstGeom>
        </p:spPr>
      </p:pic>
    </p:spTree>
    <p:extLst>
      <p:ext uri="{BB962C8B-B14F-4D97-AF65-F5344CB8AC3E}">
        <p14:creationId xmlns:p14="http://schemas.microsoft.com/office/powerpoint/2010/main" val="121211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3" name="Rectangle 4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5" name="Rectangle 4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7" name="Rectangle 4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49" name="Rectangle 48">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3" name="Rectangle 52">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5" name="Rectangle 54">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7" name="Rectangle 56">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1" name="Graphic 20" descr="Logement">
            <a:extLst>
              <a:ext uri="{FF2B5EF4-FFF2-40B4-BE49-F238E27FC236}">
                <a16:creationId xmlns:a16="http://schemas.microsoft.com/office/drawing/2014/main" id="{96E3235D-ACF4-165C-5C11-FEE6E748B5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9546" y="1697911"/>
            <a:ext cx="3722454" cy="3722454"/>
          </a:xfrm>
          <a:prstGeom prst="rect">
            <a:avLst/>
          </a:prstGeom>
        </p:spPr>
      </p:pic>
      <p:sp>
        <p:nvSpPr>
          <p:cNvPr id="5" name="Titre 1">
            <a:extLst>
              <a:ext uri="{FF2B5EF4-FFF2-40B4-BE49-F238E27FC236}">
                <a16:creationId xmlns:a16="http://schemas.microsoft.com/office/drawing/2014/main" id="{615402C1-87B9-BEF3-82BF-3B501A4278B1}"/>
              </a:ext>
            </a:extLst>
          </p:cNvPr>
          <p:cNvSpPr txBox="1">
            <a:spLocks/>
          </p:cNvSpPr>
          <p:nvPr/>
        </p:nvSpPr>
        <p:spPr>
          <a:xfrm>
            <a:off x="581191" y="1244774"/>
            <a:ext cx="5708356" cy="198257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b="1" spc="-60" dirty="0" err="1">
                <a:solidFill>
                  <a:schemeClr val="accent1"/>
                </a:solidFill>
                <a:latin typeface="Verdana" panose="020B0604030504040204" pitchFamily="34" charset="0"/>
                <a:ea typeface="Verdana" panose="020B0604030504040204" pitchFamily="34" charset="0"/>
              </a:rPr>
              <a:t>Etape</a:t>
            </a:r>
            <a:r>
              <a:rPr lang="en-US" b="1" spc="-60" dirty="0">
                <a:solidFill>
                  <a:schemeClr val="accent1"/>
                </a:solidFill>
                <a:latin typeface="Verdana" panose="020B0604030504040204" pitchFamily="34" charset="0"/>
                <a:ea typeface="Verdana" panose="020B0604030504040204" pitchFamily="34" charset="0"/>
              </a:rPr>
              <a:t> 1 :</a:t>
            </a:r>
            <a:br>
              <a:rPr lang="en-US" b="1" spc="-60" dirty="0">
                <a:solidFill>
                  <a:schemeClr val="accent1"/>
                </a:solidFill>
                <a:latin typeface="Verdana" panose="020B0604030504040204" pitchFamily="34" charset="0"/>
                <a:ea typeface="Verdana" panose="020B0604030504040204" pitchFamily="34" charset="0"/>
              </a:rPr>
            </a:br>
            <a:br>
              <a:rPr lang="en-US" b="1" spc="-60" dirty="0">
                <a:solidFill>
                  <a:schemeClr val="accent1"/>
                </a:solidFill>
                <a:latin typeface="Verdana" panose="020B0604030504040204" pitchFamily="34" charset="0"/>
                <a:ea typeface="Verdana" panose="020B0604030504040204" pitchFamily="34" charset="0"/>
              </a:rPr>
            </a:br>
            <a:r>
              <a:rPr lang="fr-FR" sz="2800" dirty="0">
                <a:solidFill>
                  <a:schemeClr val="accent2">
                    <a:lumMod val="50000"/>
                  </a:schemeClr>
                </a:solidFill>
                <a:latin typeface="Verdana" panose="020B0604030504040204" pitchFamily="34" charset="0"/>
                <a:ea typeface="Verdana" panose="020B0604030504040204" pitchFamily="34" charset="0"/>
              </a:rPr>
              <a:t>Données FOURNIES &amp; </a:t>
            </a:r>
          </a:p>
          <a:p>
            <a:pPr>
              <a:lnSpc>
                <a:spcPct val="90000"/>
              </a:lnSpc>
            </a:pPr>
            <a:r>
              <a:rPr lang="fr-FR" spc="-60" dirty="0">
                <a:solidFill>
                  <a:schemeClr val="accent2">
                    <a:lumMod val="50000"/>
                  </a:schemeClr>
                </a:solidFill>
                <a:latin typeface="Verdana" panose="020B0604030504040204" pitchFamily="34" charset="0"/>
                <a:ea typeface="Verdana" panose="020B0604030504040204" pitchFamily="34" charset="0"/>
              </a:rPr>
              <a:t>DATA </a:t>
            </a:r>
            <a:r>
              <a:rPr lang="fr-FR" spc="-60" dirty="0" err="1">
                <a:solidFill>
                  <a:schemeClr val="accent2">
                    <a:lumMod val="50000"/>
                  </a:schemeClr>
                </a:solidFill>
                <a:latin typeface="Verdana" panose="020B0604030504040204" pitchFamily="34" charset="0"/>
                <a:ea typeface="Verdana" panose="020B0604030504040204" pitchFamily="34" charset="0"/>
              </a:rPr>
              <a:t>PREProCeSSING</a:t>
            </a:r>
            <a:br>
              <a:rPr lang="en-US" spc="-60" dirty="0">
                <a:solidFill>
                  <a:schemeClr val="accent1"/>
                </a:solidFill>
                <a:latin typeface="Verdana" panose="020B0604030504040204" pitchFamily="34" charset="0"/>
                <a:ea typeface="Verdana" panose="020B0604030504040204" pitchFamily="34" charset="0"/>
              </a:rPr>
            </a:br>
            <a:endParaRPr lang="en-US" dirty="0">
              <a:solidFill>
                <a:schemeClr val="accent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0028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r>
              <a:rPr lang="fr-FR" sz="3200" b="1" dirty="0">
                <a:latin typeface="Verdana" panose="020B0604030504040204" pitchFamily="34" charset="0"/>
                <a:ea typeface="Verdana" panose="020B0604030504040204" pitchFamily="34" charset="0"/>
              </a:rPr>
              <a:t>DONNEES FOURNIES</a:t>
            </a:r>
            <a:endParaRPr lang="fr-FR" sz="3200" b="1" dirty="0">
              <a:solidFill>
                <a:srgbClr val="FFFFFF"/>
              </a:solidFill>
              <a:latin typeface="Verdana" panose="020B0604030504040204" pitchFamily="34" charset="0"/>
              <a:ea typeface="Verdana" panose="020B0604030504040204" pitchFamily="34" charset="0"/>
            </a:endParaRPr>
          </a:p>
        </p:txBody>
      </p:sp>
      <p:sp>
        <p:nvSpPr>
          <p:cNvPr id="4" name="Espace réservé du numéro de diapositive 3">
            <a:extLst>
              <a:ext uri="{FF2B5EF4-FFF2-40B4-BE49-F238E27FC236}">
                <a16:creationId xmlns:a16="http://schemas.microsoft.com/office/drawing/2014/main" id="{D1C678DC-5AA1-67F8-0937-D18E967E50E9}"/>
              </a:ext>
            </a:extLst>
          </p:cNvPr>
          <p:cNvSpPr>
            <a:spLocks noGrp="1"/>
          </p:cNvSpPr>
          <p:nvPr>
            <p:ph type="sldNum" sz="quarter" idx="12"/>
          </p:nvPr>
        </p:nvSpPr>
        <p:spPr>
          <a:xfrm>
            <a:off x="10564892" y="6252546"/>
            <a:ext cx="1052508" cy="365125"/>
          </a:xfrm>
        </p:spPr>
        <p:txBody>
          <a:bodyPr/>
          <a:lstStyle/>
          <a:p>
            <a:fld id="{A46C9AE1-DB3E-4619-AB60-AF335A7A74F1}" type="slidenum">
              <a:rPr lang="fr-FR" sz="1600" b="1" smtClean="0"/>
              <a:t>5</a:t>
            </a:fld>
            <a:endParaRPr lang="fr-FR" sz="1600" b="1" dirty="0"/>
          </a:p>
        </p:txBody>
      </p:sp>
      <p:sp>
        <p:nvSpPr>
          <p:cNvPr id="7" name="ZoneTexte 6">
            <a:extLst>
              <a:ext uri="{FF2B5EF4-FFF2-40B4-BE49-F238E27FC236}">
                <a16:creationId xmlns:a16="http://schemas.microsoft.com/office/drawing/2014/main" id="{46F5D060-3D5A-407B-7780-B4F67DDB9546}"/>
              </a:ext>
            </a:extLst>
          </p:cNvPr>
          <p:cNvSpPr txBox="1"/>
          <p:nvPr/>
        </p:nvSpPr>
        <p:spPr>
          <a:xfrm>
            <a:off x="703671" y="3696078"/>
            <a:ext cx="3778369" cy="2160207"/>
          </a:xfrm>
          <a:prstGeom prst="rect">
            <a:avLst/>
          </a:prstGeom>
          <a:noFill/>
        </p:spPr>
        <p:txBody>
          <a:bodyPr wrap="square" rtlCol="0">
            <a:spAutoFit/>
          </a:bodyPr>
          <a:lstStyle/>
          <a:p>
            <a:pPr algn="ctr">
              <a:lnSpc>
                <a:spcPct val="150000"/>
              </a:lnSpc>
            </a:pPr>
            <a:r>
              <a:rPr lang="fr-FR" sz="1400" b="1" dirty="0">
                <a:latin typeface="Verdana" panose="020B0604030504040204" pitchFamily="34" charset="0"/>
                <a:ea typeface="Verdana" panose="020B0604030504040204" pitchFamily="34" charset="0"/>
              </a:rPr>
              <a:t>7 </a:t>
            </a:r>
            <a:r>
              <a:rPr lang="fr-FR" sz="1400" b="1" dirty="0" err="1">
                <a:latin typeface="Verdana" panose="020B0604030504040204" pitchFamily="34" charset="0"/>
                <a:ea typeface="Verdana" panose="020B0604030504040204" pitchFamily="34" charset="0"/>
              </a:rPr>
              <a:t>Datasets</a:t>
            </a:r>
            <a:r>
              <a:rPr lang="fr-FR" sz="1400" b="1" dirty="0">
                <a:latin typeface="Verdana" panose="020B0604030504040204" pitchFamily="34" charset="0"/>
                <a:ea typeface="Verdana" panose="020B0604030504040204" pitchFamily="34" charset="0"/>
              </a:rPr>
              <a:t>: </a:t>
            </a:r>
          </a:p>
          <a:p>
            <a:pPr algn="ctr">
              <a:lnSpc>
                <a:spcPct val="150000"/>
              </a:lnSpc>
            </a:pPr>
            <a:endParaRPr lang="fr-FR" sz="1400" b="1" dirty="0">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ü"/>
            </a:pPr>
            <a:r>
              <a:rPr lang="fr-FR" sz="1050" dirty="0">
                <a:latin typeface="Verdana" panose="020B0604030504040204" pitchFamily="34" charset="0"/>
                <a:ea typeface="Verdana" panose="020B0604030504040204" pitchFamily="34" charset="0"/>
                <a:sym typeface="Wingdings" panose="05000000000000000000" pitchFamily="2" charset="2"/>
              </a:rPr>
              <a:t>Reprenant des informations personnelles du client et sur le crédit souhaité</a:t>
            </a:r>
          </a:p>
          <a:p>
            <a:pPr marL="285750" indent="-285750">
              <a:lnSpc>
                <a:spcPct val="150000"/>
              </a:lnSpc>
              <a:buFont typeface="Wingdings" panose="05000000000000000000" pitchFamily="2" charset="2"/>
              <a:buChar char="ü"/>
            </a:pPr>
            <a:r>
              <a:rPr lang="fr-FR" sz="1050" dirty="0">
                <a:latin typeface="Verdana" panose="020B0604030504040204" pitchFamily="34" charset="0"/>
                <a:ea typeface="Verdana" panose="020B0604030504040204" pitchFamily="34" charset="0"/>
                <a:sym typeface="Wingdings" panose="05000000000000000000" pitchFamily="2" charset="2"/>
              </a:rPr>
              <a:t>Des historiques des crédits dans l’établissement bancaire</a:t>
            </a:r>
          </a:p>
          <a:p>
            <a:pPr marL="285750" indent="-285750">
              <a:lnSpc>
                <a:spcPct val="150000"/>
              </a:lnSpc>
              <a:buFont typeface="Wingdings" panose="05000000000000000000" pitchFamily="2" charset="2"/>
              <a:buChar char="ü"/>
            </a:pPr>
            <a:r>
              <a:rPr lang="fr-FR" sz="1050" dirty="0">
                <a:latin typeface="Verdana" panose="020B0604030504040204" pitchFamily="34" charset="0"/>
                <a:ea typeface="Verdana" panose="020B0604030504040204" pitchFamily="34" charset="0"/>
                <a:sym typeface="Wingdings" panose="05000000000000000000" pitchFamily="2" charset="2"/>
              </a:rPr>
              <a:t>Des historiques des crédits demandés dans d’autres institutions financières</a:t>
            </a:r>
          </a:p>
        </p:txBody>
      </p:sp>
      <p:pic>
        <p:nvPicPr>
          <p:cNvPr id="8" name="Graphique 7" descr="Livres avec un remplissage uni">
            <a:extLst>
              <a:ext uri="{FF2B5EF4-FFF2-40B4-BE49-F238E27FC236}">
                <a16:creationId xmlns:a16="http://schemas.microsoft.com/office/drawing/2014/main" id="{70DE011D-CB14-6753-8461-5BE9A8BBA1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0616" y="2155824"/>
            <a:ext cx="1462957" cy="1462957"/>
          </a:xfrm>
          <a:prstGeom prst="rect">
            <a:avLst/>
          </a:prstGeom>
        </p:spPr>
      </p:pic>
      <p:pic>
        <p:nvPicPr>
          <p:cNvPr id="12" name="Image 11">
            <a:extLst>
              <a:ext uri="{FF2B5EF4-FFF2-40B4-BE49-F238E27FC236}">
                <a16:creationId xmlns:a16="http://schemas.microsoft.com/office/drawing/2014/main" id="{5B312BF5-FB7A-1028-8548-39260015B428}"/>
              </a:ext>
            </a:extLst>
          </p:cNvPr>
          <p:cNvPicPr>
            <a:picLocks noChangeAspect="1"/>
          </p:cNvPicPr>
          <p:nvPr/>
        </p:nvPicPr>
        <p:blipFill>
          <a:blip r:embed="rId4"/>
          <a:stretch>
            <a:fillRect/>
          </a:stretch>
        </p:blipFill>
        <p:spPr>
          <a:xfrm>
            <a:off x="5522939" y="2060606"/>
            <a:ext cx="5965390" cy="3829572"/>
          </a:xfrm>
          <a:prstGeom prst="rect">
            <a:avLst/>
          </a:prstGeom>
        </p:spPr>
      </p:pic>
    </p:spTree>
    <p:extLst>
      <p:ext uri="{BB962C8B-B14F-4D97-AF65-F5344CB8AC3E}">
        <p14:creationId xmlns:p14="http://schemas.microsoft.com/office/powerpoint/2010/main" val="145349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 coins arrondis 29">
            <a:extLst>
              <a:ext uri="{FF2B5EF4-FFF2-40B4-BE49-F238E27FC236}">
                <a16:creationId xmlns:a16="http://schemas.microsoft.com/office/drawing/2014/main" id="{0172D921-FC25-CBCD-D38C-D8266BF82A0C}"/>
              </a:ext>
            </a:extLst>
          </p:cNvPr>
          <p:cNvSpPr/>
          <p:nvPr/>
        </p:nvSpPr>
        <p:spPr>
          <a:xfrm>
            <a:off x="984548" y="5413437"/>
            <a:ext cx="10718015" cy="365125"/>
          </a:xfrm>
          <a:prstGeom prst="roundRect">
            <a:avLst/>
          </a:prstGeom>
          <a:solidFill>
            <a:schemeClr val="bg2"/>
          </a:solidFill>
        </p:spPr>
        <p:style>
          <a:lnRef idx="3">
            <a:schemeClr val="lt1"/>
          </a:lnRef>
          <a:fillRef idx="1">
            <a:schemeClr val="accent4"/>
          </a:fillRef>
          <a:effectRef idx="1">
            <a:schemeClr val="accent4"/>
          </a:effectRef>
          <a:fontRef idx="minor">
            <a:schemeClr val="lt1"/>
          </a:fontRef>
        </p:style>
        <p:txBody>
          <a:bodyPr rtlCol="0" anchor="ctr"/>
          <a:lstStyle/>
          <a:p>
            <a:r>
              <a:rPr lang="fr-FR" sz="1200" b="1" dirty="0">
                <a:solidFill>
                  <a:schemeClr val="tx1">
                    <a:lumMod val="95000"/>
                    <a:lumOff val="5000"/>
                  </a:schemeClr>
                </a:solidFill>
                <a:latin typeface="Verdana" panose="020B0604030504040204" pitchFamily="34" charset="0"/>
                <a:ea typeface="Verdana" panose="020B0604030504040204" pitchFamily="34" charset="0"/>
              </a:rPr>
              <a:t>     Agrégation des data</a:t>
            </a:r>
          </a:p>
        </p:txBody>
      </p:sp>
      <p:sp>
        <p:nvSpPr>
          <p:cNvPr id="15" name="Rectangle : coins arrondis 14">
            <a:extLst>
              <a:ext uri="{FF2B5EF4-FFF2-40B4-BE49-F238E27FC236}">
                <a16:creationId xmlns:a16="http://schemas.microsoft.com/office/drawing/2014/main" id="{8A759BE5-656A-F5EB-EE69-39AB1DBEC0DE}"/>
              </a:ext>
            </a:extLst>
          </p:cNvPr>
          <p:cNvSpPr/>
          <p:nvPr/>
        </p:nvSpPr>
        <p:spPr>
          <a:xfrm>
            <a:off x="984548" y="2007798"/>
            <a:ext cx="10718015" cy="365125"/>
          </a:xfrm>
          <a:prstGeom prst="roundRect">
            <a:avLst/>
          </a:prstGeom>
          <a:solidFill>
            <a:schemeClr val="bg2"/>
          </a:solidFill>
        </p:spPr>
        <p:style>
          <a:lnRef idx="3">
            <a:schemeClr val="lt1"/>
          </a:lnRef>
          <a:fillRef idx="1">
            <a:schemeClr val="accent4"/>
          </a:fillRef>
          <a:effectRef idx="1">
            <a:schemeClr val="accent4"/>
          </a:effectRef>
          <a:fontRef idx="minor">
            <a:schemeClr val="lt1"/>
          </a:fontRef>
        </p:style>
        <p:txBody>
          <a:bodyPr rtlCol="0" anchor="ctr"/>
          <a:lstStyle/>
          <a:p>
            <a:r>
              <a:rPr lang="fr-FR" sz="1200" b="1" dirty="0">
                <a:solidFill>
                  <a:schemeClr val="tx1">
                    <a:lumMod val="95000"/>
                    <a:lumOff val="5000"/>
                  </a:schemeClr>
                </a:solidFill>
                <a:latin typeface="Verdana" panose="020B0604030504040204" pitchFamily="34" charset="0"/>
                <a:ea typeface="Verdana" panose="020B0604030504040204" pitchFamily="34" charset="0"/>
              </a:rPr>
              <a:t>     Analyse des 7 </a:t>
            </a:r>
            <a:r>
              <a:rPr lang="fr-FR" sz="1200" b="1" dirty="0" err="1">
                <a:solidFill>
                  <a:schemeClr val="tx1">
                    <a:lumMod val="95000"/>
                    <a:lumOff val="5000"/>
                  </a:schemeClr>
                </a:solidFill>
                <a:latin typeface="Verdana" panose="020B0604030504040204" pitchFamily="34" charset="0"/>
                <a:ea typeface="Verdana" panose="020B0604030504040204" pitchFamily="34" charset="0"/>
              </a:rPr>
              <a:t>datasets</a:t>
            </a:r>
            <a:r>
              <a:rPr lang="fr-FR" sz="1200" b="1" dirty="0">
                <a:solidFill>
                  <a:schemeClr val="tx1">
                    <a:lumMod val="95000"/>
                    <a:lumOff val="5000"/>
                  </a:schemeClr>
                </a:solidFill>
                <a:latin typeface="Verdana" panose="020B0604030504040204" pitchFamily="34" charset="0"/>
                <a:ea typeface="Verdana" panose="020B0604030504040204" pitchFamily="34" charset="0"/>
              </a:rPr>
              <a:t> </a:t>
            </a:r>
            <a:r>
              <a:rPr lang="fr-FR" sz="1200" b="1" dirty="0" err="1">
                <a:solidFill>
                  <a:schemeClr val="tx1">
                    <a:lumMod val="95000"/>
                    <a:lumOff val="5000"/>
                  </a:schemeClr>
                </a:solidFill>
                <a:latin typeface="Verdana" panose="020B0604030504040204" pitchFamily="34" charset="0"/>
                <a:ea typeface="Verdana" panose="020B0604030504040204" pitchFamily="34" charset="0"/>
              </a:rPr>
              <a:t>séparement</a:t>
            </a:r>
            <a:endParaRPr lang="fr-FR" sz="1200"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r>
              <a:rPr lang="fr-FR" sz="3200" b="1" dirty="0">
                <a:latin typeface="Verdana" panose="020B0604030504040204" pitchFamily="34" charset="0"/>
                <a:ea typeface="Verdana" panose="020B0604030504040204" pitchFamily="34" charset="0"/>
              </a:rPr>
              <a:t>DATA </a:t>
            </a:r>
            <a:r>
              <a:rPr lang="fr-FR" sz="3200" b="1" dirty="0" err="1">
                <a:latin typeface="Verdana" panose="020B0604030504040204" pitchFamily="34" charset="0"/>
                <a:ea typeface="Verdana" panose="020B0604030504040204" pitchFamily="34" charset="0"/>
              </a:rPr>
              <a:t>PREPRoCESSING</a:t>
            </a:r>
            <a:endParaRPr lang="fr-FR" sz="3200" b="1" dirty="0">
              <a:solidFill>
                <a:srgbClr val="FFFFFF"/>
              </a:solidFill>
              <a:latin typeface="Verdana" panose="020B0604030504040204" pitchFamily="34" charset="0"/>
              <a:ea typeface="Verdana" panose="020B0604030504040204" pitchFamily="34" charset="0"/>
            </a:endParaRPr>
          </a:p>
        </p:txBody>
      </p:sp>
      <p:sp>
        <p:nvSpPr>
          <p:cNvPr id="4" name="Espace réservé du numéro de diapositive 3">
            <a:extLst>
              <a:ext uri="{FF2B5EF4-FFF2-40B4-BE49-F238E27FC236}">
                <a16:creationId xmlns:a16="http://schemas.microsoft.com/office/drawing/2014/main" id="{D1C678DC-5AA1-67F8-0937-D18E967E50E9}"/>
              </a:ext>
            </a:extLst>
          </p:cNvPr>
          <p:cNvSpPr>
            <a:spLocks noGrp="1"/>
          </p:cNvSpPr>
          <p:nvPr>
            <p:ph type="sldNum" sz="quarter" idx="12"/>
          </p:nvPr>
        </p:nvSpPr>
        <p:spPr>
          <a:xfrm>
            <a:off x="10564892" y="6252546"/>
            <a:ext cx="1052508" cy="365125"/>
          </a:xfrm>
        </p:spPr>
        <p:txBody>
          <a:bodyPr/>
          <a:lstStyle/>
          <a:p>
            <a:fld id="{A46C9AE1-DB3E-4619-AB60-AF335A7A74F1}" type="slidenum">
              <a:rPr lang="fr-FR" sz="1600" b="1" smtClean="0"/>
              <a:t>6</a:t>
            </a:fld>
            <a:endParaRPr lang="fr-FR" sz="1600" b="1" dirty="0"/>
          </a:p>
        </p:txBody>
      </p:sp>
      <p:pic>
        <p:nvPicPr>
          <p:cNvPr id="14" name="Graphique 13" descr="Badge 1 avec un remplissage uni">
            <a:extLst>
              <a:ext uri="{FF2B5EF4-FFF2-40B4-BE49-F238E27FC236}">
                <a16:creationId xmlns:a16="http://schemas.microsoft.com/office/drawing/2014/main" id="{43E28027-D39B-A6B1-B12A-4BF2CB3955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6696" y="1809666"/>
            <a:ext cx="761390" cy="761390"/>
          </a:xfrm>
          <a:prstGeom prst="rect">
            <a:avLst/>
          </a:prstGeom>
          <a:effectLst/>
        </p:spPr>
      </p:pic>
      <p:sp>
        <p:nvSpPr>
          <p:cNvPr id="17" name="Rectangle 16">
            <a:extLst>
              <a:ext uri="{FF2B5EF4-FFF2-40B4-BE49-F238E27FC236}">
                <a16:creationId xmlns:a16="http://schemas.microsoft.com/office/drawing/2014/main" id="{DB3A94DE-57B4-AA1F-2E01-A02070A4EE20}"/>
              </a:ext>
            </a:extLst>
          </p:cNvPr>
          <p:cNvSpPr/>
          <p:nvPr/>
        </p:nvSpPr>
        <p:spPr>
          <a:xfrm>
            <a:off x="1147316" y="2422274"/>
            <a:ext cx="10555247" cy="7504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Wingdings" panose="05000000000000000000" pitchFamily="2" charset="2"/>
              <a:buChar char="ü"/>
            </a:pPr>
            <a:r>
              <a:rPr lang="fr-FR" sz="1000" dirty="0">
                <a:solidFill>
                  <a:schemeClr val="tx1"/>
                </a:solidFill>
                <a:latin typeface="Verdana" panose="020B0604030504040204" pitchFamily="34" charset="0"/>
                <a:ea typeface="Verdana" panose="020B0604030504040204" pitchFamily="34" charset="0"/>
              </a:rPr>
              <a:t>suppression des features non pertinentes </a:t>
            </a:r>
          </a:p>
          <a:p>
            <a:pPr marL="171450" indent="-171450">
              <a:lnSpc>
                <a:spcPct val="150000"/>
              </a:lnSpc>
              <a:buFont typeface="Wingdings" panose="05000000000000000000" pitchFamily="2" charset="2"/>
              <a:buChar char="ü"/>
            </a:pPr>
            <a:r>
              <a:rPr lang="fr-FR" sz="1000" dirty="0">
                <a:solidFill>
                  <a:schemeClr val="tx1"/>
                </a:solidFill>
                <a:latin typeface="Verdana" panose="020B0604030504040204" pitchFamily="34" charset="0"/>
                <a:ea typeface="Verdana" panose="020B0604030504040204" pitchFamily="34" charset="0"/>
              </a:rPr>
              <a:t>Analyse des variables manquantes ou aberrantes</a:t>
            </a:r>
          </a:p>
          <a:p>
            <a:pPr marL="171450" indent="-171450">
              <a:lnSpc>
                <a:spcPct val="150000"/>
              </a:lnSpc>
              <a:buFont typeface="Wingdings" panose="05000000000000000000" pitchFamily="2" charset="2"/>
              <a:buChar char="ü"/>
            </a:pPr>
            <a:r>
              <a:rPr lang="fr-FR" sz="1000" dirty="0">
                <a:solidFill>
                  <a:schemeClr val="tx1"/>
                </a:solidFill>
                <a:latin typeface="Verdana" panose="020B0604030504040204" pitchFamily="34" charset="0"/>
                <a:ea typeface="Verdana" panose="020B0604030504040204" pitchFamily="34" charset="0"/>
              </a:rPr>
              <a:t>Suppression de features fortement </a:t>
            </a:r>
            <a:r>
              <a:rPr lang="fr-FR" sz="1000" dirty="0" err="1">
                <a:solidFill>
                  <a:schemeClr val="tx1"/>
                </a:solidFill>
                <a:latin typeface="Verdana" panose="020B0604030504040204" pitchFamily="34" charset="0"/>
                <a:ea typeface="Verdana" panose="020B0604030504040204" pitchFamily="34" charset="0"/>
              </a:rPr>
              <a:t>correlées</a:t>
            </a:r>
            <a:endParaRPr lang="fr-FR" sz="1000" dirty="0">
              <a:solidFill>
                <a:schemeClr val="tx1"/>
              </a:solidFill>
              <a:latin typeface="Verdana" panose="020B0604030504040204" pitchFamily="34" charset="0"/>
              <a:ea typeface="Verdana" panose="020B0604030504040204" pitchFamily="34" charset="0"/>
            </a:endParaRPr>
          </a:p>
        </p:txBody>
      </p:sp>
      <p:sp>
        <p:nvSpPr>
          <p:cNvPr id="18" name="Rectangle : coins arrondis 17">
            <a:extLst>
              <a:ext uri="{FF2B5EF4-FFF2-40B4-BE49-F238E27FC236}">
                <a16:creationId xmlns:a16="http://schemas.microsoft.com/office/drawing/2014/main" id="{75A0FD82-FE07-EE05-F3DE-C4079F921EA4}"/>
              </a:ext>
            </a:extLst>
          </p:cNvPr>
          <p:cNvSpPr/>
          <p:nvPr/>
        </p:nvSpPr>
        <p:spPr>
          <a:xfrm>
            <a:off x="1008039" y="3237093"/>
            <a:ext cx="10718015" cy="365125"/>
          </a:xfrm>
          <a:prstGeom prst="roundRect">
            <a:avLst/>
          </a:prstGeom>
          <a:solidFill>
            <a:schemeClr val="bg2"/>
          </a:solidFill>
        </p:spPr>
        <p:style>
          <a:lnRef idx="3">
            <a:schemeClr val="lt1"/>
          </a:lnRef>
          <a:fillRef idx="1">
            <a:schemeClr val="accent4"/>
          </a:fillRef>
          <a:effectRef idx="1">
            <a:schemeClr val="accent4"/>
          </a:effectRef>
          <a:fontRef idx="minor">
            <a:schemeClr val="lt1"/>
          </a:fontRef>
        </p:style>
        <p:txBody>
          <a:bodyPr rtlCol="0" anchor="ctr"/>
          <a:lstStyle/>
          <a:p>
            <a:r>
              <a:rPr lang="fr-FR" sz="1200" b="1" dirty="0">
                <a:solidFill>
                  <a:schemeClr val="tx1">
                    <a:lumMod val="95000"/>
                    <a:lumOff val="5000"/>
                  </a:schemeClr>
                </a:solidFill>
                <a:latin typeface="Verdana" panose="020B0604030504040204" pitchFamily="34" charset="0"/>
                <a:ea typeface="Verdana" panose="020B0604030504040204" pitchFamily="34" charset="0"/>
              </a:rPr>
              <a:t>     Analyse exploratoire</a:t>
            </a:r>
          </a:p>
        </p:txBody>
      </p:sp>
      <p:pic>
        <p:nvPicPr>
          <p:cNvPr id="22" name="Graphique 21" descr="Badge avec un remplissage uni">
            <a:extLst>
              <a:ext uri="{FF2B5EF4-FFF2-40B4-BE49-F238E27FC236}">
                <a16:creationId xmlns:a16="http://schemas.microsoft.com/office/drawing/2014/main" id="{915D150D-BFA8-3E91-5494-BB1A091D61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9565" y="3038960"/>
            <a:ext cx="761390" cy="761390"/>
          </a:xfrm>
          <a:prstGeom prst="rect">
            <a:avLst/>
          </a:prstGeom>
        </p:spPr>
      </p:pic>
      <p:pic>
        <p:nvPicPr>
          <p:cNvPr id="25" name="Graphique 24" descr="Badge 3 avec un remplissage uni">
            <a:extLst>
              <a:ext uri="{FF2B5EF4-FFF2-40B4-BE49-F238E27FC236}">
                <a16:creationId xmlns:a16="http://schemas.microsoft.com/office/drawing/2014/main" id="{DFDADEB9-F3A0-94DD-BF04-B6A2F95EF9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8070" y="5238941"/>
            <a:ext cx="761390" cy="761390"/>
          </a:xfrm>
          <a:prstGeom prst="rect">
            <a:avLst/>
          </a:prstGeom>
        </p:spPr>
      </p:pic>
      <p:sp>
        <p:nvSpPr>
          <p:cNvPr id="32" name="Rectangle 31">
            <a:extLst>
              <a:ext uri="{FF2B5EF4-FFF2-40B4-BE49-F238E27FC236}">
                <a16:creationId xmlns:a16="http://schemas.microsoft.com/office/drawing/2014/main" id="{EE8173EC-F8DC-D1C4-1B3F-B75E299D12D7}"/>
              </a:ext>
            </a:extLst>
          </p:cNvPr>
          <p:cNvSpPr/>
          <p:nvPr/>
        </p:nvSpPr>
        <p:spPr>
          <a:xfrm>
            <a:off x="1138683" y="5820080"/>
            <a:ext cx="10555247" cy="6542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Wingdings" panose="05000000000000000000" pitchFamily="2" charset="2"/>
              <a:buChar char="ü"/>
            </a:pPr>
            <a:r>
              <a:rPr lang="fr-FR" sz="1000" dirty="0">
                <a:solidFill>
                  <a:schemeClr val="tx1"/>
                </a:solidFill>
                <a:latin typeface="Verdana" panose="020B0604030504040204" pitchFamily="34" charset="0"/>
                <a:ea typeface="Verdana" panose="020B0604030504040204" pitchFamily="34" charset="0"/>
              </a:rPr>
              <a:t>Sur une data globale (train + test), intégration features brut ou </a:t>
            </a:r>
            <a:r>
              <a:rPr lang="fr-FR" sz="1000" dirty="0" err="1">
                <a:solidFill>
                  <a:schemeClr val="tx1"/>
                </a:solidFill>
                <a:latin typeface="Verdana" panose="020B0604030504040204" pitchFamily="34" charset="0"/>
                <a:ea typeface="Verdana" panose="020B0604030504040204" pitchFamily="34" charset="0"/>
              </a:rPr>
              <a:t>agregé</a:t>
            </a:r>
            <a:r>
              <a:rPr lang="fr-FR" sz="1000" dirty="0">
                <a:solidFill>
                  <a:schemeClr val="tx1"/>
                </a:solidFill>
                <a:latin typeface="Verdana" panose="020B0604030504040204" pitchFamily="34" charset="0"/>
                <a:ea typeface="Verdana" panose="020B0604030504040204" pitchFamily="34" charset="0"/>
              </a:rPr>
              <a:t> des autres fichiers</a:t>
            </a:r>
          </a:p>
          <a:p>
            <a:pPr marL="171450" indent="-171450">
              <a:lnSpc>
                <a:spcPct val="150000"/>
              </a:lnSpc>
              <a:buFont typeface="Wingdings" panose="05000000000000000000" pitchFamily="2" charset="2"/>
              <a:buChar char="ü"/>
            </a:pPr>
            <a:r>
              <a:rPr lang="fr-FR" sz="1000" dirty="0">
                <a:solidFill>
                  <a:schemeClr val="tx1">
                    <a:lumMod val="95000"/>
                    <a:lumOff val="5000"/>
                  </a:schemeClr>
                </a:solidFill>
                <a:latin typeface="Verdana" panose="020B0604030504040204" pitchFamily="34" charset="0"/>
                <a:ea typeface="Verdana" panose="020B0604030504040204" pitchFamily="34" charset="0"/>
              </a:rPr>
              <a:t>Traitement des valeurs manquantes (Avec </a:t>
            </a:r>
            <a:r>
              <a:rPr lang="fr-FR" sz="1000" dirty="0" err="1">
                <a:solidFill>
                  <a:schemeClr val="tx1">
                    <a:lumMod val="95000"/>
                    <a:lumOff val="5000"/>
                  </a:schemeClr>
                </a:solidFill>
                <a:latin typeface="Verdana" panose="020B0604030504040204" pitchFamily="34" charset="0"/>
                <a:ea typeface="Verdana" panose="020B0604030504040204" pitchFamily="34" charset="0"/>
              </a:rPr>
              <a:t>simpleimputer</a:t>
            </a:r>
            <a:r>
              <a:rPr lang="fr-FR" sz="1000" dirty="0">
                <a:solidFill>
                  <a:schemeClr val="tx1">
                    <a:lumMod val="95000"/>
                    <a:lumOff val="5000"/>
                  </a:schemeClr>
                </a:solidFill>
                <a:latin typeface="Verdana" panose="020B0604030504040204" pitchFamily="34" charset="0"/>
                <a:ea typeface="Verdana" panose="020B0604030504040204" pitchFamily="34" charset="0"/>
              </a:rPr>
              <a:t> – Médiane)</a:t>
            </a:r>
          </a:p>
        </p:txBody>
      </p:sp>
      <p:pic>
        <p:nvPicPr>
          <p:cNvPr id="36" name="Image 35">
            <a:extLst>
              <a:ext uri="{FF2B5EF4-FFF2-40B4-BE49-F238E27FC236}">
                <a16:creationId xmlns:a16="http://schemas.microsoft.com/office/drawing/2014/main" id="{BFE787A6-856C-7A02-304D-23C892772279}"/>
              </a:ext>
            </a:extLst>
          </p:cNvPr>
          <p:cNvPicPr>
            <a:picLocks noChangeAspect="1"/>
          </p:cNvPicPr>
          <p:nvPr/>
        </p:nvPicPr>
        <p:blipFill>
          <a:blip r:embed="rId8"/>
          <a:stretch>
            <a:fillRect/>
          </a:stretch>
        </p:blipFill>
        <p:spPr>
          <a:xfrm>
            <a:off x="6343555" y="3604840"/>
            <a:ext cx="5335015" cy="1852746"/>
          </a:xfrm>
          <a:prstGeom prst="rect">
            <a:avLst/>
          </a:prstGeom>
        </p:spPr>
      </p:pic>
      <p:pic>
        <p:nvPicPr>
          <p:cNvPr id="38" name="Image 37">
            <a:extLst>
              <a:ext uri="{FF2B5EF4-FFF2-40B4-BE49-F238E27FC236}">
                <a16:creationId xmlns:a16="http://schemas.microsoft.com/office/drawing/2014/main" id="{59C41DEC-B35B-E292-0EB4-E095586E4423}"/>
              </a:ext>
            </a:extLst>
          </p:cNvPr>
          <p:cNvPicPr>
            <a:picLocks noChangeAspect="1"/>
          </p:cNvPicPr>
          <p:nvPr/>
        </p:nvPicPr>
        <p:blipFill>
          <a:blip r:embed="rId9"/>
          <a:stretch>
            <a:fillRect/>
          </a:stretch>
        </p:blipFill>
        <p:spPr>
          <a:xfrm>
            <a:off x="575708" y="3666585"/>
            <a:ext cx="5411087" cy="1612395"/>
          </a:xfrm>
          <a:prstGeom prst="rect">
            <a:avLst/>
          </a:prstGeom>
        </p:spPr>
      </p:pic>
    </p:spTree>
    <p:extLst>
      <p:ext uri="{BB962C8B-B14F-4D97-AF65-F5344CB8AC3E}">
        <p14:creationId xmlns:p14="http://schemas.microsoft.com/office/powerpoint/2010/main" val="236638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80D915A-8EBD-57C5-0E5C-4B8D5E1BCD29}"/>
              </a:ext>
            </a:extLst>
          </p:cNvPr>
          <p:cNvSpPr/>
          <p:nvPr/>
        </p:nvSpPr>
        <p:spPr>
          <a:xfrm>
            <a:off x="1031392" y="2192949"/>
            <a:ext cx="10555247" cy="118608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Wingdings" panose="05000000000000000000" pitchFamily="2" charset="2"/>
              <a:buChar char="ü"/>
            </a:pPr>
            <a:r>
              <a:rPr lang="fr-FR" sz="1000" dirty="0">
                <a:solidFill>
                  <a:schemeClr val="tx1">
                    <a:lumMod val="95000"/>
                    <a:lumOff val="5000"/>
                  </a:schemeClr>
                </a:solidFill>
                <a:latin typeface="Verdana" panose="020B0604030504040204" pitchFamily="34" charset="0"/>
                <a:ea typeface="Verdana" panose="020B0604030504040204" pitchFamily="34" charset="0"/>
              </a:rPr>
              <a:t>Création de 4 nouvelles variables métier</a:t>
            </a:r>
          </a:p>
          <a:p>
            <a:pPr marL="171450" indent="-171450">
              <a:lnSpc>
                <a:spcPct val="150000"/>
              </a:lnSpc>
              <a:buFont typeface="Wingdings" panose="05000000000000000000" pitchFamily="2" charset="2"/>
              <a:buChar char="ü"/>
            </a:pPr>
            <a:r>
              <a:rPr lang="fr-FR" sz="1000" dirty="0">
                <a:solidFill>
                  <a:schemeClr val="tx1">
                    <a:lumMod val="95000"/>
                    <a:lumOff val="5000"/>
                  </a:schemeClr>
                </a:solidFill>
                <a:latin typeface="Verdana" panose="020B0604030504040204" pitchFamily="34" charset="0"/>
                <a:ea typeface="Verdana" panose="020B0604030504040204" pitchFamily="34" charset="0"/>
              </a:rPr>
              <a:t>Encodage des variables catégorielles (</a:t>
            </a:r>
            <a:r>
              <a:rPr lang="fr-FR" sz="1000" dirty="0" err="1">
                <a:solidFill>
                  <a:schemeClr val="tx1">
                    <a:lumMod val="95000"/>
                    <a:lumOff val="5000"/>
                  </a:schemeClr>
                </a:solidFill>
                <a:latin typeface="Verdana" panose="020B0604030504040204" pitchFamily="34" charset="0"/>
                <a:ea typeface="Verdana" panose="020B0604030504040204" pitchFamily="34" charset="0"/>
              </a:rPr>
              <a:t>OneHotEncoder</a:t>
            </a:r>
            <a:r>
              <a:rPr lang="fr-FR" sz="1000" dirty="0">
                <a:solidFill>
                  <a:schemeClr val="tx1">
                    <a:lumMod val="95000"/>
                    <a:lumOff val="5000"/>
                  </a:schemeClr>
                </a:solidFill>
                <a:latin typeface="Verdana" panose="020B0604030504040204" pitchFamily="34" charset="0"/>
                <a:ea typeface="Verdana" panose="020B0604030504040204" pitchFamily="34" charset="0"/>
              </a:rPr>
              <a:t>)</a:t>
            </a:r>
          </a:p>
          <a:p>
            <a:pPr marL="171450" indent="-171450">
              <a:lnSpc>
                <a:spcPct val="150000"/>
              </a:lnSpc>
              <a:buFont typeface="Wingdings" panose="05000000000000000000" pitchFamily="2" charset="2"/>
              <a:buChar char="ü"/>
            </a:pPr>
            <a:r>
              <a:rPr lang="fr-FR" sz="1000" dirty="0">
                <a:solidFill>
                  <a:schemeClr val="tx1">
                    <a:lumMod val="95000"/>
                    <a:lumOff val="5000"/>
                  </a:schemeClr>
                </a:solidFill>
                <a:latin typeface="Verdana" panose="020B0604030504040204" pitchFamily="34" charset="0"/>
                <a:ea typeface="Verdana" panose="020B0604030504040204" pitchFamily="34" charset="0"/>
              </a:rPr>
              <a:t>Standardisation des données (</a:t>
            </a:r>
            <a:r>
              <a:rPr lang="fr-FR" sz="1000" dirty="0" err="1">
                <a:solidFill>
                  <a:schemeClr val="tx1">
                    <a:lumMod val="95000"/>
                    <a:lumOff val="5000"/>
                  </a:schemeClr>
                </a:solidFill>
                <a:latin typeface="Verdana" panose="020B0604030504040204" pitchFamily="34" charset="0"/>
                <a:ea typeface="Verdana" panose="020B0604030504040204" pitchFamily="34" charset="0"/>
              </a:rPr>
              <a:t>StandardScaler</a:t>
            </a:r>
            <a:r>
              <a:rPr lang="fr-FR" sz="1000" dirty="0">
                <a:solidFill>
                  <a:schemeClr val="tx1">
                    <a:lumMod val="95000"/>
                    <a:lumOff val="5000"/>
                  </a:schemeClr>
                </a:solidFill>
                <a:latin typeface="Verdana" panose="020B0604030504040204" pitchFamily="34" charset="0"/>
                <a:ea typeface="Verdana" panose="020B0604030504040204" pitchFamily="34" charset="0"/>
              </a:rPr>
              <a:t>)</a:t>
            </a:r>
          </a:p>
        </p:txBody>
      </p:sp>
      <p:sp>
        <p:nvSpPr>
          <p:cNvPr id="15" name="Rectangle : coins arrondis 14">
            <a:extLst>
              <a:ext uri="{FF2B5EF4-FFF2-40B4-BE49-F238E27FC236}">
                <a16:creationId xmlns:a16="http://schemas.microsoft.com/office/drawing/2014/main" id="{8A759BE5-656A-F5EB-EE69-39AB1DBEC0DE}"/>
              </a:ext>
            </a:extLst>
          </p:cNvPr>
          <p:cNvSpPr/>
          <p:nvPr/>
        </p:nvSpPr>
        <p:spPr>
          <a:xfrm>
            <a:off x="899385" y="1957874"/>
            <a:ext cx="10718015" cy="365125"/>
          </a:xfrm>
          <a:prstGeom prst="roundRect">
            <a:avLst/>
          </a:prstGeom>
          <a:solidFill>
            <a:schemeClr val="bg2"/>
          </a:solidFill>
        </p:spPr>
        <p:style>
          <a:lnRef idx="3">
            <a:schemeClr val="lt1"/>
          </a:lnRef>
          <a:fillRef idx="1">
            <a:schemeClr val="accent4"/>
          </a:fillRef>
          <a:effectRef idx="1">
            <a:schemeClr val="accent4"/>
          </a:effectRef>
          <a:fontRef idx="minor">
            <a:schemeClr val="lt1"/>
          </a:fontRef>
        </p:style>
        <p:txBody>
          <a:bodyPr rtlCol="0" anchor="ctr"/>
          <a:lstStyle/>
          <a:p>
            <a:r>
              <a:rPr lang="fr-FR" sz="1200" b="1" dirty="0">
                <a:solidFill>
                  <a:schemeClr val="tx1">
                    <a:lumMod val="95000"/>
                    <a:lumOff val="5000"/>
                  </a:schemeClr>
                </a:solidFill>
                <a:latin typeface="Verdana" panose="020B0604030504040204" pitchFamily="34" charset="0"/>
                <a:ea typeface="Verdana" panose="020B0604030504040204" pitchFamily="34" charset="0"/>
              </a:rPr>
              <a:t>     </a:t>
            </a:r>
            <a:r>
              <a:rPr lang="fr-FR" sz="1200" b="1" dirty="0" err="1">
                <a:solidFill>
                  <a:schemeClr val="tx1">
                    <a:lumMod val="95000"/>
                    <a:lumOff val="5000"/>
                  </a:schemeClr>
                </a:solidFill>
                <a:latin typeface="Verdana" panose="020B0604030504040204" pitchFamily="34" charset="0"/>
                <a:ea typeface="Verdana" panose="020B0604030504040204" pitchFamily="34" charset="0"/>
              </a:rPr>
              <a:t>Préprocessing</a:t>
            </a:r>
            <a:r>
              <a:rPr lang="fr-FR" sz="1200" b="1" dirty="0">
                <a:solidFill>
                  <a:schemeClr val="tx1">
                    <a:lumMod val="95000"/>
                    <a:lumOff val="5000"/>
                  </a:schemeClr>
                </a:solidFill>
                <a:latin typeface="Verdana" panose="020B0604030504040204" pitchFamily="34" charset="0"/>
                <a:ea typeface="Verdana" panose="020B0604030504040204" pitchFamily="34" charset="0"/>
              </a:rPr>
              <a:t> des données</a:t>
            </a:r>
          </a:p>
        </p:txBody>
      </p:sp>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r>
              <a:rPr lang="fr-FR" sz="3200" b="1" dirty="0">
                <a:latin typeface="Verdana" panose="020B0604030504040204" pitchFamily="34" charset="0"/>
                <a:ea typeface="Verdana" panose="020B0604030504040204" pitchFamily="34" charset="0"/>
              </a:rPr>
              <a:t>DATA </a:t>
            </a:r>
            <a:r>
              <a:rPr lang="fr-FR" sz="3200" b="1" dirty="0" err="1">
                <a:latin typeface="Verdana" panose="020B0604030504040204" pitchFamily="34" charset="0"/>
                <a:ea typeface="Verdana" panose="020B0604030504040204" pitchFamily="34" charset="0"/>
              </a:rPr>
              <a:t>PREPRoCESSING</a:t>
            </a:r>
            <a:endParaRPr lang="fr-FR" sz="3200" b="1" dirty="0">
              <a:solidFill>
                <a:srgbClr val="FFFFFF"/>
              </a:solidFill>
              <a:latin typeface="Verdana" panose="020B0604030504040204" pitchFamily="34" charset="0"/>
              <a:ea typeface="Verdana" panose="020B0604030504040204" pitchFamily="34" charset="0"/>
            </a:endParaRPr>
          </a:p>
        </p:txBody>
      </p:sp>
      <p:sp>
        <p:nvSpPr>
          <p:cNvPr id="4" name="Espace réservé du numéro de diapositive 3">
            <a:extLst>
              <a:ext uri="{FF2B5EF4-FFF2-40B4-BE49-F238E27FC236}">
                <a16:creationId xmlns:a16="http://schemas.microsoft.com/office/drawing/2014/main" id="{D1C678DC-5AA1-67F8-0937-D18E967E50E9}"/>
              </a:ext>
            </a:extLst>
          </p:cNvPr>
          <p:cNvSpPr>
            <a:spLocks noGrp="1"/>
          </p:cNvSpPr>
          <p:nvPr>
            <p:ph type="sldNum" sz="quarter" idx="12"/>
          </p:nvPr>
        </p:nvSpPr>
        <p:spPr>
          <a:xfrm>
            <a:off x="10564892" y="6252546"/>
            <a:ext cx="1052508" cy="365125"/>
          </a:xfrm>
        </p:spPr>
        <p:txBody>
          <a:bodyPr/>
          <a:lstStyle/>
          <a:p>
            <a:fld id="{A46C9AE1-DB3E-4619-AB60-AF335A7A74F1}" type="slidenum">
              <a:rPr lang="fr-FR" sz="1600" b="1" smtClean="0"/>
              <a:t>7</a:t>
            </a:fld>
            <a:endParaRPr lang="fr-FR" sz="1600" b="1" dirty="0"/>
          </a:p>
        </p:txBody>
      </p:sp>
      <p:sp>
        <p:nvSpPr>
          <p:cNvPr id="18" name="Rectangle : coins arrondis 17">
            <a:extLst>
              <a:ext uri="{FF2B5EF4-FFF2-40B4-BE49-F238E27FC236}">
                <a16:creationId xmlns:a16="http://schemas.microsoft.com/office/drawing/2014/main" id="{75A0FD82-FE07-EE05-F3DE-C4079F921EA4}"/>
              </a:ext>
            </a:extLst>
          </p:cNvPr>
          <p:cNvSpPr/>
          <p:nvPr/>
        </p:nvSpPr>
        <p:spPr>
          <a:xfrm>
            <a:off x="950009" y="3717317"/>
            <a:ext cx="10718015" cy="365125"/>
          </a:xfrm>
          <a:prstGeom prst="roundRect">
            <a:avLst/>
          </a:prstGeom>
          <a:solidFill>
            <a:schemeClr val="bg2"/>
          </a:solidFill>
        </p:spPr>
        <p:style>
          <a:lnRef idx="3">
            <a:schemeClr val="lt1"/>
          </a:lnRef>
          <a:fillRef idx="1">
            <a:schemeClr val="accent4"/>
          </a:fillRef>
          <a:effectRef idx="1">
            <a:schemeClr val="accent4"/>
          </a:effectRef>
          <a:fontRef idx="minor">
            <a:schemeClr val="lt1"/>
          </a:fontRef>
        </p:style>
        <p:txBody>
          <a:bodyPr rtlCol="0" anchor="ctr"/>
          <a:lstStyle/>
          <a:p>
            <a:r>
              <a:rPr lang="fr-FR" sz="1200" b="1" dirty="0">
                <a:solidFill>
                  <a:schemeClr val="tx1">
                    <a:lumMod val="95000"/>
                    <a:lumOff val="5000"/>
                  </a:schemeClr>
                </a:solidFill>
                <a:latin typeface="Verdana" panose="020B0604030504040204" pitchFamily="34" charset="0"/>
                <a:ea typeface="Verdana" panose="020B0604030504040204" pitchFamily="34" charset="0"/>
              </a:rPr>
              <a:t>     Réduction de dimension</a:t>
            </a:r>
          </a:p>
        </p:txBody>
      </p:sp>
      <p:pic>
        <p:nvPicPr>
          <p:cNvPr id="3" name="Graphique 2" descr="Badge 4 avec un remplissage uni">
            <a:extLst>
              <a:ext uri="{FF2B5EF4-FFF2-40B4-BE49-F238E27FC236}">
                <a16:creationId xmlns:a16="http://schemas.microsoft.com/office/drawing/2014/main" id="{358ED7CF-81F3-DFDE-124A-37297E93B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172" y="1759741"/>
            <a:ext cx="761389" cy="761389"/>
          </a:xfrm>
          <a:prstGeom prst="rect">
            <a:avLst/>
          </a:prstGeom>
        </p:spPr>
      </p:pic>
      <p:pic>
        <p:nvPicPr>
          <p:cNvPr id="5" name="Graphique 4" descr="Badge 5 avec un remplissage uni">
            <a:extLst>
              <a:ext uri="{FF2B5EF4-FFF2-40B4-BE49-F238E27FC236}">
                <a16:creationId xmlns:a16="http://schemas.microsoft.com/office/drawing/2014/main" id="{3C012CED-A3B3-997D-15CA-8CE6386AD1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6922" y="3556218"/>
            <a:ext cx="761390" cy="761390"/>
          </a:xfrm>
          <a:prstGeom prst="rect">
            <a:avLst/>
          </a:prstGeom>
        </p:spPr>
      </p:pic>
      <p:sp>
        <p:nvSpPr>
          <p:cNvPr id="8" name="ZoneTexte 7">
            <a:extLst>
              <a:ext uri="{FF2B5EF4-FFF2-40B4-BE49-F238E27FC236}">
                <a16:creationId xmlns:a16="http://schemas.microsoft.com/office/drawing/2014/main" id="{FC5CD366-689C-3259-4B79-228C0109DDF0}"/>
              </a:ext>
            </a:extLst>
          </p:cNvPr>
          <p:cNvSpPr txBox="1"/>
          <p:nvPr/>
        </p:nvSpPr>
        <p:spPr>
          <a:xfrm>
            <a:off x="1104153" y="4091067"/>
            <a:ext cx="10531977" cy="292068"/>
          </a:xfrm>
          <a:prstGeom prst="rect">
            <a:avLst/>
          </a:prstGeom>
          <a:noFill/>
        </p:spPr>
        <p:txBody>
          <a:bodyPr wrap="square">
            <a:spAutoFit/>
          </a:bodyPr>
          <a:lstStyle/>
          <a:p>
            <a:pPr marL="171450" indent="-171450">
              <a:lnSpc>
                <a:spcPct val="150000"/>
              </a:lnSpc>
              <a:buFont typeface="Wingdings" panose="05000000000000000000" pitchFamily="2" charset="2"/>
              <a:buChar char="ü"/>
            </a:pPr>
            <a:r>
              <a:rPr lang="fr-FR" sz="1000" dirty="0">
                <a:solidFill>
                  <a:schemeClr val="tx1">
                    <a:lumMod val="95000"/>
                    <a:lumOff val="5000"/>
                  </a:schemeClr>
                </a:solidFill>
                <a:latin typeface="Verdana" panose="020B0604030504040204" pitchFamily="34" charset="0"/>
                <a:ea typeface="Verdana" panose="020B0604030504040204" pitchFamily="34" charset="0"/>
              </a:rPr>
              <a:t>Utilisation de la technique d'élimination des caractéristiques récursives avec validation croisée ( RFECV ). </a:t>
            </a:r>
          </a:p>
        </p:txBody>
      </p:sp>
      <p:pic>
        <p:nvPicPr>
          <p:cNvPr id="10" name="Image 9">
            <a:extLst>
              <a:ext uri="{FF2B5EF4-FFF2-40B4-BE49-F238E27FC236}">
                <a16:creationId xmlns:a16="http://schemas.microsoft.com/office/drawing/2014/main" id="{B9BF8323-4F19-871F-95A0-E9736575C088}"/>
              </a:ext>
            </a:extLst>
          </p:cNvPr>
          <p:cNvPicPr>
            <a:picLocks noChangeAspect="1"/>
          </p:cNvPicPr>
          <p:nvPr/>
        </p:nvPicPr>
        <p:blipFill>
          <a:blip r:embed="rId6"/>
          <a:stretch>
            <a:fillRect/>
          </a:stretch>
        </p:blipFill>
        <p:spPr>
          <a:xfrm>
            <a:off x="2303366" y="4445874"/>
            <a:ext cx="7516195" cy="2094159"/>
          </a:xfrm>
          <a:prstGeom prst="rect">
            <a:avLst/>
          </a:prstGeom>
        </p:spPr>
      </p:pic>
      <p:cxnSp>
        <p:nvCxnSpPr>
          <p:cNvPr id="12" name="Connecteur droit avec flèche 11">
            <a:extLst>
              <a:ext uri="{FF2B5EF4-FFF2-40B4-BE49-F238E27FC236}">
                <a16:creationId xmlns:a16="http://schemas.microsoft.com/office/drawing/2014/main" id="{0B384E8B-D6BD-41D8-86BC-5B687B4A1A1D}"/>
              </a:ext>
            </a:extLst>
          </p:cNvPr>
          <p:cNvCxnSpPr/>
          <p:nvPr/>
        </p:nvCxnSpPr>
        <p:spPr>
          <a:xfrm>
            <a:off x="5397493" y="4445874"/>
            <a:ext cx="0" cy="1989431"/>
          </a:xfrm>
          <a:prstGeom prst="straightConnector1">
            <a:avLst/>
          </a:prstGeom>
          <a:ln w="19050">
            <a:prstDash val="sysDash"/>
            <a:tailEnd type="triangle"/>
          </a:ln>
        </p:spPr>
        <p:style>
          <a:lnRef idx="2">
            <a:schemeClr val="accent3"/>
          </a:lnRef>
          <a:fillRef idx="0">
            <a:schemeClr val="accent3"/>
          </a:fillRef>
          <a:effectRef idx="1">
            <a:schemeClr val="accent3"/>
          </a:effectRef>
          <a:fontRef idx="minor">
            <a:schemeClr val="tx1"/>
          </a:fontRef>
        </p:style>
      </p:cxnSp>
      <p:sp>
        <p:nvSpPr>
          <p:cNvPr id="13" name="ZoneTexte 12">
            <a:extLst>
              <a:ext uri="{FF2B5EF4-FFF2-40B4-BE49-F238E27FC236}">
                <a16:creationId xmlns:a16="http://schemas.microsoft.com/office/drawing/2014/main" id="{768EAF24-7590-81EA-E1D9-0675CE46BD9D}"/>
              </a:ext>
            </a:extLst>
          </p:cNvPr>
          <p:cNvSpPr txBox="1"/>
          <p:nvPr/>
        </p:nvSpPr>
        <p:spPr>
          <a:xfrm>
            <a:off x="4155878" y="6498044"/>
            <a:ext cx="2521844" cy="246221"/>
          </a:xfrm>
          <a:prstGeom prst="rect">
            <a:avLst/>
          </a:prstGeom>
          <a:noFill/>
        </p:spPr>
        <p:txBody>
          <a:bodyPr wrap="none" rtlCol="0">
            <a:spAutoFit/>
          </a:bodyPr>
          <a:lstStyle/>
          <a:p>
            <a:r>
              <a:rPr lang="fr-FR" sz="1000" b="1" dirty="0">
                <a:solidFill>
                  <a:schemeClr val="accent2"/>
                </a:solidFill>
                <a:latin typeface="Verdana" panose="020B0604030504040204" pitchFamily="34" charset="0"/>
                <a:ea typeface="Verdana" panose="020B0604030504040204" pitchFamily="34" charset="0"/>
              </a:rPr>
              <a:t>Seuil Optimal AUC/Features : 92</a:t>
            </a:r>
          </a:p>
        </p:txBody>
      </p:sp>
      <p:sp>
        <p:nvSpPr>
          <p:cNvPr id="16" name="ZoneTexte 15">
            <a:extLst>
              <a:ext uri="{FF2B5EF4-FFF2-40B4-BE49-F238E27FC236}">
                <a16:creationId xmlns:a16="http://schemas.microsoft.com/office/drawing/2014/main" id="{7212B113-532B-065F-6431-D99A5159FBB4}"/>
              </a:ext>
            </a:extLst>
          </p:cNvPr>
          <p:cNvSpPr txBox="1"/>
          <p:nvPr/>
        </p:nvSpPr>
        <p:spPr>
          <a:xfrm>
            <a:off x="1449238" y="3389974"/>
            <a:ext cx="1976823" cy="246221"/>
          </a:xfrm>
          <a:prstGeom prst="rect">
            <a:avLst/>
          </a:prstGeom>
          <a:noFill/>
        </p:spPr>
        <p:txBody>
          <a:bodyPr wrap="none" rtlCol="0">
            <a:spAutoFit/>
          </a:bodyPr>
          <a:lstStyle/>
          <a:p>
            <a:r>
              <a:rPr lang="fr-FR" sz="1000" b="1" dirty="0">
                <a:solidFill>
                  <a:schemeClr val="accent2"/>
                </a:solidFill>
                <a:latin typeface="Verdana" panose="020B0604030504040204" pitchFamily="34" charset="0"/>
                <a:ea typeface="Verdana" panose="020B0604030504040204" pitchFamily="34" charset="0"/>
              </a:rPr>
              <a:t>A ce stade : 174 features</a:t>
            </a:r>
          </a:p>
        </p:txBody>
      </p:sp>
      <p:cxnSp>
        <p:nvCxnSpPr>
          <p:cNvPr id="19" name="Connecteur droit avec flèche 18">
            <a:extLst>
              <a:ext uri="{FF2B5EF4-FFF2-40B4-BE49-F238E27FC236}">
                <a16:creationId xmlns:a16="http://schemas.microsoft.com/office/drawing/2014/main" id="{40055E1E-9CE7-AC58-B200-778DC6B3D6FB}"/>
              </a:ext>
            </a:extLst>
          </p:cNvPr>
          <p:cNvCxnSpPr>
            <a:cxnSpLocks/>
          </p:cNvCxnSpPr>
          <p:nvPr/>
        </p:nvCxnSpPr>
        <p:spPr>
          <a:xfrm>
            <a:off x="1104153" y="3527463"/>
            <a:ext cx="345085" cy="0"/>
          </a:xfrm>
          <a:prstGeom prst="straightConnector1">
            <a:avLst/>
          </a:prstGeom>
          <a:ln w="19050">
            <a:prstDash val="sysDash"/>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99602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Rectangle 27">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0" name="Rectangle 29">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Rectangle 31">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34" name="Rectangle 33">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8" name="Rectangle 37">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0" name="Rectangle 39">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2" name="Rectangle 41">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1" name="Graphic 20" descr="Logement">
            <a:extLst>
              <a:ext uri="{FF2B5EF4-FFF2-40B4-BE49-F238E27FC236}">
                <a16:creationId xmlns:a16="http://schemas.microsoft.com/office/drawing/2014/main" id="{96E3235D-ACF4-165C-5C11-FEE6E748B5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9546" y="1697911"/>
            <a:ext cx="3722454" cy="3722454"/>
          </a:xfrm>
          <a:prstGeom prst="rect">
            <a:avLst/>
          </a:prstGeom>
        </p:spPr>
      </p:pic>
      <p:sp>
        <p:nvSpPr>
          <p:cNvPr id="2" name="Titre 1">
            <a:extLst>
              <a:ext uri="{FF2B5EF4-FFF2-40B4-BE49-F238E27FC236}">
                <a16:creationId xmlns:a16="http://schemas.microsoft.com/office/drawing/2014/main" id="{37AD2880-ACE0-42E7-DFD2-C8589E2FEB64}"/>
              </a:ext>
            </a:extLst>
          </p:cNvPr>
          <p:cNvSpPr txBox="1">
            <a:spLocks/>
          </p:cNvSpPr>
          <p:nvPr/>
        </p:nvSpPr>
        <p:spPr>
          <a:xfrm>
            <a:off x="581191" y="817960"/>
            <a:ext cx="5708356" cy="2516043"/>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b="1" spc="-60" dirty="0" err="1">
                <a:solidFill>
                  <a:schemeClr val="accent1"/>
                </a:solidFill>
                <a:latin typeface="Verdana" panose="020B0604030504040204" pitchFamily="34" charset="0"/>
                <a:ea typeface="Verdana" panose="020B0604030504040204" pitchFamily="34" charset="0"/>
              </a:rPr>
              <a:t>Etape</a:t>
            </a:r>
            <a:r>
              <a:rPr lang="en-US" b="1" spc="-60" dirty="0">
                <a:solidFill>
                  <a:schemeClr val="accent1"/>
                </a:solidFill>
                <a:latin typeface="Verdana" panose="020B0604030504040204" pitchFamily="34" charset="0"/>
                <a:ea typeface="Verdana" panose="020B0604030504040204" pitchFamily="34" charset="0"/>
              </a:rPr>
              <a:t> 2 :</a:t>
            </a:r>
            <a:br>
              <a:rPr lang="en-US" b="1" spc="-60" dirty="0">
                <a:solidFill>
                  <a:schemeClr val="accent1"/>
                </a:solidFill>
                <a:latin typeface="Verdana" panose="020B0604030504040204" pitchFamily="34" charset="0"/>
                <a:ea typeface="Verdana" panose="020B0604030504040204" pitchFamily="34" charset="0"/>
              </a:rPr>
            </a:br>
            <a:br>
              <a:rPr lang="en-US" b="1" spc="-60" dirty="0">
                <a:solidFill>
                  <a:schemeClr val="accent1"/>
                </a:solidFill>
                <a:latin typeface="Verdana" panose="020B0604030504040204" pitchFamily="34" charset="0"/>
                <a:ea typeface="Verdana" panose="020B0604030504040204" pitchFamily="34" charset="0"/>
              </a:rPr>
            </a:br>
            <a:r>
              <a:rPr lang="fr-FR" spc="-60" dirty="0">
                <a:solidFill>
                  <a:schemeClr val="accent1"/>
                </a:solidFill>
                <a:latin typeface="Verdana" panose="020B0604030504040204" pitchFamily="34" charset="0"/>
                <a:ea typeface="Verdana" panose="020B0604030504040204" pitchFamily="34" charset="0"/>
              </a:rPr>
              <a:t>MODELISATION</a:t>
            </a:r>
          </a:p>
          <a:p>
            <a:pPr>
              <a:lnSpc>
                <a:spcPct val="90000"/>
              </a:lnSpc>
            </a:pPr>
            <a:endParaRPr lang="fr-FR" spc="-60" dirty="0">
              <a:solidFill>
                <a:schemeClr val="accent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526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9B1F2-92FB-39C6-14F8-3BBEB272E340}"/>
              </a:ext>
            </a:extLst>
          </p:cNvPr>
          <p:cNvSpPr>
            <a:spLocks noGrp="1"/>
          </p:cNvSpPr>
          <p:nvPr>
            <p:ph type="title"/>
          </p:nvPr>
        </p:nvSpPr>
        <p:spPr>
          <a:xfrm>
            <a:off x="479565" y="645200"/>
            <a:ext cx="11433513" cy="864423"/>
          </a:xfrm>
        </p:spPr>
        <p:txBody>
          <a:bodyPr anchor="ctr">
            <a:normAutofit/>
          </a:bodyPr>
          <a:lstStyle/>
          <a:p>
            <a:r>
              <a:rPr lang="fr-FR" sz="3200" b="1" dirty="0">
                <a:solidFill>
                  <a:srgbClr val="FFFFFF"/>
                </a:solidFill>
                <a:latin typeface="Verdana" panose="020B0604030504040204" pitchFamily="34" charset="0"/>
                <a:ea typeface="Verdana" panose="020B0604030504040204" pitchFamily="34" charset="0"/>
              </a:rPr>
              <a:t>MODELISATION</a:t>
            </a:r>
            <a:br>
              <a:rPr lang="fr-FR" sz="3200" b="1" dirty="0">
                <a:solidFill>
                  <a:srgbClr val="FFFFFF"/>
                </a:solidFill>
                <a:latin typeface="Verdana" panose="020B0604030504040204" pitchFamily="34" charset="0"/>
                <a:ea typeface="Verdana" panose="020B0604030504040204" pitchFamily="34" charset="0"/>
              </a:rPr>
            </a:br>
            <a:r>
              <a:rPr lang="fr-FR" sz="1800" dirty="0">
                <a:solidFill>
                  <a:srgbClr val="FFFFFF"/>
                </a:solidFill>
                <a:latin typeface="Verdana" panose="020B0604030504040204" pitchFamily="34" charset="0"/>
                <a:ea typeface="Verdana" panose="020B0604030504040204" pitchFamily="34" charset="0"/>
              </a:rPr>
              <a:t>TRAITEMENT DU DESEQUILIBRE </a:t>
            </a:r>
            <a:r>
              <a:rPr lang="fr-FR" sz="1800" dirty="0" err="1">
                <a:solidFill>
                  <a:srgbClr val="FFFFFF"/>
                </a:solidFill>
                <a:latin typeface="Verdana" panose="020B0604030504040204" pitchFamily="34" charset="0"/>
                <a:ea typeface="Verdana" panose="020B0604030504040204" pitchFamily="34" charset="0"/>
              </a:rPr>
              <a:t>DeS</a:t>
            </a:r>
            <a:r>
              <a:rPr lang="fr-FR" sz="1800" dirty="0">
                <a:solidFill>
                  <a:srgbClr val="FFFFFF"/>
                </a:solidFill>
                <a:latin typeface="Verdana" panose="020B0604030504040204" pitchFamily="34" charset="0"/>
                <a:ea typeface="Verdana" panose="020B0604030504040204" pitchFamily="34" charset="0"/>
              </a:rPr>
              <a:t> CLASSES</a:t>
            </a:r>
            <a:endParaRPr lang="fr-FR" sz="3200" dirty="0">
              <a:solidFill>
                <a:srgbClr val="FFFFFF"/>
              </a:solidFill>
              <a:latin typeface="Verdana" panose="020B0604030504040204" pitchFamily="34" charset="0"/>
              <a:ea typeface="Verdana" panose="020B0604030504040204" pitchFamily="34" charset="0"/>
            </a:endParaRPr>
          </a:p>
        </p:txBody>
      </p:sp>
      <p:sp>
        <p:nvSpPr>
          <p:cNvPr id="4" name="Espace réservé du numéro de diapositive 3">
            <a:extLst>
              <a:ext uri="{FF2B5EF4-FFF2-40B4-BE49-F238E27FC236}">
                <a16:creationId xmlns:a16="http://schemas.microsoft.com/office/drawing/2014/main" id="{28736CAC-C62E-D7DD-D4C6-0AC9DF4A27C5}"/>
              </a:ext>
            </a:extLst>
          </p:cNvPr>
          <p:cNvSpPr>
            <a:spLocks noGrp="1"/>
          </p:cNvSpPr>
          <p:nvPr>
            <p:ph type="sldNum" sz="quarter" idx="12"/>
          </p:nvPr>
        </p:nvSpPr>
        <p:spPr>
          <a:xfrm>
            <a:off x="10670789" y="6330529"/>
            <a:ext cx="1052508" cy="365125"/>
          </a:xfrm>
        </p:spPr>
        <p:txBody>
          <a:bodyPr/>
          <a:lstStyle/>
          <a:p>
            <a:fld id="{A46C9AE1-DB3E-4619-AB60-AF335A7A74F1}" type="slidenum">
              <a:rPr lang="fr-FR" sz="1600" b="1" smtClean="0"/>
              <a:t>9</a:t>
            </a:fld>
            <a:endParaRPr lang="fr-FR" sz="1600" b="1" dirty="0"/>
          </a:p>
        </p:txBody>
      </p:sp>
      <p:pic>
        <p:nvPicPr>
          <p:cNvPr id="7" name="Image 6">
            <a:extLst>
              <a:ext uri="{FF2B5EF4-FFF2-40B4-BE49-F238E27FC236}">
                <a16:creationId xmlns:a16="http://schemas.microsoft.com/office/drawing/2014/main" id="{D02321AC-0CDF-DFF2-74CE-CE474CF2949A}"/>
              </a:ext>
            </a:extLst>
          </p:cNvPr>
          <p:cNvPicPr>
            <a:picLocks noChangeAspect="1"/>
          </p:cNvPicPr>
          <p:nvPr/>
        </p:nvPicPr>
        <p:blipFill>
          <a:blip r:embed="rId2"/>
          <a:stretch>
            <a:fillRect/>
          </a:stretch>
        </p:blipFill>
        <p:spPr>
          <a:xfrm>
            <a:off x="4498602" y="1953256"/>
            <a:ext cx="7310961" cy="2477876"/>
          </a:xfrm>
          <a:prstGeom prst="rect">
            <a:avLst/>
          </a:prstGeom>
        </p:spPr>
      </p:pic>
      <p:sp>
        <p:nvSpPr>
          <p:cNvPr id="10" name="ZoneTexte 9">
            <a:extLst>
              <a:ext uri="{FF2B5EF4-FFF2-40B4-BE49-F238E27FC236}">
                <a16:creationId xmlns:a16="http://schemas.microsoft.com/office/drawing/2014/main" id="{3111CD2F-AE22-484B-3B56-1A7796922A80}"/>
              </a:ext>
            </a:extLst>
          </p:cNvPr>
          <p:cNvSpPr txBox="1"/>
          <p:nvPr/>
        </p:nvSpPr>
        <p:spPr>
          <a:xfrm>
            <a:off x="479564" y="2404674"/>
            <a:ext cx="3927402" cy="1261564"/>
          </a:xfrm>
          <a:prstGeom prst="rect">
            <a:avLst/>
          </a:prstGeom>
          <a:solidFill>
            <a:schemeClr val="tx2">
              <a:lumMod val="20000"/>
              <a:lumOff val="80000"/>
            </a:schemeClr>
          </a:solidFill>
        </p:spPr>
        <p:txBody>
          <a:bodyPr wrap="square">
            <a:spAutoFit/>
          </a:bodyPr>
          <a:lstStyle/>
          <a:p>
            <a:pPr>
              <a:lnSpc>
                <a:spcPct val="150000"/>
              </a:lnSpc>
            </a:pPr>
            <a:r>
              <a:rPr lang="fr-FR" sz="1200" b="1" dirty="0">
                <a:effectLst/>
                <a:latin typeface="Verdana" panose="020B0604030504040204" pitchFamily="34" charset="0"/>
                <a:ea typeface="Verdana" panose="020B0604030504040204" pitchFamily="34" charset="0"/>
                <a:cs typeface="Roboto" panose="02000000000000000000" pitchFamily="2" charset="0"/>
              </a:rPr>
              <a:t>PROBLEME </a:t>
            </a:r>
            <a:r>
              <a:rPr lang="fr-FR" sz="1200"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Les</a:t>
            </a:r>
            <a:r>
              <a:rPr lang="fr-FR" sz="1000" spc="5"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clients</a:t>
            </a:r>
            <a:r>
              <a:rPr lang="fr-FR" sz="1000" spc="5"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en</a:t>
            </a:r>
            <a:r>
              <a:rPr lang="fr-FR" sz="1000" spc="5"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difficulté</a:t>
            </a:r>
            <a:r>
              <a:rPr lang="fr-FR" sz="1000" spc="5"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de</a:t>
            </a:r>
            <a:r>
              <a:rPr lang="fr-FR" sz="1000" spc="240"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paiement</a:t>
            </a:r>
            <a:r>
              <a:rPr lang="fr-FR" sz="1000" spc="245"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sont</a:t>
            </a:r>
            <a:r>
              <a:rPr lang="fr-FR" sz="1000" spc="240"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largement</a:t>
            </a:r>
            <a:r>
              <a:rPr lang="fr-FR" sz="1000" spc="245"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sous-représentés</a:t>
            </a:r>
            <a:r>
              <a:rPr lang="fr-FR" sz="1000" spc="245"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(8.1%)</a:t>
            </a:r>
            <a:r>
              <a:rPr lang="fr-FR" sz="1000" spc="240"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dans</a:t>
            </a:r>
            <a:r>
              <a:rPr lang="fr-FR" sz="1000" spc="245"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les</a:t>
            </a:r>
            <a:r>
              <a:rPr lang="fr-FR" sz="1000" spc="245"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données</a:t>
            </a:r>
            <a:r>
              <a:rPr lang="fr-FR" sz="1000" spc="240" dirty="0">
                <a:effectLst/>
                <a:latin typeface="Verdana" panose="020B0604030504040204" pitchFamily="34" charset="0"/>
                <a:ea typeface="Verdana" panose="020B0604030504040204" pitchFamily="34" charset="0"/>
                <a:cs typeface="Roboto" panose="02000000000000000000" pitchFamily="2" charset="0"/>
              </a:rPr>
              <a:t> </a:t>
            </a:r>
            <a:r>
              <a:rPr lang="fr-FR" sz="1000" dirty="0">
                <a:effectLst/>
                <a:latin typeface="Verdana" panose="020B0604030504040204" pitchFamily="34" charset="0"/>
                <a:ea typeface="Verdana" panose="020B0604030504040204" pitchFamily="34" charset="0"/>
                <a:cs typeface="Roboto" panose="02000000000000000000" pitchFamily="2" charset="0"/>
              </a:rPr>
              <a:t>d'entraînement</a:t>
            </a:r>
          </a:p>
          <a:p>
            <a:pPr>
              <a:lnSpc>
                <a:spcPct val="150000"/>
              </a:lnSpc>
            </a:pPr>
            <a:r>
              <a:rPr lang="fr-FR" sz="1000" dirty="0">
                <a:latin typeface="Verdana" panose="020B0604030504040204" pitchFamily="34" charset="0"/>
                <a:ea typeface="Verdana" panose="020B0604030504040204" pitchFamily="34" charset="0"/>
                <a:cs typeface="Roboto" panose="02000000000000000000" pitchFamily="2" charset="0"/>
                <a:sym typeface="Wingdings" panose="05000000000000000000" pitchFamily="2" charset="2"/>
              </a:rPr>
              <a:t> Mauvais résultat ou induire en erreur avec des scores trop optimistes</a:t>
            </a:r>
            <a:endParaRPr lang="fr-FR" sz="1000" dirty="0">
              <a:latin typeface="Verdana" panose="020B0604030504040204" pitchFamily="34" charset="0"/>
              <a:ea typeface="Verdana" panose="020B0604030504040204" pitchFamily="34" charset="0"/>
            </a:endParaRPr>
          </a:p>
        </p:txBody>
      </p:sp>
      <p:sp>
        <p:nvSpPr>
          <p:cNvPr id="5" name="ZoneTexte 4">
            <a:extLst>
              <a:ext uri="{FF2B5EF4-FFF2-40B4-BE49-F238E27FC236}">
                <a16:creationId xmlns:a16="http://schemas.microsoft.com/office/drawing/2014/main" id="{C914DF91-A87B-5314-3677-C03F5B361BAC}"/>
              </a:ext>
            </a:extLst>
          </p:cNvPr>
          <p:cNvSpPr txBox="1"/>
          <p:nvPr/>
        </p:nvSpPr>
        <p:spPr>
          <a:xfrm>
            <a:off x="586596" y="4749156"/>
            <a:ext cx="11136701" cy="1334661"/>
          </a:xfrm>
          <a:prstGeom prst="rect">
            <a:avLst/>
          </a:prstGeom>
          <a:solidFill>
            <a:schemeClr val="bg1"/>
          </a:solidFill>
        </p:spPr>
        <p:txBody>
          <a:bodyPr wrap="square">
            <a:spAutoFit/>
          </a:bodyPr>
          <a:lstStyle/>
          <a:p>
            <a:pPr>
              <a:lnSpc>
                <a:spcPct val="200000"/>
              </a:lnSpc>
            </a:pPr>
            <a:r>
              <a:rPr lang="fr-FR" sz="1200" b="1" dirty="0">
                <a:effectLst/>
                <a:latin typeface="Verdana" panose="020B0604030504040204" pitchFamily="34" charset="0"/>
                <a:ea typeface="Verdana" panose="020B0604030504040204" pitchFamily="34" charset="0"/>
                <a:cs typeface="Roboto" panose="02000000000000000000" pitchFamily="2" charset="0"/>
              </a:rPr>
              <a:t>SOLUTIONS </a:t>
            </a:r>
            <a:r>
              <a:rPr lang="fr-FR" sz="1200" dirty="0">
                <a:effectLst/>
                <a:latin typeface="Verdana" panose="020B0604030504040204" pitchFamily="34" charset="0"/>
                <a:ea typeface="Verdana" panose="020B0604030504040204" pitchFamily="34" charset="0"/>
                <a:cs typeface="Roboto" panose="02000000000000000000" pitchFamily="2" charset="0"/>
              </a:rPr>
              <a:t>: </a:t>
            </a:r>
          </a:p>
          <a:p>
            <a:pPr marL="171450" indent="-171450">
              <a:lnSpc>
                <a:spcPct val="200000"/>
              </a:lnSpc>
              <a:buFont typeface="Wingdings" panose="05000000000000000000" pitchFamily="2" charset="2"/>
              <a:buChar char="ü"/>
            </a:pPr>
            <a:r>
              <a:rPr lang="fr-FR" sz="1000" b="1" dirty="0">
                <a:latin typeface="Verdana" panose="020B0604030504040204" pitchFamily="34" charset="0"/>
                <a:ea typeface="Verdana" panose="020B0604030504040204" pitchFamily="34" charset="0"/>
                <a:cs typeface="Roboto" panose="02000000000000000000" pitchFamily="2" charset="0"/>
              </a:rPr>
              <a:t>Méthodes de Data </a:t>
            </a:r>
            <a:r>
              <a:rPr lang="fr-FR" sz="1000" b="1" dirty="0" err="1">
                <a:latin typeface="Verdana" panose="020B0604030504040204" pitchFamily="34" charset="0"/>
                <a:ea typeface="Verdana" panose="020B0604030504040204" pitchFamily="34" charset="0"/>
                <a:cs typeface="Roboto" panose="02000000000000000000" pitchFamily="2" charset="0"/>
              </a:rPr>
              <a:t>Level</a:t>
            </a:r>
            <a:r>
              <a:rPr lang="fr-FR" sz="1000" b="1" dirty="0">
                <a:latin typeface="Verdana" panose="020B0604030504040204" pitchFamily="34" charset="0"/>
                <a:ea typeface="Verdana" panose="020B0604030504040204" pitchFamily="34" charset="0"/>
                <a:cs typeface="Roboto" panose="02000000000000000000" pitchFamily="2" charset="0"/>
              </a:rPr>
              <a:t> </a:t>
            </a:r>
            <a:r>
              <a:rPr lang="fr-FR" sz="1000" dirty="0">
                <a:latin typeface="Verdana" panose="020B0604030504040204" pitchFamily="34" charset="0"/>
                <a:ea typeface="Verdana" panose="020B0604030504040204" pitchFamily="34" charset="0"/>
                <a:cs typeface="Roboto" panose="02000000000000000000" pitchFamily="2" charset="0"/>
              </a:rPr>
              <a:t>qui consistent en une modification des données d’entraînement (comme over sampling, </a:t>
            </a:r>
            <a:r>
              <a:rPr lang="fr-FR" sz="1000" dirty="0" err="1">
                <a:latin typeface="Verdana" panose="020B0604030504040204" pitchFamily="34" charset="0"/>
                <a:ea typeface="Verdana" panose="020B0604030504040204" pitchFamily="34" charset="0"/>
                <a:cs typeface="Roboto" panose="02000000000000000000" pitchFamily="2" charset="0"/>
              </a:rPr>
              <a:t>under</a:t>
            </a:r>
            <a:r>
              <a:rPr lang="fr-FR" sz="1000" dirty="0">
                <a:latin typeface="Verdana" panose="020B0604030504040204" pitchFamily="34" charset="0"/>
                <a:ea typeface="Verdana" panose="020B0604030504040204" pitchFamily="34" charset="0"/>
                <a:cs typeface="Roboto" panose="02000000000000000000" pitchFamily="2" charset="0"/>
              </a:rPr>
              <a:t> sampling ou SMOTE (Suréchantillonnage)</a:t>
            </a:r>
          </a:p>
          <a:p>
            <a:pPr marL="171450" indent="-171450">
              <a:lnSpc>
                <a:spcPct val="200000"/>
              </a:lnSpc>
              <a:buFont typeface="Wingdings" panose="05000000000000000000" pitchFamily="2" charset="2"/>
              <a:buChar char="ü"/>
            </a:pPr>
            <a:r>
              <a:rPr lang="fr-FR" sz="1000" b="1" dirty="0">
                <a:latin typeface="Verdana" panose="020B0604030504040204" pitchFamily="34" charset="0"/>
                <a:ea typeface="Verdana" panose="020B0604030504040204" pitchFamily="34" charset="0"/>
                <a:cs typeface="Roboto" panose="02000000000000000000" pitchFamily="2" charset="0"/>
              </a:rPr>
              <a:t>Les Méthodes </a:t>
            </a:r>
            <a:r>
              <a:rPr lang="fr-FR" sz="1000" b="1" dirty="0" err="1">
                <a:latin typeface="Verdana" panose="020B0604030504040204" pitchFamily="34" charset="0"/>
                <a:ea typeface="Verdana" panose="020B0604030504040204" pitchFamily="34" charset="0"/>
                <a:cs typeface="Roboto" panose="02000000000000000000" pitchFamily="2" charset="0"/>
              </a:rPr>
              <a:t>Algorithm-level</a:t>
            </a:r>
            <a:r>
              <a:rPr lang="fr-FR" sz="1000" b="1" dirty="0">
                <a:latin typeface="Verdana" panose="020B0604030504040204" pitchFamily="34" charset="0"/>
                <a:ea typeface="Verdana" panose="020B0604030504040204" pitchFamily="34" charset="0"/>
                <a:cs typeface="Roboto" panose="02000000000000000000" pitchFamily="2" charset="0"/>
              </a:rPr>
              <a:t> </a:t>
            </a:r>
            <a:r>
              <a:rPr lang="fr-FR" sz="1000" dirty="0">
                <a:latin typeface="Verdana" panose="020B0604030504040204" pitchFamily="34" charset="0"/>
                <a:ea typeface="Verdana" panose="020B0604030504040204" pitchFamily="34" charset="0"/>
                <a:cs typeface="Roboto" panose="02000000000000000000" pitchFamily="2" charset="0"/>
              </a:rPr>
              <a:t>qui ne modifient pas les données, mais qui pénalisent les mauvaises prédictions sur la classe minoritaire en donnant plus de poids à la fonction de perte </a:t>
            </a:r>
          </a:p>
        </p:txBody>
      </p:sp>
      <p:sp>
        <p:nvSpPr>
          <p:cNvPr id="3" name="Flèche : bas 2">
            <a:extLst>
              <a:ext uri="{FF2B5EF4-FFF2-40B4-BE49-F238E27FC236}">
                <a16:creationId xmlns:a16="http://schemas.microsoft.com/office/drawing/2014/main" id="{16146B6E-9483-0702-5F13-1413C729A9A1}"/>
              </a:ext>
            </a:extLst>
          </p:cNvPr>
          <p:cNvSpPr/>
          <p:nvPr/>
        </p:nvSpPr>
        <p:spPr>
          <a:xfrm>
            <a:off x="2320506" y="3813919"/>
            <a:ext cx="519489" cy="764894"/>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0806407"/>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23424</TotalTime>
  <Words>1036</Words>
  <Application>Microsoft Office PowerPoint</Application>
  <PresentationFormat>Grand écran</PresentationFormat>
  <Paragraphs>142</Paragraphs>
  <Slides>21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Arial</vt:lpstr>
      <vt:lpstr>Calibri</vt:lpstr>
      <vt:lpstr>Cambria Math</vt:lpstr>
      <vt:lpstr>Gill Sans MT</vt:lpstr>
      <vt:lpstr>Verdana</vt:lpstr>
      <vt:lpstr>Wingdings</vt:lpstr>
      <vt:lpstr>Wingdings 2</vt:lpstr>
      <vt:lpstr>Dividende</vt:lpstr>
      <vt:lpstr>PROJET N°7</vt:lpstr>
      <vt:lpstr>SOMMAIRE</vt:lpstr>
      <vt:lpstr>AVANT PROPOS</vt:lpstr>
      <vt:lpstr>Présentation PowerPoint</vt:lpstr>
      <vt:lpstr>DONNEES FOURNIES</vt:lpstr>
      <vt:lpstr>DATA PREPRoCESSING</vt:lpstr>
      <vt:lpstr>DATA PREPRoCESSING</vt:lpstr>
      <vt:lpstr>Présentation PowerPoint</vt:lpstr>
      <vt:lpstr>MODELISATION TRAITEMENT DU DESEQUILIBRE DeS CLASSES</vt:lpstr>
      <vt:lpstr>MODELISATION METRIQUES &amp; SCORE METIER</vt:lpstr>
      <vt:lpstr>MODELISATION MODELISATION</vt:lpstr>
      <vt:lpstr>MODELISATION MODELISATION</vt:lpstr>
      <vt:lpstr>MODELISATION INTERPRETATION DU MODELE</vt:lpstr>
      <vt:lpstr>Présentation PowerPoint</vt:lpstr>
      <vt:lpstr>DASHBOARD INTERPRETATION DU MODELE</vt:lpstr>
      <vt:lpstr>Présentation PowerPoint</vt:lpstr>
      <vt:lpstr>Pipeline de déployement</vt:lpstr>
      <vt:lpstr>Pipeline de déploIement</vt:lpstr>
      <vt:lpstr>Présentation PowerPoint</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N°2</dc:title>
  <dc:creator>HELENE WLACHE</dc:creator>
  <cp:lastModifiedBy>HELENE WLACHE</cp:lastModifiedBy>
  <cp:revision>184</cp:revision>
  <dcterms:created xsi:type="dcterms:W3CDTF">2023-03-10T12:49:19Z</dcterms:created>
  <dcterms:modified xsi:type="dcterms:W3CDTF">2024-04-25T13:06:37Z</dcterms:modified>
</cp:coreProperties>
</file>