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8640763" cy="10080625"/>
  <p:notesSz cx="6858000" cy="9144000"/>
  <p:defaultTextStyle>
    <a:defPPr>
      <a:defRPr lang="fr-FR"/>
    </a:defPPr>
    <a:lvl1pPr marL="0" algn="l" defTabSz="682600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1pPr>
    <a:lvl2pPr marL="341300" algn="l" defTabSz="682600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2pPr>
    <a:lvl3pPr marL="682600" algn="l" defTabSz="682600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3pPr>
    <a:lvl4pPr marL="1023899" algn="l" defTabSz="682600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4pPr>
    <a:lvl5pPr marL="1365199" algn="l" defTabSz="682600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5pPr>
    <a:lvl6pPr marL="1706499" algn="l" defTabSz="682600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6pPr>
    <a:lvl7pPr marL="2047799" algn="l" defTabSz="682600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7pPr>
    <a:lvl8pPr marL="2389099" algn="l" defTabSz="682600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8pPr>
    <a:lvl9pPr marL="2730398" algn="l" defTabSz="682600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>
        <p:scale>
          <a:sx n="50" d="100"/>
          <a:sy n="50" d="100"/>
        </p:scale>
        <p:origin x="24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49770"/>
            <a:ext cx="7344649" cy="3509551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94662"/>
            <a:ext cx="6480572" cy="243381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74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90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6700"/>
            <a:ext cx="1863165" cy="85428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6700"/>
            <a:ext cx="5481484" cy="854286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1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20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513159"/>
            <a:ext cx="7452658" cy="4193259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746088"/>
            <a:ext cx="7452658" cy="220513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3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83500"/>
            <a:ext cx="3672324" cy="639606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83500"/>
            <a:ext cx="3672324" cy="639606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7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6702"/>
            <a:ext cx="7452658" cy="194845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71154"/>
            <a:ext cx="3655447" cy="1211074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82228"/>
            <a:ext cx="3655447" cy="54160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71154"/>
            <a:ext cx="3673450" cy="1211074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82228"/>
            <a:ext cx="3673450" cy="54160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19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00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34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72042"/>
            <a:ext cx="2786871" cy="2352146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51426"/>
            <a:ext cx="4374386" cy="7163777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024188"/>
            <a:ext cx="2786871" cy="5602681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26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72042"/>
            <a:ext cx="2786871" cy="2352146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51426"/>
            <a:ext cx="4374386" cy="7163777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024188"/>
            <a:ext cx="2786871" cy="5602681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01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6702"/>
            <a:ext cx="7452658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83500"/>
            <a:ext cx="7452658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343248"/>
            <a:ext cx="1944172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34E0-8043-43F0-AE88-5028E75124AE}" type="datetimeFigureOut">
              <a:rPr lang="fr-FR" smtClean="0"/>
              <a:t>14/02/2018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343248"/>
            <a:ext cx="291625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343248"/>
            <a:ext cx="1944172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E502-27BA-4572-B4A1-C759D4032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0" y="-16669"/>
            <a:ext cx="8473962" cy="10063416"/>
            <a:chOff x="0" y="-92869"/>
            <a:chExt cx="8473962" cy="10063416"/>
          </a:xfrm>
        </p:grpSpPr>
        <p:grpSp>
          <p:nvGrpSpPr>
            <p:cNvPr id="46" name="Groupe 45"/>
            <p:cNvGrpSpPr/>
            <p:nvPr/>
          </p:nvGrpSpPr>
          <p:grpSpPr>
            <a:xfrm>
              <a:off x="0" y="-92869"/>
              <a:ext cx="8473962" cy="5564260"/>
              <a:chOff x="0" y="0"/>
              <a:chExt cx="8473961" cy="5564260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0" y="0"/>
                <a:ext cx="5164467" cy="5564260"/>
                <a:chOff x="-1" y="64753"/>
                <a:chExt cx="5164467" cy="5564259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0" y="64753"/>
                  <a:ext cx="51625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Baseline scenario:</a:t>
                  </a:r>
                </a:p>
                <a:p>
                  <a:r>
                    <a:rPr lang="fr-F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normal transmission, acquisition or pathogenicity of 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pneumococcus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-1" y="1642618"/>
                  <a:ext cx="51625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Acquisition-interaction scenario:</a:t>
                  </a:r>
                </a:p>
                <a:p>
                  <a:r>
                    <a:rPr lang="fr-F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increased acquisition for influenza-infected individuals</a:t>
                  </a:r>
                </a:p>
              </p:txBody>
            </p:sp>
            <p:sp>
              <p:nvSpPr>
                <p:cNvPr id="9" name="ZoneTexte 8"/>
                <p:cNvSpPr txBox="1"/>
                <p:nvPr/>
              </p:nvSpPr>
              <p:spPr>
                <a:xfrm>
                  <a:off x="-1" y="2962664"/>
                  <a:ext cx="51465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Transmission-interaction scenario:</a:t>
                  </a:r>
                </a:p>
                <a:p>
                  <a:r>
                    <a:rPr lang="fr-F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increased transmission for influenza-infected individuals</a:t>
                  </a:r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1916" y="4282711"/>
                  <a:ext cx="51625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Pathogenicity-interaction scenario:</a:t>
                  </a:r>
                </a:p>
                <a:p>
                  <a:r>
                    <a:rPr lang="fr-F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increased risk of pneumococcal infection for influenza-infected individuals</a:t>
                  </a:r>
                </a:p>
              </p:txBody>
            </p:sp>
            <p:grpSp>
              <p:nvGrpSpPr>
                <p:cNvPr id="22" name="Groupe 21"/>
                <p:cNvGrpSpPr/>
                <p:nvPr/>
              </p:nvGrpSpPr>
              <p:grpSpPr>
                <a:xfrm>
                  <a:off x="1325376" y="568405"/>
                  <a:ext cx="2511797" cy="881692"/>
                  <a:chOff x="1131024" y="568405"/>
                  <a:chExt cx="2511797" cy="881692"/>
                </a:xfrm>
              </p:grpSpPr>
              <p:sp>
                <p:nvSpPr>
                  <p:cNvPr id="2" name="Forme libre : forme 7">
                    <a:extLst>
                      <a:ext uri="{FF2B5EF4-FFF2-40B4-BE49-F238E27FC236}">
                        <a16:creationId xmlns:a16="http://schemas.microsoft.com/office/drawing/2014/main" id="{07FC5AFC-5536-4BB9-B8E9-9B4E0784B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024" y="730097"/>
                    <a:ext cx="372058" cy="720000"/>
                  </a:xfrm>
                  <a:custGeom>
                    <a:avLst/>
                    <a:gdLst>
                      <a:gd name="connsiteX0" fmla="*/ 793346 w 1586693"/>
                      <a:gd name="connsiteY0" fmla="*/ 0 h 3070543"/>
                      <a:gd name="connsiteX1" fmla="*/ 1201016 w 1586693"/>
                      <a:gd name="connsiteY1" fmla="*/ 411480 h 3070543"/>
                      <a:gd name="connsiteX2" fmla="*/ 1021278 w 1586693"/>
                      <a:gd name="connsiteY2" fmla="*/ 752686 h 3070543"/>
                      <a:gd name="connsiteX3" fmla="*/ 956175 w 1586693"/>
                      <a:gd name="connsiteY3" fmla="*/ 788353 h 3070543"/>
                      <a:gd name="connsiteX4" fmla="*/ 1211902 w 1586693"/>
                      <a:gd name="connsiteY4" fmla="*/ 788353 h 3070543"/>
                      <a:gd name="connsiteX5" fmla="*/ 1454521 w 1586693"/>
                      <a:gd name="connsiteY5" fmla="*/ 986093 h 3070543"/>
                      <a:gd name="connsiteX6" fmla="*/ 1457115 w 1586693"/>
                      <a:gd name="connsiteY6" fmla="*/ 1011826 h 3070543"/>
                      <a:gd name="connsiteX7" fmla="*/ 1584944 w 1586693"/>
                      <a:gd name="connsiteY7" fmla="*/ 1810676 h 3070543"/>
                      <a:gd name="connsiteX8" fmla="*/ 1470767 w 1586693"/>
                      <a:gd name="connsiteY8" fmla="*/ 1968354 h 3070543"/>
                      <a:gd name="connsiteX9" fmla="*/ 1313088 w 1586693"/>
                      <a:gd name="connsiteY9" fmla="*/ 1854177 h 3070543"/>
                      <a:gd name="connsiteX10" fmla="*/ 1221486 w 1586693"/>
                      <a:gd name="connsiteY10" fmla="*/ 1281718 h 3070543"/>
                      <a:gd name="connsiteX11" fmla="*/ 1220110 w 1586693"/>
                      <a:gd name="connsiteY11" fmla="*/ 1281996 h 3070543"/>
                      <a:gd name="connsiteX12" fmla="*/ 1220110 w 1586693"/>
                      <a:gd name="connsiteY12" fmla="*/ 1759783 h 3070543"/>
                      <a:gd name="connsiteX13" fmla="*/ 1220110 w 1586693"/>
                      <a:gd name="connsiteY13" fmla="*/ 2008461 h 3070543"/>
                      <a:gd name="connsiteX14" fmla="*/ 1220110 w 1586693"/>
                      <a:gd name="connsiteY14" fmla="*/ 2872543 h 3070543"/>
                      <a:gd name="connsiteX15" fmla="*/ 1022110 w 1586693"/>
                      <a:gd name="connsiteY15" fmla="*/ 3070543 h 3070543"/>
                      <a:gd name="connsiteX16" fmla="*/ 824110 w 1586693"/>
                      <a:gd name="connsiteY16" fmla="*/ 2872543 h 3070543"/>
                      <a:gd name="connsiteX17" fmla="*/ 824110 w 1586693"/>
                      <a:gd name="connsiteY17" fmla="*/ 2008461 h 3070543"/>
                      <a:gd name="connsiteX18" fmla="*/ 765892 w 1586693"/>
                      <a:gd name="connsiteY18" fmla="*/ 2008461 h 3070543"/>
                      <a:gd name="connsiteX19" fmla="*/ 765892 w 1586693"/>
                      <a:gd name="connsiteY19" fmla="*/ 2872543 h 3070543"/>
                      <a:gd name="connsiteX20" fmla="*/ 567892 w 1586693"/>
                      <a:gd name="connsiteY20" fmla="*/ 3070543 h 3070543"/>
                      <a:gd name="connsiteX21" fmla="*/ 369892 w 1586693"/>
                      <a:gd name="connsiteY21" fmla="*/ 2872543 h 3070543"/>
                      <a:gd name="connsiteX22" fmla="*/ 369892 w 1586693"/>
                      <a:gd name="connsiteY22" fmla="*/ 2008461 h 3070543"/>
                      <a:gd name="connsiteX23" fmla="*/ 369892 w 1586693"/>
                      <a:gd name="connsiteY23" fmla="*/ 1759783 h 3070543"/>
                      <a:gd name="connsiteX24" fmla="*/ 369892 w 1586693"/>
                      <a:gd name="connsiteY24" fmla="*/ 1281345 h 3070543"/>
                      <a:gd name="connsiteX25" fmla="*/ 368172 w 1586693"/>
                      <a:gd name="connsiteY25" fmla="*/ 1280998 h 3070543"/>
                      <a:gd name="connsiteX26" fmla="*/ 273605 w 1586693"/>
                      <a:gd name="connsiteY26" fmla="*/ 1871984 h 3070543"/>
                      <a:gd name="connsiteX27" fmla="*/ 115926 w 1586693"/>
                      <a:gd name="connsiteY27" fmla="*/ 1986161 h 3070543"/>
                      <a:gd name="connsiteX28" fmla="*/ 1749 w 1586693"/>
                      <a:gd name="connsiteY28" fmla="*/ 1828483 h 3070543"/>
                      <a:gd name="connsiteX29" fmla="*/ 134033 w 1586693"/>
                      <a:gd name="connsiteY29" fmla="*/ 1001794 h 3070543"/>
                      <a:gd name="connsiteX30" fmla="*/ 138260 w 1586693"/>
                      <a:gd name="connsiteY30" fmla="*/ 990492 h 3070543"/>
                      <a:gd name="connsiteX31" fmla="*/ 138703 w 1586693"/>
                      <a:gd name="connsiteY31" fmla="*/ 986093 h 3070543"/>
                      <a:gd name="connsiteX32" fmla="*/ 381322 w 1586693"/>
                      <a:gd name="connsiteY32" fmla="*/ 788353 h 3070543"/>
                      <a:gd name="connsiteX33" fmla="*/ 630518 w 1586693"/>
                      <a:gd name="connsiteY33" fmla="*/ 788353 h 3070543"/>
                      <a:gd name="connsiteX34" fmla="*/ 565414 w 1586693"/>
                      <a:gd name="connsiteY34" fmla="*/ 752686 h 3070543"/>
                      <a:gd name="connsiteX35" fmla="*/ 385676 w 1586693"/>
                      <a:gd name="connsiteY35" fmla="*/ 411480 h 3070543"/>
                      <a:gd name="connsiteX36" fmla="*/ 793346 w 1586693"/>
                      <a:gd name="connsiteY36" fmla="*/ 0 h 3070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586693" h="3070543">
                        <a:moveTo>
                          <a:pt x="793346" y="0"/>
                        </a:moveTo>
                        <a:cubicBezTo>
                          <a:pt x="1018496" y="0"/>
                          <a:pt x="1201016" y="184226"/>
                          <a:pt x="1201016" y="411480"/>
                        </a:cubicBezTo>
                        <a:cubicBezTo>
                          <a:pt x="1201016" y="553514"/>
                          <a:pt x="1129719" y="678740"/>
                          <a:pt x="1021278" y="752686"/>
                        </a:cubicBezTo>
                        <a:lnTo>
                          <a:pt x="956175" y="788353"/>
                        </a:lnTo>
                        <a:lnTo>
                          <a:pt x="1211902" y="788353"/>
                        </a:lnTo>
                        <a:cubicBezTo>
                          <a:pt x="1331579" y="788353"/>
                          <a:pt x="1431428" y="873243"/>
                          <a:pt x="1454521" y="986093"/>
                        </a:cubicBezTo>
                        <a:lnTo>
                          <a:pt x="1457115" y="1011826"/>
                        </a:lnTo>
                        <a:lnTo>
                          <a:pt x="1584944" y="1810676"/>
                        </a:lnTo>
                        <a:cubicBezTo>
                          <a:pt x="1596957" y="1885747"/>
                          <a:pt x="1545838" y="1956342"/>
                          <a:pt x="1470767" y="1968354"/>
                        </a:cubicBezTo>
                        <a:cubicBezTo>
                          <a:pt x="1395696" y="1980367"/>
                          <a:pt x="1325101" y="1929248"/>
                          <a:pt x="1313088" y="1854177"/>
                        </a:cubicBezTo>
                        <a:lnTo>
                          <a:pt x="1221486" y="1281718"/>
                        </a:lnTo>
                        <a:lnTo>
                          <a:pt x="1220110" y="1281996"/>
                        </a:lnTo>
                        <a:lnTo>
                          <a:pt x="1220110" y="1759783"/>
                        </a:lnTo>
                        <a:lnTo>
                          <a:pt x="1220110" y="2008461"/>
                        </a:lnTo>
                        <a:lnTo>
                          <a:pt x="1220110" y="2872543"/>
                        </a:lnTo>
                        <a:cubicBezTo>
                          <a:pt x="1220110" y="2981895"/>
                          <a:pt x="1131462" y="3070543"/>
                          <a:pt x="1022110" y="3070543"/>
                        </a:cubicBezTo>
                        <a:cubicBezTo>
                          <a:pt x="912758" y="3070543"/>
                          <a:pt x="824110" y="2981895"/>
                          <a:pt x="824110" y="2872543"/>
                        </a:cubicBezTo>
                        <a:lnTo>
                          <a:pt x="824110" y="2008461"/>
                        </a:lnTo>
                        <a:lnTo>
                          <a:pt x="765892" y="2008461"/>
                        </a:lnTo>
                        <a:lnTo>
                          <a:pt x="765892" y="2872543"/>
                        </a:lnTo>
                        <a:cubicBezTo>
                          <a:pt x="765892" y="2981895"/>
                          <a:pt x="677244" y="3070543"/>
                          <a:pt x="567892" y="3070543"/>
                        </a:cubicBezTo>
                        <a:cubicBezTo>
                          <a:pt x="458540" y="3070543"/>
                          <a:pt x="369892" y="2981895"/>
                          <a:pt x="369892" y="2872543"/>
                        </a:cubicBezTo>
                        <a:lnTo>
                          <a:pt x="369892" y="2008461"/>
                        </a:lnTo>
                        <a:lnTo>
                          <a:pt x="369892" y="1759783"/>
                        </a:lnTo>
                        <a:lnTo>
                          <a:pt x="369892" y="1281345"/>
                        </a:lnTo>
                        <a:lnTo>
                          <a:pt x="368172" y="1280998"/>
                        </a:lnTo>
                        <a:lnTo>
                          <a:pt x="273605" y="1871984"/>
                        </a:lnTo>
                        <a:cubicBezTo>
                          <a:pt x="261592" y="1947055"/>
                          <a:pt x="190997" y="1998174"/>
                          <a:pt x="115926" y="1986161"/>
                        </a:cubicBezTo>
                        <a:cubicBezTo>
                          <a:pt x="40855" y="1974149"/>
                          <a:pt x="-10263" y="1903554"/>
                          <a:pt x="1749" y="1828483"/>
                        </a:cubicBezTo>
                        <a:lnTo>
                          <a:pt x="134033" y="1001794"/>
                        </a:lnTo>
                        <a:lnTo>
                          <a:pt x="138260" y="990492"/>
                        </a:lnTo>
                        <a:lnTo>
                          <a:pt x="138703" y="986093"/>
                        </a:lnTo>
                        <a:cubicBezTo>
                          <a:pt x="161796" y="873243"/>
                          <a:pt x="261646" y="788353"/>
                          <a:pt x="381322" y="788353"/>
                        </a:cubicBezTo>
                        <a:lnTo>
                          <a:pt x="630518" y="788353"/>
                        </a:lnTo>
                        <a:lnTo>
                          <a:pt x="565414" y="752686"/>
                        </a:lnTo>
                        <a:cubicBezTo>
                          <a:pt x="456973" y="678740"/>
                          <a:pt x="385676" y="553514"/>
                          <a:pt x="385676" y="411480"/>
                        </a:cubicBezTo>
                        <a:cubicBezTo>
                          <a:pt x="385676" y="184226"/>
                          <a:pt x="568196" y="0"/>
                          <a:pt x="793346" y="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" name="Forme libre : forme 7">
                    <a:extLst>
                      <a:ext uri="{FF2B5EF4-FFF2-40B4-BE49-F238E27FC236}">
                        <a16:creationId xmlns:a16="http://schemas.microsoft.com/office/drawing/2014/main" id="{07FC5AFC-5536-4BB9-B8E9-9B4E0784B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31460" y="715487"/>
                    <a:ext cx="372058" cy="720000"/>
                  </a:xfrm>
                  <a:custGeom>
                    <a:avLst/>
                    <a:gdLst>
                      <a:gd name="connsiteX0" fmla="*/ 793346 w 1586693"/>
                      <a:gd name="connsiteY0" fmla="*/ 0 h 3070543"/>
                      <a:gd name="connsiteX1" fmla="*/ 1201016 w 1586693"/>
                      <a:gd name="connsiteY1" fmla="*/ 411480 h 3070543"/>
                      <a:gd name="connsiteX2" fmla="*/ 1021278 w 1586693"/>
                      <a:gd name="connsiteY2" fmla="*/ 752686 h 3070543"/>
                      <a:gd name="connsiteX3" fmla="*/ 956175 w 1586693"/>
                      <a:gd name="connsiteY3" fmla="*/ 788353 h 3070543"/>
                      <a:gd name="connsiteX4" fmla="*/ 1211902 w 1586693"/>
                      <a:gd name="connsiteY4" fmla="*/ 788353 h 3070543"/>
                      <a:gd name="connsiteX5" fmla="*/ 1454521 w 1586693"/>
                      <a:gd name="connsiteY5" fmla="*/ 986093 h 3070543"/>
                      <a:gd name="connsiteX6" fmla="*/ 1457115 w 1586693"/>
                      <a:gd name="connsiteY6" fmla="*/ 1011826 h 3070543"/>
                      <a:gd name="connsiteX7" fmla="*/ 1584944 w 1586693"/>
                      <a:gd name="connsiteY7" fmla="*/ 1810676 h 3070543"/>
                      <a:gd name="connsiteX8" fmla="*/ 1470767 w 1586693"/>
                      <a:gd name="connsiteY8" fmla="*/ 1968354 h 3070543"/>
                      <a:gd name="connsiteX9" fmla="*/ 1313088 w 1586693"/>
                      <a:gd name="connsiteY9" fmla="*/ 1854177 h 3070543"/>
                      <a:gd name="connsiteX10" fmla="*/ 1221486 w 1586693"/>
                      <a:gd name="connsiteY10" fmla="*/ 1281718 h 3070543"/>
                      <a:gd name="connsiteX11" fmla="*/ 1220110 w 1586693"/>
                      <a:gd name="connsiteY11" fmla="*/ 1281996 h 3070543"/>
                      <a:gd name="connsiteX12" fmla="*/ 1220110 w 1586693"/>
                      <a:gd name="connsiteY12" fmla="*/ 1759783 h 3070543"/>
                      <a:gd name="connsiteX13" fmla="*/ 1220110 w 1586693"/>
                      <a:gd name="connsiteY13" fmla="*/ 2008461 h 3070543"/>
                      <a:gd name="connsiteX14" fmla="*/ 1220110 w 1586693"/>
                      <a:gd name="connsiteY14" fmla="*/ 2872543 h 3070543"/>
                      <a:gd name="connsiteX15" fmla="*/ 1022110 w 1586693"/>
                      <a:gd name="connsiteY15" fmla="*/ 3070543 h 3070543"/>
                      <a:gd name="connsiteX16" fmla="*/ 824110 w 1586693"/>
                      <a:gd name="connsiteY16" fmla="*/ 2872543 h 3070543"/>
                      <a:gd name="connsiteX17" fmla="*/ 824110 w 1586693"/>
                      <a:gd name="connsiteY17" fmla="*/ 2008461 h 3070543"/>
                      <a:gd name="connsiteX18" fmla="*/ 765892 w 1586693"/>
                      <a:gd name="connsiteY18" fmla="*/ 2008461 h 3070543"/>
                      <a:gd name="connsiteX19" fmla="*/ 765892 w 1586693"/>
                      <a:gd name="connsiteY19" fmla="*/ 2872543 h 3070543"/>
                      <a:gd name="connsiteX20" fmla="*/ 567892 w 1586693"/>
                      <a:gd name="connsiteY20" fmla="*/ 3070543 h 3070543"/>
                      <a:gd name="connsiteX21" fmla="*/ 369892 w 1586693"/>
                      <a:gd name="connsiteY21" fmla="*/ 2872543 h 3070543"/>
                      <a:gd name="connsiteX22" fmla="*/ 369892 w 1586693"/>
                      <a:gd name="connsiteY22" fmla="*/ 2008461 h 3070543"/>
                      <a:gd name="connsiteX23" fmla="*/ 369892 w 1586693"/>
                      <a:gd name="connsiteY23" fmla="*/ 1759783 h 3070543"/>
                      <a:gd name="connsiteX24" fmla="*/ 369892 w 1586693"/>
                      <a:gd name="connsiteY24" fmla="*/ 1281345 h 3070543"/>
                      <a:gd name="connsiteX25" fmla="*/ 368172 w 1586693"/>
                      <a:gd name="connsiteY25" fmla="*/ 1280998 h 3070543"/>
                      <a:gd name="connsiteX26" fmla="*/ 273605 w 1586693"/>
                      <a:gd name="connsiteY26" fmla="*/ 1871984 h 3070543"/>
                      <a:gd name="connsiteX27" fmla="*/ 115926 w 1586693"/>
                      <a:gd name="connsiteY27" fmla="*/ 1986161 h 3070543"/>
                      <a:gd name="connsiteX28" fmla="*/ 1749 w 1586693"/>
                      <a:gd name="connsiteY28" fmla="*/ 1828483 h 3070543"/>
                      <a:gd name="connsiteX29" fmla="*/ 134033 w 1586693"/>
                      <a:gd name="connsiteY29" fmla="*/ 1001794 h 3070543"/>
                      <a:gd name="connsiteX30" fmla="*/ 138260 w 1586693"/>
                      <a:gd name="connsiteY30" fmla="*/ 990492 h 3070543"/>
                      <a:gd name="connsiteX31" fmla="*/ 138703 w 1586693"/>
                      <a:gd name="connsiteY31" fmla="*/ 986093 h 3070543"/>
                      <a:gd name="connsiteX32" fmla="*/ 381322 w 1586693"/>
                      <a:gd name="connsiteY32" fmla="*/ 788353 h 3070543"/>
                      <a:gd name="connsiteX33" fmla="*/ 630518 w 1586693"/>
                      <a:gd name="connsiteY33" fmla="*/ 788353 h 3070543"/>
                      <a:gd name="connsiteX34" fmla="*/ 565414 w 1586693"/>
                      <a:gd name="connsiteY34" fmla="*/ 752686 h 3070543"/>
                      <a:gd name="connsiteX35" fmla="*/ 385676 w 1586693"/>
                      <a:gd name="connsiteY35" fmla="*/ 411480 h 3070543"/>
                      <a:gd name="connsiteX36" fmla="*/ 793346 w 1586693"/>
                      <a:gd name="connsiteY36" fmla="*/ 0 h 3070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586693" h="3070543">
                        <a:moveTo>
                          <a:pt x="793346" y="0"/>
                        </a:moveTo>
                        <a:cubicBezTo>
                          <a:pt x="1018496" y="0"/>
                          <a:pt x="1201016" y="184226"/>
                          <a:pt x="1201016" y="411480"/>
                        </a:cubicBezTo>
                        <a:cubicBezTo>
                          <a:pt x="1201016" y="553514"/>
                          <a:pt x="1129719" y="678740"/>
                          <a:pt x="1021278" y="752686"/>
                        </a:cubicBezTo>
                        <a:lnTo>
                          <a:pt x="956175" y="788353"/>
                        </a:lnTo>
                        <a:lnTo>
                          <a:pt x="1211902" y="788353"/>
                        </a:lnTo>
                        <a:cubicBezTo>
                          <a:pt x="1331579" y="788353"/>
                          <a:pt x="1431428" y="873243"/>
                          <a:pt x="1454521" y="986093"/>
                        </a:cubicBezTo>
                        <a:lnTo>
                          <a:pt x="1457115" y="1011826"/>
                        </a:lnTo>
                        <a:lnTo>
                          <a:pt x="1584944" y="1810676"/>
                        </a:lnTo>
                        <a:cubicBezTo>
                          <a:pt x="1596957" y="1885747"/>
                          <a:pt x="1545838" y="1956342"/>
                          <a:pt x="1470767" y="1968354"/>
                        </a:cubicBezTo>
                        <a:cubicBezTo>
                          <a:pt x="1395696" y="1980367"/>
                          <a:pt x="1325101" y="1929248"/>
                          <a:pt x="1313088" y="1854177"/>
                        </a:cubicBezTo>
                        <a:lnTo>
                          <a:pt x="1221486" y="1281718"/>
                        </a:lnTo>
                        <a:lnTo>
                          <a:pt x="1220110" y="1281996"/>
                        </a:lnTo>
                        <a:lnTo>
                          <a:pt x="1220110" y="1759783"/>
                        </a:lnTo>
                        <a:lnTo>
                          <a:pt x="1220110" y="2008461"/>
                        </a:lnTo>
                        <a:lnTo>
                          <a:pt x="1220110" y="2872543"/>
                        </a:lnTo>
                        <a:cubicBezTo>
                          <a:pt x="1220110" y="2981895"/>
                          <a:pt x="1131462" y="3070543"/>
                          <a:pt x="1022110" y="3070543"/>
                        </a:cubicBezTo>
                        <a:cubicBezTo>
                          <a:pt x="912758" y="3070543"/>
                          <a:pt x="824110" y="2981895"/>
                          <a:pt x="824110" y="2872543"/>
                        </a:cubicBezTo>
                        <a:lnTo>
                          <a:pt x="824110" y="2008461"/>
                        </a:lnTo>
                        <a:lnTo>
                          <a:pt x="765892" y="2008461"/>
                        </a:lnTo>
                        <a:lnTo>
                          <a:pt x="765892" y="2872543"/>
                        </a:lnTo>
                        <a:cubicBezTo>
                          <a:pt x="765892" y="2981895"/>
                          <a:pt x="677244" y="3070543"/>
                          <a:pt x="567892" y="3070543"/>
                        </a:cubicBezTo>
                        <a:cubicBezTo>
                          <a:pt x="458540" y="3070543"/>
                          <a:pt x="369892" y="2981895"/>
                          <a:pt x="369892" y="2872543"/>
                        </a:cubicBezTo>
                        <a:lnTo>
                          <a:pt x="369892" y="2008461"/>
                        </a:lnTo>
                        <a:lnTo>
                          <a:pt x="369892" y="1759783"/>
                        </a:lnTo>
                        <a:lnTo>
                          <a:pt x="369892" y="1281345"/>
                        </a:lnTo>
                        <a:lnTo>
                          <a:pt x="368172" y="1280998"/>
                        </a:lnTo>
                        <a:lnTo>
                          <a:pt x="273605" y="1871984"/>
                        </a:lnTo>
                        <a:cubicBezTo>
                          <a:pt x="261592" y="1947055"/>
                          <a:pt x="190997" y="1998174"/>
                          <a:pt x="115926" y="1986161"/>
                        </a:cubicBezTo>
                        <a:cubicBezTo>
                          <a:pt x="40855" y="1974149"/>
                          <a:pt x="-10263" y="1903554"/>
                          <a:pt x="1749" y="1828483"/>
                        </a:cubicBezTo>
                        <a:lnTo>
                          <a:pt x="134033" y="1001794"/>
                        </a:lnTo>
                        <a:lnTo>
                          <a:pt x="138260" y="990492"/>
                        </a:lnTo>
                        <a:lnTo>
                          <a:pt x="138703" y="986093"/>
                        </a:lnTo>
                        <a:cubicBezTo>
                          <a:pt x="161796" y="873243"/>
                          <a:pt x="261646" y="788353"/>
                          <a:pt x="381322" y="788353"/>
                        </a:cubicBezTo>
                        <a:lnTo>
                          <a:pt x="630518" y="788353"/>
                        </a:lnTo>
                        <a:lnTo>
                          <a:pt x="565414" y="752686"/>
                        </a:lnTo>
                        <a:cubicBezTo>
                          <a:pt x="456973" y="678740"/>
                          <a:pt x="385676" y="553514"/>
                          <a:pt x="385676" y="411480"/>
                        </a:cubicBezTo>
                        <a:cubicBezTo>
                          <a:pt x="385676" y="184226"/>
                          <a:pt x="568196" y="0"/>
                          <a:pt x="793346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6" name="Éclair 5"/>
                  <p:cNvSpPr>
                    <a:spLocks noChangeAspect="1"/>
                  </p:cNvSpPr>
                  <p:nvPr/>
                </p:nvSpPr>
                <p:spPr>
                  <a:xfrm>
                    <a:off x="3068518" y="568405"/>
                    <a:ext cx="234000" cy="234000"/>
                  </a:xfrm>
                  <a:prstGeom prst="lightningBol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17" name="Connecteur droit avec flèche 16"/>
                  <p:cNvCxnSpPr/>
                  <p:nvPr/>
                </p:nvCxnSpPr>
                <p:spPr>
                  <a:xfrm flipH="1">
                    <a:off x="1472088" y="961322"/>
                    <a:ext cx="468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avec flèche 17"/>
                  <p:cNvCxnSpPr/>
                  <p:nvPr/>
                </p:nvCxnSpPr>
                <p:spPr>
                  <a:xfrm>
                    <a:off x="3174821" y="961322"/>
                    <a:ext cx="468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e 22"/>
                <p:cNvGrpSpPr/>
                <p:nvPr/>
              </p:nvGrpSpPr>
              <p:grpSpPr>
                <a:xfrm>
                  <a:off x="2171794" y="2104282"/>
                  <a:ext cx="818958" cy="720000"/>
                  <a:chOff x="7800477" y="1090097"/>
                  <a:chExt cx="818958" cy="720000"/>
                </a:xfrm>
              </p:grpSpPr>
              <p:sp>
                <p:nvSpPr>
                  <p:cNvPr id="4" name="Forme libre : forme 7">
                    <a:extLst>
                      <a:ext uri="{FF2B5EF4-FFF2-40B4-BE49-F238E27FC236}">
                        <a16:creationId xmlns:a16="http://schemas.microsoft.com/office/drawing/2014/main" id="{07FC5AFC-5536-4BB9-B8E9-9B4E0784B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00477" y="1090097"/>
                    <a:ext cx="372058" cy="720000"/>
                  </a:xfrm>
                  <a:custGeom>
                    <a:avLst/>
                    <a:gdLst>
                      <a:gd name="connsiteX0" fmla="*/ 793346 w 1586693"/>
                      <a:gd name="connsiteY0" fmla="*/ 0 h 3070543"/>
                      <a:gd name="connsiteX1" fmla="*/ 1201016 w 1586693"/>
                      <a:gd name="connsiteY1" fmla="*/ 411480 h 3070543"/>
                      <a:gd name="connsiteX2" fmla="*/ 1021278 w 1586693"/>
                      <a:gd name="connsiteY2" fmla="*/ 752686 h 3070543"/>
                      <a:gd name="connsiteX3" fmla="*/ 956175 w 1586693"/>
                      <a:gd name="connsiteY3" fmla="*/ 788353 h 3070543"/>
                      <a:gd name="connsiteX4" fmla="*/ 1211902 w 1586693"/>
                      <a:gd name="connsiteY4" fmla="*/ 788353 h 3070543"/>
                      <a:gd name="connsiteX5" fmla="*/ 1454521 w 1586693"/>
                      <a:gd name="connsiteY5" fmla="*/ 986093 h 3070543"/>
                      <a:gd name="connsiteX6" fmla="*/ 1457115 w 1586693"/>
                      <a:gd name="connsiteY6" fmla="*/ 1011826 h 3070543"/>
                      <a:gd name="connsiteX7" fmla="*/ 1584944 w 1586693"/>
                      <a:gd name="connsiteY7" fmla="*/ 1810676 h 3070543"/>
                      <a:gd name="connsiteX8" fmla="*/ 1470767 w 1586693"/>
                      <a:gd name="connsiteY8" fmla="*/ 1968354 h 3070543"/>
                      <a:gd name="connsiteX9" fmla="*/ 1313088 w 1586693"/>
                      <a:gd name="connsiteY9" fmla="*/ 1854177 h 3070543"/>
                      <a:gd name="connsiteX10" fmla="*/ 1221486 w 1586693"/>
                      <a:gd name="connsiteY10" fmla="*/ 1281718 h 3070543"/>
                      <a:gd name="connsiteX11" fmla="*/ 1220110 w 1586693"/>
                      <a:gd name="connsiteY11" fmla="*/ 1281996 h 3070543"/>
                      <a:gd name="connsiteX12" fmla="*/ 1220110 w 1586693"/>
                      <a:gd name="connsiteY12" fmla="*/ 1759783 h 3070543"/>
                      <a:gd name="connsiteX13" fmla="*/ 1220110 w 1586693"/>
                      <a:gd name="connsiteY13" fmla="*/ 2008461 h 3070543"/>
                      <a:gd name="connsiteX14" fmla="*/ 1220110 w 1586693"/>
                      <a:gd name="connsiteY14" fmla="*/ 2872543 h 3070543"/>
                      <a:gd name="connsiteX15" fmla="*/ 1022110 w 1586693"/>
                      <a:gd name="connsiteY15" fmla="*/ 3070543 h 3070543"/>
                      <a:gd name="connsiteX16" fmla="*/ 824110 w 1586693"/>
                      <a:gd name="connsiteY16" fmla="*/ 2872543 h 3070543"/>
                      <a:gd name="connsiteX17" fmla="*/ 824110 w 1586693"/>
                      <a:gd name="connsiteY17" fmla="*/ 2008461 h 3070543"/>
                      <a:gd name="connsiteX18" fmla="*/ 765892 w 1586693"/>
                      <a:gd name="connsiteY18" fmla="*/ 2008461 h 3070543"/>
                      <a:gd name="connsiteX19" fmla="*/ 765892 w 1586693"/>
                      <a:gd name="connsiteY19" fmla="*/ 2872543 h 3070543"/>
                      <a:gd name="connsiteX20" fmla="*/ 567892 w 1586693"/>
                      <a:gd name="connsiteY20" fmla="*/ 3070543 h 3070543"/>
                      <a:gd name="connsiteX21" fmla="*/ 369892 w 1586693"/>
                      <a:gd name="connsiteY21" fmla="*/ 2872543 h 3070543"/>
                      <a:gd name="connsiteX22" fmla="*/ 369892 w 1586693"/>
                      <a:gd name="connsiteY22" fmla="*/ 2008461 h 3070543"/>
                      <a:gd name="connsiteX23" fmla="*/ 369892 w 1586693"/>
                      <a:gd name="connsiteY23" fmla="*/ 1759783 h 3070543"/>
                      <a:gd name="connsiteX24" fmla="*/ 369892 w 1586693"/>
                      <a:gd name="connsiteY24" fmla="*/ 1281345 h 3070543"/>
                      <a:gd name="connsiteX25" fmla="*/ 368172 w 1586693"/>
                      <a:gd name="connsiteY25" fmla="*/ 1280998 h 3070543"/>
                      <a:gd name="connsiteX26" fmla="*/ 273605 w 1586693"/>
                      <a:gd name="connsiteY26" fmla="*/ 1871984 h 3070543"/>
                      <a:gd name="connsiteX27" fmla="*/ 115926 w 1586693"/>
                      <a:gd name="connsiteY27" fmla="*/ 1986161 h 3070543"/>
                      <a:gd name="connsiteX28" fmla="*/ 1749 w 1586693"/>
                      <a:gd name="connsiteY28" fmla="*/ 1828483 h 3070543"/>
                      <a:gd name="connsiteX29" fmla="*/ 134033 w 1586693"/>
                      <a:gd name="connsiteY29" fmla="*/ 1001794 h 3070543"/>
                      <a:gd name="connsiteX30" fmla="*/ 138260 w 1586693"/>
                      <a:gd name="connsiteY30" fmla="*/ 990492 h 3070543"/>
                      <a:gd name="connsiteX31" fmla="*/ 138703 w 1586693"/>
                      <a:gd name="connsiteY31" fmla="*/ 986093 h 3070543"/>
                      <a:gd name="connsiteX32" fmla="*/ 381322 w 1586693"/>
                      <a:gd name="connsiteY32" fmla="*/ 788353 h 3070543"/>
                      <a:gd name="connsiteX33" fmla="*/ 630518 w 1586693"/>
                      <a:gd name="connsiteY33" fmla="*/ 788353 h 3070543"/>
                      <a:gd name="connsiteX34" fmla="*/ 565414 w 1586693"/>
                      <a:gd name="connsiteY34" fmla="*/ 752686 h 3070543"/>
                      <a:gd name="connsiteX35" fmla="*/ 385676 w 1586693"/>
                      <a:gd name="connsiteY35" fmla="*/ 411480 h 3070543"/>
                      <a:gd name="connsiteX36" fmla="*/ 793346 w 1586693"/>
                      <a:gd name="connsiteY36" fmla="*/ 0 h 3070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586693" h="3070543">
                        <a:moveTo>
                          <a:pt x="793346" y="0"/>
                        </a:moveTo>
                        <a:cubicBezTo>
                          <a:pt x="1018496" y="0"/>
                          <a:pt x="1201016" y="184226"/>
                          <a:pt x="1201016" y="411480"/>
                        </a:cubicBezTo>
                        <a:cubicBezTo>
                          <a:pt x="1201016" y="553514"/>
                          <a:pt x="1129719" y="678740"/>
                          <a:pt x="1021278" y="752686"/>
                        </a:cubicBezTo>
                        <a:lnTo>
                          <a:pt x="956175" y="788353"/>
                        </a:lnTo>
                        <a:lnTo>
                          <a:pt x="1211902" y="788353"/>
                        </a:lnTo>
                        <a:cubicBezTo>
                          <a:pt x="1331579" y="788353"/>
                          <a:pt x="1431428" y="873243"/>
                          <a:pt x="1454521" y="986093"/>
                        </a:cubicBezTo>
                        <a:lnTo>
                          <a:pt x="1457115" y="1011826"/>
                        </a:lnTo>
                        <a:lnTo>
                          <a:pt x="1584944" y="1810676"/>
                        </a:lnTo>
                        <a:cubicBezTo>
                          <a:pt x="1596957" y="1885747"/>
                          <a:pt x="1545838" y="1956342"/>
                          <a:pt x="1470767" y="1968354"/>
                        </a:cubicBezTo>
                        <a:cubicBezTo>
                          <a:pt x="1395696" y="1980367"/>
                          <a:pt x="1325101" y="1929248"/>
                          <a:pt x="1313088" y="1854177"/>
                        </a:cubicBezTo>
                        <a:lnTo>
                          <a:pt x="1221486" y="1281718"/>
                        </a:lnTo>
                        <a:lnTo>
                          <a:pt x="1220110" y="1281996"/>
                        </a:lnTo>
                        <a:lnTo>
                          <a:pt x="1220110" y="1759783"/>
                        </a:lnTo>
                        <a:lnTo>
                          <a:pt x="1220110" y="2008461"/>
                        </a:lnTo>
                        <a:lnTo>
                          <a:pt x="1220110" y="2872543"/>
                        </a:lnTo>
                        <a:cubicBezTo>
                          <a:pt x="1220110" y="2981895"/>
                          <a:pt x="1131462" y="3070543"/>
                          <a:pt x="1022110" y="3070543"/>
                        </a:cubicBezTo>
                        <a:cubicBezTo>
                          <a:pt x="912758" y="3070543"/>
                          <a:pt x="824110" y="2981895"/>
                          <a:pt x="824110" y="2872543"/>
                        </a:cubicBezTo>
                        <a:lnTo>
                          <a:pt x="824110" y="2008461"/>
                        </a:lnTo>
                        <a:lnTo>
                          <a:pt x="765892" y="2008461"/>
                        </a:lnTo>
                        <a:lnTo>
                          <a:pt x="765892" y="2872543"/>
                        </a:lnTo>
                        <a:cubicBezTo>
                          <a:pt x="765892" y="2981895"/>
                          <a:pt x="677244" y="3070543"/>
                          <a:pt x="567892" y="3070543"/>
                        </a:cubicBezTo>
                        <a:cubicBezTo>
                          <a:pt x="458540" y="3070543"/>
                          <a:pt x="369892" y="2981895"/>
                          <a:pt x="369892" y="2872543"/>
                        </a:cubicBezTo>
                        <a:lnTo>
                          <a:pt x="369892" y="2008461"/>
                        </a:lnTo>
                        <a:lnTo>
                          <a:pt x="369892" y="1759783"/>
                        </a:lnTo>
                        <a:lnTo>
                          <a:pt x="369892" y="1281345"/>
                        </a:lnTo>
                        <a:lnTo>
                          <a:pt x="368172" y="1280998"/>
                        </a:lnTo>
                        <a:lnTo>
                          <a:pt x="273605" y="1871984"/>
                        </a:lnTo>
                        <a:cubicBezTo>
                          <a:pt x="261592" y="1947055"/>
                          <a:pt x="190997" y="1998174"/>
                          <a:pt x="115926" y="1986161"/>
                        </a:cubicBezTo>
                        <a:cubicBezTo>
                          <a:pt x="40855" y="1974149"/>
                          <a:pt x="-10263" y="1903554"/>
                          <a:pt x="1749" y="1828483"/>
                        </a:cubicBezTo>
                        <a:lnTo>
                          <a:pt x="134033" y="1001794"/>
                        </a:lnTo>
                        <a:lnTo>
                          <a:pt x="138260" y="990492"/>
                        </a:lnTo>
                        <a:lnTo>
                          <a:pt x="138703" y="986093"/>
                        </a:lnTo>
                        <a:cubicBezTo>
                          <a:pt x="161796" y="873243"/>
                          <a:pt x="261646" y="788353"/>
                          <a:pt x="381322" y="788353"/>
                        </a:cubicBezTo>
                        <a:lnTo>
                          <a:pt x="630518" y="788353"/>
                        </a:lnTo>
                        <a:lnTo>
                          <a:pt x="565414" y="752686"/>
                        </a:lnTo>
                        <a:cubicBezTo>
                          <a:pt x="456973" y="678740"/>
                          <a:pt x="385676" y="553514"/>
                          <a:pt x="385676" y="411480"/>
                        </a:cubicBezTo>
                        <a:cubicBezTo>
                          <a:pt x="385676" y="184226"/>
                          <a:pt x="568196" y="0"/>
                          <a:pt x="793346" y="0"/>
                        </a:cubicBezTo>
                        <a:close/>
                      </a:path>
                    </a:pathLst>
                  </a:custGeom>
                  <a:noFill/>
                  <a:ln w="222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19" name="Connecteur droit avec flèche 18"/>
                  <p:cNvCxnSpPr/>
                  <p:nvPr/>
                </p:nvCxnSpPr>
                <p:spPr>
                  <a:xfrm flipH="1">
                    <a:off x="8151435" y="1321322"/>
                    <a:ext cx="468000" cy="0"/>
                  </a:xfrm>
                  <a:prstGeom prst="straightConnector1">
                    <a:avLst/>
                  </a:prstGeom>
                  <a:ln w="76200" cmpd="dbl"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2164816" y="3424329"/>
                  <a:ext cx="816876" cy="720000"/>
                  <a:chOff x="9897587" y="1090098"/>
                  <a:chExt cx="816876" cy="720000"/>
                </a:xfrm>
              </p:grpSpPr>
              <p:sp>
                <p:nvSpPr>
                  <p:cNvPr id="5" name="Forme libre : forme 7">
                    <a:extLst>
                      <a:ext uri="{FF2B5EF4-FFF2-40B4-BE49-F238E27FC236}">
                        <a16:creationId xmlns:a16="http://schemas.microsoft.com/office/drawing/2014/main" id="{07FC5AFC-5536-4BB9-B8E9-9B4E0784B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897587" y="1090098"/>
                    <a:ext cx="372058" cy="720000"/>
                  </a:xfrm>
                  <a:custGeom>
                    <a:avLst/>
                    <a:gdLst>
                      <a:gd name="connsiteX0" fmla="*/ 793346 w 1586693"/>
                      <a:gd name="connsiteY0" fmla="*/ 0 h 3070543"/>
                      <a:gd name="connsiteX1" fmla="*/ 1201016 w 1586693"/>
                      <a:gd name="connsiteY1" fmla="*/ 411480 h 3070543"/>
                      <a:gd name="connsiteX2" fmla="*/ 1021278 w 1586693"/>
                      <a:gd name="connsiteY2" fmla="*/ 752686 h 3070543"/>
                      <a:gd name="connsiteX3" fmla="*/ 956175 w 1586693"/>
                      <a:gd name="connsiteY3" fmla="*/ 788353 h 3070543"/>
                      <a:gd name="connsiteX4" fmla="*/ 1211902 w 1586693"/>
                      <a:gd name="connsiteY4" fmla="*/ 788353 h 3070543"/>
                      <a:gd name="connsiteX5" fmla="*/ 1454521 w 1586693"/>
                      <a:gd name="connsiteY5" fmla="*/ 986093 h 3070543"/>
                      <a:gd name="connsiteX6" fmla="*/ 1457115 w 1586693"/>
                      <a:gd name="connsiteY6" fmla="*/ 1011826 h 3070543"/>
                      <a:gd name="connsiteX7" fmla="*/ 1584944 w 1586693"/>
                      <a:gd name="connsiteY7" fmla="*/ 1810676 h 3070543"/>
                      <a:gd name="connsiteX8" fmla="*/ 1470767 w 1586693"/>
                      <a:gd name="connsiteY8" fmla="*/ 1968354 h 3070543"/>
                      <a:gd name="connsiteX9" fmla="*/ 1313088 w 1586693"/>
                      <a:gd name="connsiteY9" fmla="*/ 1854177 h 3070543"/>
                      <a:gd name="connsiteX10" fmla="*/ 1221486 w 1586693"/>
                      <a:gd name="connsiteY10" fmla="*/ 1281718 h 3070543"/>
                      <a:gd name="connsiteX11" fmla="*/ 1220110 w 1586693"/>
                      <a:gd name="connsiteY11" fmla="*/ 1281996 h 3070543"/>
                      <a:gd name="connsiteX12" fmla="*/ 1220110 w 1586693"/>
                      <a:gd name="connsiteY12" fmla="*/ 1759783 h 3070543"/>
                      <a:gd name="connsiteX13" fmla="*/ 1220110 w 1586693"/>
                      <a:gd name="connsiteY13" fmla="*/ 2008461 h 3070543"/>
                      <a:gd name="connsiteX14" fmla="*/ 1220110 w 1586693"/>
                      <a:gd name="connsiteY14" fmla="*/ 2872543 h 3070543"/>
                      <a:gd name="connsiteX15" fmla="*/ 1022110 w 1586693"/>
                      <a:gd name="connsiteY15" fmla="*/ 3070543 h 3070543"/>
                      <a:gd name="connsiteX16" fmla="*/ 824110 w 1586693"/>
                      <a:gd name="connsiteY16" fmla="*/ 2872543 h 3070543"/>
                      <a:gd name="connsiteX17" fmla="*/ 824110 w 1586693"/>
                      <a:gd name="connsiteY17" fmla="*/ 2008461 h 3070543"/>
                      <a:gd name="connsiteX18" fmla="*/ 765892 w 1586693"/>
                      <a:gd name="connsiteY18" fmla="*/ 2008461 h 3070543"/>
                      <a:gd name="connsiteX19" fmla="*/ 765892 w 1586693"/>
                      <a:gd name="connsiteY19" fmla="*/ 2872543 h 3070543"/>
                      <a:gd name="connsiteX20" fmla="*/ 567892 w 1586693"/>
                      <a:gd name="connsiteY20" fmla="*/ 3070543 h 3070543"/>
                      <a:gd name="connsiteX21" fmla="*/ 369892 w 1586693"/>
                      <a:gd name="connsiteY21" fmla="*/ 2872543 h 3070543"/>
                      <a:gd name="connsiteX22" fmla="*/ 369892 w 1586693"/>
                      <a:gd name="connsiteY22" fmla="*/ 2008461 h 3070543"/>
                      <a:gd name="connsiteX23" fmla="*/ 369892 w 1586693"/>
                      <a:gd name="connsiteY23" fmla="*/ 1759783 h 3070543"/>
                      <a:gd name="connsiteX24" fmla="*/ 369892 w 1586693"/>
                      <a:gd name="connsiteY24" fmla="*/ 1281345 h 3070543"/>
                      <a:gd name="connsiteX25" fmla="*/ 368172 w 1586693"/>
                      <a:gd name="connsiteY25" fmla="*/ 1280998 h 3070543"/>
                      <a:gd name="connsiteX26" fmla="*/ 273605 w 1586693"/>
                      <a:gd name="connsiteY26" fmla="*/ 1871984 h 3070543"/>
                      <a:gd name="connsiteX27" fmla="*/ 115926 w 1586693"/>
                      <a:gd name="connsiteY27" fmla="*/ 1986161 h 3070543"/>
                      <a:gd name="connsiteX28" fmla="*/ 1749 w 1586693"/>
                      <a:gd name="connsiteY28" fmla="*/ 1828483 h 3070543"/>
                      <a:gd name="connsiteX29" fmla="*/ 134033 w 1586693"/>
                      <a:gd name="connsiteY29" fmla="*/ 1001794 h 3070543"/>
                      <a:gd name="connsiteX30" fmla="*/ 138260 w 1586693"/>
                      <a:gd name="connsiteY30" fmla="*/ 990492 h 3070543"/>
                      <a:gd name="connsiteX31" fmla="*/ 138703 w 1586693"/>
                      <a:gd name="connsiteY31" fmla="*/ 986093 h 3070543"/>
                      <a:gd name="connsiteX32" fmla="*/ 381322 w 1586693"/>
                      <a:gd name="connsiteY32" fmla="*/ 788353 h 3070543"/>
                      <a:gd name="connsiteX33" fmla="*/ 630518 w 1586693"/>
                      <a:gd name="connsiteY33" fmla="*/ 788353 h 3070543"/>
                      <a:gd name="connsiteX34" fmla="*/ 565414 w 1586693"/>
                      <a:gd name="connsiteY34" fmla="*/ 752686 h 3070543"/>
                      <a:gd name="connsiteX35" fmla="*/ 385676 w 1586693"/>
                      <a:gd name="connsiteY35" fmla="*/ 411480 h 3070543"/>
                      <a:gd name="connsiteX36" fmla="*/ 793346 w 1586693"/>
                      <a:gd name="connsiteY36" fmla="*/ 0 h 3070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586693" h="3070543">
                        <a:moveTo>
                          <a:pt x="793346" y="0"/>
                        </a:moveTo>
                        <a:cubicBezTo>
                          <a:pt x="1018496" y="0"/>
                          <a:pt x="1201016" y="184226"/>
                          <a:pt x="1201016" y="411480"/>
                        </a:cubicBezTo>
                        <a:cubicBezTo>
                          <a:pt x="1201016" y="553514"/>
                          <a:pt x="1129719" y="678740"/>
                          <a:pt x="1021278" y="752686"/>
                        </a:cubicBezTo>
                        <a:lnTo>
                          <a:pt x="956175" y="788353"/>
                        </a:lnTo>
                        <a:lnTo>
                          <a:pt x="1211902" y="788353"/>
                        </a:lnTo>
                        <a:cubicBezTo>
                          <a:pt x="1331579" y="788353"/>
                          <a:pt x="1431428" y="873243"/>
                          <a:pt x="1454521" y="986093"/>
                        </a:cubicBezTo>
                        <a:lnTo>
                          <a:pt x="1457115" y="1011826"/>
                        </a:lnTo>
                        <a:lnTo>
                          <a:pt x="1584944" y="1810676"/>
                        </a:lnTo>
                        <a:cubicBezTo>
                          <a:pt x="1596957" y="1885747"/>
                          <a:pt x="1545838" y="1956342"/>
                          <a:pt x="1470767" y="1968354"/>
                        </a:cubicBezTo>
                        <a:cubicBezTo>
                          <a:pt x="1395696" y="1980367"/>
                          <a:pt x="1325101" y="1929248"/>
                          <a:pt x="1313088" y="1854177"/>
                        </a:cubicBezTo>
                        <a:lnTo>
                          <a:pt x="1221486" y="1281718"/>
                        </a:lnTo>
                        <a:lnTo>
                          <a:pt x="1220110" y="1281996"/>
                        </a:lnTo>
                        <a:lnTo>
                          <a:pt x="1220110" y="1759783"/>
                        </a:lnTo>
                        <a:lnTo>
                          <a:pt x="1220110" y="2008461"/>
                        </a:lnTo>
                        <a:lnTo>
                          <a:pt x="1220110" y="2872543"/>
                        </a:lnTo>
                        <a:cubicBezTo>
                          <a:pt x="1220110" y="2981895"/>
                          <a:pt x="1131462" y="3070543"/>
                          <a:pt x="1022110" y="3070543"/>
                        </a:cubicBezTo>
                        <a:cubicBezTo>
                          <a:pt x="912758" y="3070543"/>
                          <a:pt x="824110" y="2981895"/>
                          <a:pt x="824110" y="2872543"/>
                        </a:cubicBezTo>
                        <a:lnTo>
                          <a:pt x="824110" y="2008461"/>
                        </a:lnTo>
                        <a:lnTo>
                          <a:pt x="765892" y="2008461"/>
                        </a:lnTo>
                        <a:lnTo>
                          <a:pt x="765892" y="2872543"/>
                        </a:lnTo>
                        <a:cubicBezTo>
                          <a:pt x="765892" y="2981895"/>
                          <a:pt x="677244" y="3070543"/>
                          <a:pt x="567892" y="3070543"/>
                        </a:cubicBezTo>
                        <a:cubicBezTo>
                          <a:pt x="458540" y="3070543"/>
                          <a:pt x="369892" y="2981895"/>
                          <a:pt x="369892" y="2872543"/>
                        </a:cubicBezTo>
                        <a:lnTo>
                          <a:pt x="369892" y="2008461"/>
                        </a:lnTo>
                        <a:lnTo>
                          <a:pt x="369892" y="1759783"/>
                        </a:lnTo>
                        <a:lnTo>
                          <a:pt x="369892" y="1281345"/>
                        </a:lnTo>
                        <a:lnTo>
                          <a:pt x="368172" y="1280998"/>
                        </a:lnTo>
                        <a:lnTo>
                          <a:pt x="273605" y="1871984"/>
                        </a:lnTo>
                        <a:cubicBezTo>
                          <a:pt x="261592" y="1947055"/>
                          <a:pt x="190997" y="1998174"/>
                          <a:pt x="115926" y="1986161"/>
                        </a:cubicBezTo>
                        <a:cubicBezTo>
                          <a:pt x="40855" y="1974149"/>
                          <a:pt x="-10263" y="1903554"/>
                          <a:pt x="1749" y="1828483"/>
                        </a:cubicBezTo>
                        <a:lnTo>
                          <a:pt x="134033" y="1001794"/>
                        </a:lnTo>
                        <a:lnTo>
                          <a:pt x="138260" y="990492"/>
                        </a:lnTo>
                        <a:lnTo>
                          <a:pt x="138703" y="986093"/>
                        </a:lnTo>
                        <a:cubicBezTo>
                          <a:pt x="161796" y="873243"/>
                          <a:pt x="261646" y="788353"/>
                          <a:pt x="381322" y="788353"/>
                        </a:cubicBezTo>
                        <a:lnTo>
                          <a:pt x="630518" y="788353"/>
                        </a:lnTo>
                        <a:lnTo>
                          <a:pt x="565414" y="752686"/>
                        </a:lnTo>
                        <a:cubicBezTo>
                          <a:pt x="456973" y="678740"/>
                          <a:pt x="385676" y="553514"/>
                          <a:pt x="385676" y="411480"/>
                        </a:cubicBezTo>
                        <a:cubicBezTo>
                          <a:pt x="385676" y="184226"/>
                          <a:pt x="568196" y="0"/>
                          <a:pt x="793346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22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0" name="Connecteur droit avec flèche 19"/>
                  <p:cNvCxnSpPr/>
                  <p:nvPr/>
                </p:nvCxnSpPr>
                <p:spPr>
                  <a:xfrm>
                    <a:off x="10246463" y="1321322"/>
                    <a:ext cx="468000" cy="0"/>
                  </a:xfrm>
                  <a:prstGeom prst="straightConnector1">
                    <a:avLst/>
                  </a:prstGeom>
                  <a:ln w="76200" cmpd="dbl"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176124" y="4744376"/>
                  <a:ext cx="814628" cy="884636"/>
                  <a:chOff x="2134440" y="4755384"/>
                  <a:chExt cx="814628" cy="884636"/>
                </a:xfrm>
              </p:grpSpPr>
              <p:sp>
                <p:nvSpPr>
                  <p:cNvPr id="21" name="Éclair 20"/>
                  <p:cNvSpPr>
                    <a:spLocks noChangeAspect="1"/>
                  </p:cNvSpPr>
                  <p:nvPr/>
                </p:nvSpPr>
                <p:spPr>
                  <a:xfrm>
                    <a:off x="2389498" y="4755384"/>
                    <a:ext cx="234000" cy="234000"/>
                  </a:xfrm>
                  <a:prstGeom prst="lightningBol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4" name="Forme libre : forme 7">
                    <a:extLst>
                      <a:ext uri="{FF2B5EF4-FFF2-40B4-BE49-F238E27FC236}">
                        <a16:creationId xmlns:a16="http://schemas.microsoft.com/office/drawing/2014/main" id="{07FC5AFC-5536-4BB9-B8E9-9B4E0784B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34440" y="4920020"/>
                    <a:ext cx="372058" cy="720000"/>
                  </a:xfrm>
                  <a:custGeom>
                    <a:avLst/>
                    <a:gdLst>
                      <a:gd name="connsiteX0" fmla="*/ 793346 w 1586693"/>
                      <a:gd name="connsiteY0" fmla="*/ 0 h 3070543"/>
                      <a:gd name="connsiteX1" fmla="*/ 1201016 w 1586693"/>
                      <a:gd name="connsiteY1" fmla="*/ 411480 h 3070543"/>
                      <a:gd name="connsiteX2" fmla="*/ 1021278 w 1586693"/>
                      <a:gd name="connsiteY2" fmla="*/ 752686 h 3070543"/>
                      <a:gd name="connsiteX3" fmla="*/ 956175 w 1586693"/>
                      <a:gd name="connsiteY3" fmla="*/ 788353 h 3070543"/>
                      <a:gd name="connsiteX4" fmla="*/ 1211902 w 1586693"/>
                      <a:gd name="connsiteY4" fmla="*/ 788353 h 3070543"/>
                      <a:gd name="connsiteX5" fmla="*/ 1454521 w 1586693"/>
                      <a:gd name="connsiteY5" fmla="*/ 986093 h 3070543"/>
                      <a:gd name="connsiteX6" fmla="*/ 1457115 w 1586693"/>
                      <a:gd name="connsiteY6" fmla="*/ 1011826 h 3070543"/>
                      <a:gd name="connsiteX7" fmla="*/ 1584944 w 1586693"/>
                      <a:gd name="connsiteY7" fmla="*/ 1810676 h 3070543"/>
                      <a:gd name="connsiteX8" fmla="*/ 1470767 w 1586693"/>
                      <a:gd name="connsiteY8" fmla="*/ 1968354 h 3070543"/>
                      <a:gd name="connsiteX9" fmla="*/ 1313088 w 1586693"/>
                      <a:gd name="connsiteY9" fmla="*/ 1854177 h 3070543"/>
                      <a:gd name="connsiteX10" fmla="*/ 1221486 w 1586693"/>
                      <a:gd name="connsiteY10" fmla="*/ 1281718 h 3070543"/>
                      <a:gd name="connsiteX11" fmla="*/ 1220110 w 1586693"/>
                      <a:gd name="connsiteY11" fmla="*/ 1281996 h 3070543"/>
                      <a:gd name="connsiteX12" fmla="*/ 1220110 w 1586693"/>
                      <a:gd name="connsiteY12" fmla="*/ 1759783 h 3070543"/>
                      <a:gd name="connsiteX13" fmla="*/ 1220110 w 1586693"/>
                      <a:gd name="connsiteY13" fmla="*/ 2008461 h 3070543"/>
                      <a:gd name="connsiteX14" fmla="*/ 1220110 w 1586693"/>
                      <a:gd name="connsiteY14" fmla="*/ 2872543 h 3070543"/>
                      <a:gd name="connsiteX15" fmla="*/ 1022110 w 1586693"/>
                      <a:gd name="connsiteY15" fmla="*/ 3070543 h 3070543"/>
                      <a:gd name="connsiteX16" fmla="*/ 824110 w 1586693"/>
                      <a:gd name="connsiteY16" fmla="*/ 2872543 h 3070543"/>
                      <a:gd name="connsiteX17" fmla="*/ 824110 w 1586693"/>
                      <a:gd name="connsiteY17" fmla="*/ 2008461 h 3070543"/>
                      <a:gd name="connsiteX18" fmla="*/ 765892 w 1586693"/>
                      <a:gd name="connsiteY18" fmla="*/ 2008461 h 3070543"/>
                      <a:gd name="connsiteX19" fmla="*/ 765892 w 1586693"/>
                      <a:gd name="connsiteY19" fmla="*/ 2872543 h 3070543"/>
                      <a:gd name="connsiteX20" fmla="*/ 567892 w 1586693"/>
                      <a:gd name="connsiteY20" fmla="*/ 3070543 h 3070543"/>
                      <a:gd name="connsiteX21" fmla="*/ 369892 w 1586693"/>
                      <a:gd name="connsiteY21" fmla="*/ 2872543 h 3070543"/>
                      <a:gd name="connsiteX22" fmla="*/ 369892 w 1586693"/>
                      <a:gd name="connsiteY22" fmla="*/ 2008461 h 3070543"/>
                      <a:gd name="connsiteX23" fmla="*/ 369892 w 1586693"/>
                      <a:gd name="connsiteY23" fmla="*/ 1759783 h 3070543"/>
                      <a:gd name="connsiteX24" fmla="*/ 369892 w 1586693"/>
                      <a:gd name="connsiteY24" fmla="*/ 1281345 h 3070543"/>
                      <a:gd name="connsiteX25" fmla="*/ 368172 w 1586693"/>
                      <a:gd name="connsiteY25" fmla="*/ 1280998 h 3070543"/>
                      <a:gd name="connsiteX26" fmla="*/ 273605 w 1586693"/>
                      <a:gd name="connsiteY26" fmla="*/ 1871984 h 3070543"/>
                      <a:gd name="connsiteX27" fmla="*/ 115926 w 1586693"/>
                      <a:gd name="connsiteY27" fmla="*/ 1986161 h 3070543"/>
                      <a:gd name="connsiteX28" fmla="*/ 1749 w 1586693"/>
                      <a:gd name="connsiteY28" fmla="*/ 1828483 h 3070543"/>
                      <a:gd name="connsiteX29" fmla="*/ 134033 w 1586693"/>
                      <a:gd name="connsiteY29" fmla="*/ 1001794 h 3070543"/>
                      <a:gd name="connsiteX30" fmla="*/ 138260 w 1586693"/>
                      <a:gd name="connsiteY30" fmla="*/ 990492 h 3070543"/>
                      <a:gd name="connsiteX31" fmla="*/ 138703 w 1586693"/>
                      <a:gd name="connsiteY31" fmla="*/ 986093 h 3070543"/>
                      <a:gd name="connsiteX32" fmla="*/ 381322 w 1586693"/>
                      <a:gd name="connsiteY32" fmla="*/ 788353 h 3070543"/>
                      <a:gd name="connsiteX33" fmla="*/ 630518 w 1586693"/>
                      <a:gd name="connsiteY33" fmla="*/ 788353 h 3070543"/>
                      <a:gd name="connsiteX34" fmla="*/ 565414 w 1586693"/>
                      <a:gd name="connsiteY34" fmla="*/ 752686 h 3070543"/>
                      <a:gd name="connsiteX35" fmla="*/ 385676 w 1586693"/>
                      <a:gd name="connsiteY35" fmla="*/ 411480 h 3070543"/>
                      <a:gd name="connsiteX36" fmla="*/ 793346 w 1586693"/>
                      <a:gd name="connsiteY36" fmla="*/ 0 h 3070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586693" h="3070543">
                        <a:moveTo>
                          <a:pt x="793346" y="0"/>
                        </a:moveTo>
                        <a:cubicBezTo>
                          <a:pt x="1018496" y="0"/>
                          <a:pt x="1201016" y="184226"/>
                          <a:pt x="1201016" y="411480"/>
                        </a:cubicBezTo>
                        <a:cubicBezTo>
                          <a:pt x="1201016" y="553514"/>
                          <a:pt x="1129719" y="678740"/>
                          <a:pt x="1021278" y="752686"/>
                        </a:cubicBezTo>
                        <a:lnTo>
                          <a:pt x="956175" y="788353"/>
                        </a:lnTo>
                        <a:lnTo>
                          <a:pt x="1211902" y="788353"/>
                        </a:lnTo>
                        <a:cubicBezTo>
                          <a:pt x="1331579" y="788353"/>
                          <a:pt x="1431428" y="873243"/>
                          <a:pt x="1454521" y="986093"/>
                        </a:cubicBezTo>
                        <a:lnTo>
                          <a:pt x="1457115" y="1011826"/>
                        </a:lnTo>
                        <a:lnTo>
                          <a:pt x="1584944" y="1810676"/>
                        </a:lnTo>
                        <a:cubicBezTo>
                          <a:pt x="1596957" y="1885747"/>
                          <a:pt x="1545838" y="1956342"/>
                          <a:pt x="1470767" y="1968354"/>
                        </a:cubicBezTo>
                        <a:cubicBezTo>
                          <a:pt x="1395696" y="1980367"/>
                          <a:pt x="1325101" y="1929248"/>
                          <a:pt x="1313088" y="1854177"/>
                        </a:cubicBezTo>
                        <a:lnTo>
                          <a:pt x="1221486" y="1281718"/>
                        </a:lnTo>
                        <a:lnTo>
                          <a:pt x="1220110" y="1281996"/>
                        </a:lnTo>
                        <a:lnTo>
                          <a:pt x="1220110" y="1759783"/>
                        </a:lnTo>
                        <a:lnTo>
                          <a:pt x="1220110" y="2008461"/>
                        </a:lnTo>
                        <a:lnTo>
                          <a:pt x="1220110" y="2872543"/>
                        </a:lnTo>
                        <a:cubicBezTo>
                          <a:pt x="1220110" y="2981895"/>
                          <a:pt x="1131462" y="3070543"/>
                          <a:pt x="1022110" y="3070543"/>
                        </a:cubicBezTo>
                        <a:cubicBezTo>
                          <a:pt x="912758" y="3070543"/>
                          <a:pt x="824110" y="2981895"/>
                          <a:pt x="824110" y="2872543"/>
                        </a:cubicBezTo>
                        <a:lnTo>
                          <a:pt x="824110" y="2008461"/>
                        </a:lnTo>
                        <a:lnTo>
                          <a:pt x="765892" y="2008461"/>
                        </a:lnTo>
                        <a:lnTo>
                          <a:pt x="765892" y="2872543"/>
                        </a:lnTo>
                        <a:cubicBezTo>
                          <a:pt x="765892" y="2981895"/>
                          <a:pt x="677244" y="3070543"/>
                          <a:pt x="567892" y="3070543"/>
                        </a:cubicBezTo>
                        <a:cubicBezTo>
                          <a:pt x="458540" y="3070543"/>
                          <a:pt x="369892" y="2981895"/>
                          <a:pt x="369892" y="2872543"/>
                        </a:cubicBezTo>
                        <a:lnTo>
                          <a:pt x="369892" y="2008461"/>
                        </a:lnTo>
                        <a:lnTo>
                          <a:pt x="369892" y="1759783"/>
                        </a:lnTo>
                        <a:lnTo>
                          <a:pt x="369892" y="1281345"/>
                        </a:lnTo>
                        <a:lnTo>
                          <a:pt x="368172" y="1280998"/>
                        </a:lnTo>
                        <a:lnTo>
                          <a:pt x="273605" y="1871984"/>
                        </a:lnTo>
                        <a:cubicBezTo>
                          <a:pt x="261592" y="1947055"/>
                          <a:pt x="190997" y="1998174"/>
                          <a:pt x="115926" y="1986161"/>
                        </a:cubicBezTo>
                        <a:cubicBezTo>
                          <a:pt x="40855" y="1974149"/>
                          <a:pt x="-10263" y="1903554"/>
                          <a:pt x="1749" y="1828483"/>
                        </a:cubicBezTo>
                        <a:lnTo>
                          <a:pt x="134033" y="1001794"/>
                        </a:lnTo>
                        <a:lnTo>
                          <a:pt x="138260" y="990492"/>
                        </a:lnTo>
                        <a:lnTo>
                          <a:pt x="138703" y="986093"/>
                        </a:lnTo>
                        <a:cubicBezTo>
                          <a:pt x="161796" y="873243"/>
                          <a:pt x="261646" y="788353"/>
                          <a:pt x="381322" y="788353"/>
                        </a:cubicBezTo>
                        <a:lnTo>
                          <a:pt x="630518" y="788353"/>
                        </a:lnTo>
                        <a:lnTo>
                          <a:pt x="565414" y="752686"/>
                        </a:lnTo>
                        <a:cubicBezTo>
                          <a:pt x="456973" y="678740"/>
                          <a:pt x="385676" y="553514"/>
                          <a:pt x="385676" y="411480"/>
                        </a:cubicBezTo>
                        <a:cubicBezTo>
                          <a:pt x="385676" y="184226"/>
                          <a:pt x="568196" y="0"/>
                          <a:pt x="793346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22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" name="Éclair 25"/>
                  <p:cNvSpPr>
                    <a:spLocks noChangeAspect="1"/>
                  </p:cNvSpPr>
                  <p:nvPr/>
                </p:nvSpPr>
                <p:spPr>
                  <a:xfrm>
                    <a:off x="2552283" y="4755384"/>
                    <a:ext cx="234000" cy="234000"/>
                  </a:xfrm>
                  <a:prstGeom prst="lightningBol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7" name="Éclair 26"/>
                  <p:cNvSpPr>
                    <a:spLocks noChangeAspect="1"/>
                  </p:cNvSpPr>
                  <p:nvPr/>
                </p:nvSpPr>
                <p:spPr>
                  <a:xfrm>
                    <a:off x="2715068" y="4755384"/>
                    <a:ext cx="234000" cy="234000"/>
                  </a:xfrm>
                  <a:prstGeom prst="lightningBol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grpSp>
            <p:nvGrpSpPr>
              <p:cNvPr id="44" name="Groupe 43"/>
              <p:cNvGrpSpPr/>
              <p:nvPr/>
            </p:nvGrpSpPr>
            <p:grpSpPr>
              <a:xfrm>
                <a:off x="5786080" y="1021341"/>
                <a:ext cx="2687881" cy="3521585"/>
                <a:chOff x="6480719" y="712000"/>
                <a:chExt cx="2687883" cy="3521583"/>
              </a:xfrm>
            </p:grpSpPr>
            <p:grpSp>
              <p:nvGrpSpPr>
                <p:cNvPr id="42" name="Groupe 41"/>
                <p:cNvGrpSpPr/>
                <p:nvPr/>
              </p:nvGrpSpPr>
              <p:grpSpPr>
                <a:xfrm>
                  <a:off x="6480719" y="1006159"/>
                  <a:ext cx="2687883" cy="2750908"/>
                  <a:chOff x="6480719" y="1006159"/>
                  <a:chExt cx="2687883" cy="2750908"/>
                </a:xfrm>
              </p:grpSpPr>
              <p:sp>
                <p:nvSpPr>
                  <p:cNvPr id="29" name="Forme libre : forme 7">
                    <a:extLst>
                      <a:ext uri="{FF2B5EF4-FFF2-40B4-BE49-F238E27FC236}">
                        <a16:creationId xmlns:a16="http://schemas.microsoft.com/office/drawing/2014/main" id="{07FC5AFC-5536-4BB9-B8E9-9B4E0784B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39801" y="1006159"/>
                    <a:ext cx="241837" cy="468000"/>
                  </a:xfrm>
                  <a:custGeom>
                    <a:avLst/>
                    <a:gdLst>
                      <a:gd name="connsiteX0" fmla="*/ 793346 w 1586693"/>
                      <a:gd name="connsiteY0" fmla="*/ 0 h 3070543"/>
                      <a:gd name="connsiteX1" fmla="*/ 1201016 w 1586693"/>
                      <a:gd name="connsiteY1" fmla="*/ 411480 h 3070543"/>
                      <a:gd name="connsiteX2" fmla="*/ 1021278 w 1586693"/>
                      <a:gd name="connsiteY2" fmla="*/ 752686 h 3070543"/>
                      <a:gd name="connsiteX3" fmla="*/ 956175 w 1586693"/>
                      <a:gd name="connsiteY3" fmla="*/ 788353 h 3070543"/>
                      <a:gd name="connsiteX4" fmla="*/ 1211902 w 1586693"/>
                      <a:gd name="connsiteY4" fmla="*/ 788353 h 3070543"/>
                      <a:gd name="connsiteX5" fmla="*/ 1454521 w 1586693"/>
                      <a:gd name="connsiteY5" fmla="*/ 986093 h 3070543"/>
                      <a:gd name="connsiteX6" fmla="*/ 1457115 w 1586693"/>
                      <a:gd name="connsiteY6" fmla="*/ 1011826 h 3070543"/>
                      <a:gd name="connsiteX7" fmla="*/ 1584944 w 1586693"/>
                      <a:gd name="connsiteY7" fmla="*/ 1810676 h 3070543"/>
                      <a:gd name="connsiteX8" fmla="*/ 1470767 w 1586693"/>
                      <a:gd name="connsiteY8" fmla="*/ 1968354 h 3070543"/>
                      <a:gd name="connsiteX9" fmla="*/ 1313088 w 1586693"/>
                      <a:gd name="connsiteY9" fmla="*/ 1854177 h 3070543"/>
                      <a:gd name="connsiteX10" fmla="*/ 1221486 w 1586693"/>
                      <a:gd name="connsiteY10" fmla="*/ 1281718 h 3070543"/>
                      <a:gd name="connsiteX11" fmla="*/ 1220110 w 1586693"/>
                      <a:gd name="connsiteY11" fmla="*/ 1281996 h 3070543"/>
                      <a:gd name="connsiteX12" fmla="*/ 1220110 w 1586693"/>
                      <a:gd name="connsiteY12" fmla="*/ 1759783 h 3070543"/>
                      <a:gd name="connsiteX13" fmla="*/ 1220110 w 1586693"/>
                      <a:gd name="connsiteY13" fmla="*/ 2008461 h 3070543"/>
                      <a:gd name="connsiteX14" fmla="*/ 1220110 w 1586693"/>
                      <a:gd name="connsiteY14" fmla="*/ 2872543 h 3070543"/>
                      <a:gd name="connsiteX15" fmla="*/ 1022110 w 1586693"/>
                      <a:gd name="connsiteY15" fmla="*/ 3070543 h 3070543"/>
                      <a:gd name="connsiteX16" fmla="*/ 824110 w 1586693"/>
                      <a:gd name="connsiteY16" fmla="*/ 2872543 h 3070543"/>
                      <a:gd name="connsiteX17" fmla="*/ 824110 w 1586693"/>
                      <a:gd name="connsiteY17" fmla="*/ 2008461 h 3070543"/>
                      <a:gd name="connsiteX18" fmla="*/ 765892 w 1586693"/>
                      <a:gd name="connsiteY18" fmla="*/ 2008461 h 3070543"/>
                      <a:gd name="connsiteX19" fmla="*/ 765892 w 1586693"/>
                      <a:gd name="connsiteY19" fmla="*/ 2872543 h 3070543"/>
                      <a:gd name="connsiteX20" fmla="*/ 567892 w 1586693"/>
                      <a:gd name="connsiteY20" fmla="*/ 3070543 h 3070543"/>
                      <a:gd name="connsiteX21" fmla="*/ 369892 w 1586693"/>
                      <a:gd name="connsiteY21" fmla="*/ 2872543 h 3070543"/>
                      <a:gd name="connsiteX22" fmla="*/ 369892 w 1586693"/>
                      <a:gd name="connsiteY22" fmla="*/ 2008461 h 3070543"/>
                      <a:gd name="connsiteX23" fmla="*/ 369892 w 1586693"/>
                      <a:gd name="connsiteY23" fmla="*/ 1759783 h 3070543"/>
                      <a:gd name="connsiteX24" fmla="*/ 369892 w 1586693"/>
                      <a:gd name="connsiteY24" fmla="*/ 1281345 h 3070543"/>
                      <a:gd name="connsiteX25" fmla="*/ 368172 w 1586693"/>
                      <a:gd name="connsiteY25" fmla="*/ 1280998 h 3070543"/>
                      <a:gd name="connsiteX26" fmla="*/ 273605 w 1586693"/>
                      <a:gd name="connsiteY26" fmla="*/ 1871984 h 3070543"/>
                      <a:gd name="connsiteX27" fmla="*/ 115926 w 1586693"/>
                      <a:gd name="connsiteY27" fmla="*/ 1986161 h 3070543"/>
                      <a:gd name="connsiteX28" fmla="*/ 1749 w 1586693"/>
                      <a:gd name="connsiteY28" fmla="*/ 1828483 h 3070543"/>
                      <a:gd name="connsiteX29" fmla="*/ 134033 w 1586693"/>
                      <a:gd name="connsiteY29" fmla="*/ 1001794 h 3070543"/>
                      <a:gd name="connsiteX30" fmla="*/ 138260 w 1586693"/>
                      <a:gd name="connsiteY30" fmla="*/ 990492 h 3070543"/>
                      <a:gd name="connsiteX31" fmla="*/ 138703 w 1586693"/>
                      <a:gd name="connsiteY31" fmla="*/ 986093 h 3070543"/>
                      <a:gd name="connsiteX32" fmla="*/ 381322 w 1586693"/>
                      <a:gd name="connsiteY32" fmla="*/ 788353 h 3070543"/>
                      <a:gd name="connsiteX33" fmla="*/ 630518 w 1586693"/>
                      <a:gd name="connsiteY33" fmla="*/ 788353 h 3070543"/>
                      <a:gd name="connsiteX34" fmla="*/ 565414 w 1586693"/>
                      <a:gd name="connsiteY34" fmla="*/ 752686 h 3070543"/>
                      <a:gd name="connsiteX35" fmla="*/ 385676 w 1586693"/>
                      <a:gd name="connsiteY35" fmla="*/ 411480 h 3070543"/>
                      <a:gd name="connsiteX36" fmla="*/ 793346 w 1586693"/>
                      <a:gd name="connsiteY36" fmla="*/ 0 h 3070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586693" h="3070543">
                        <a:moveTo>
                          <a:pt x="793346" y="0"/>
                        </a:moveTo>
                        <a:cubicBezTo>
                          <a:pt x="1018496" y="0"/>
                          <a:pt x="1201016" y="184226"/>
                          <a:pt x="1201016" y="411480"/>
                        </a:cubicBezTo>
                        <a:cubicBezTo>
                          <a:pt x="1201016" y="553514"/>
                          <a:pt x="1129719" y="678740"/>
                          <a:pt x="1021278" y="752686"/>
                        </a:cubicBezTo>
                        <a:lnTo>
                          <a:pt x="956175" y="788353"/>
                        </a:lnTo>
                        <a:lnTo>
                          <a:pt x="1211902" y="788353"/>
                        </a:lnTo>
                        <a:cubicBezTo>
                          <a:pt x="1331579" y="788353"/>
                          <a:pt x="1431428" y="873243"/>
                          <a:pt x="1454521" y="986093"/>
                        </a:cubicBezTo>
                        <a:lnTo>
                          <a:pt x="1457115" y="1011826"/>
                        </a:lnTo>
                        <a:lnTo>
                          <a:pt x="1584944" y="1810676"/>
                        </a:lnTo>
                        <a:cubicBezTo>
                          <a:pt x="1596957" y="1885747"/>
                          <a:pt x="1545838" y="1956342"/>
                          <a:pt x="1470767" y="1968354"/>
                        </a:cubicBezTo>
                        <a:cubicBezTo>
                          <a:pt x="1395696" y="1980367"/>
                          <a:pt x="1325101" y="1929248"/>
                          <a:pt x="1313088" y="1854177"/>
                        </a:cubicBezTo>
                        <a:lnTo>
                          <a:pt x="1221486" y="1281718"/>
                        </a:lnTo>
                        <a:lnTo>
                          <a:pt x="1220110" y="1281996"/>
                        </a:lnTo>
                        <a:lnTo>
                          <a:pt x="1220110" y="1759783"/>
                        </a:lnTo>
                        <a:lnTo>
                          <a:pt x="1220110" y="2008461"/>
                        </a:lnTo>
                        <a:lnTo>
                          <a:pt x="1220110" y="2872543"/>
                        </a:lnTo>
                        <a:cubicBezTo>
                          <a:pt x="1220110" y="2981895"/>
                          <a:pt x="1131462" y="3070543"/>
                          <a:pt x="1022110" y="3070543"/>
                        </a:cubicBezTo>
                        <a:cubicBezTo>
                          <a:pt x="912758" y="3070543"/>
                          <a:pt x="824110" y="2981895"/>
                          <a:pt x="824110" y="2872543"/>
                        </a:cubicBezTo>
                        <a:lnTo>
                          <a:pt x="824110" y="2008461"/>
                        </a:lnTo>
                        <a:lnTo>
                          <a:pt x="765892" y="2008461"/>
                        </a:lnTo>
                        <a:lnTo>
                          <a:pt x="765892" y="2872543"/>
                        </a:lnTo>
                        <a:cubicBezTo>
                          <a:pt x="765892" y="2981895"/>
                          <a:pt x="677244" y="3070543"/>
                          <a:pt x="567892" y="3070543"/>
                        </a:cubicBezTo>
                        <a:cubicBezTo>
                          <a:pt x="458540" y="3070543"/>
                          <a:pt x="369892" y="2981895"/>
                          <a:pt x="369892" y="2872543"/>
                        </a:cubicBezTo>
                        <a:lnTo>
                          <a:pt x="369892" y="2008461"/>
                        </a:lnTo>
                        <a:lnTo>
                          <a:pt x="369892" y="1759783"/>
                        </a:lnTo>
                        <a:lnTo>
                          <a:pt x="369892" y="1281345"/>
                        </a:lnTo>
                        <a:lnTo>
                          <a:pt x="368172" y="1280998"/>
                        </a:lnTo>
                        <a:lnTo>
                          <a:pt x="273605" y="1871984"/>
                        </a:lnTo>
                        <a:cubicBezTo>
                          <a:pt x="261592" y="1947055"/>
                          <a:pt x="190997" y="1998174"/>
                          <a:pt x="115926" y="1986161"/>
                        </a:cubicBezTo>
                        <a:cubicBezTo>
                          <a:pt x="40855" y="1974149"/>
                          <a:pt x="-10263" y="1903554"/>
                          <a:pt x="1749" y="1828483"/>
                        </a:cubicBezTo>
                        <a:lnTo>
                          <a:pt x="134033" y="1001794"/>
                        </a:lnTo>
                        <a:lnTo>
                          <a:pt x="138260" y="990492"/>
                        </a:lnTo>
                        <a:lnTo>
                          <a:pt x="138703" y="986093"/>
                        </a:lnTo>
                        <a:cubicBezTo>
                          <a:pt x="161796" y="873243"/>
                          <a:pt x="261646" y="788353"/>
                          <a:pt x="381322" y="788353"/>
                        </a:cubicBezTo>
                        <a:lnTo>
                          <a:pt x="630518" y="788353"/>
                        </a:lnTo>
                        <a:lnTo>
                          <a:pt x="565414" y="752686"/>
                        </a:lnTo>
                        <a:cubicBezTo>
                          <a:pt x="456973" y="678740"/>
                          <a:pt x="385676" y="553514"/>
                          <a:pt x="385676" y="411480"/>
                        </a:cubicBezTo>
                        <a:cubicBezTo>
                          <a:pt x="385676" y="184226"/>
                          <a:pt x="568196" y="0"/>
                          <a:pt x="793346" y="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0" name="Forme libre : forme 7">
                    <a:extLst>
                      <a:ext uri="{FF2B5EF4-FFF2-40B4-BE49-F238E27FC236}">
                        <a16:creationId xmlns:a16="http://schemas.microsoft.com/office/drawing/2014/main" id="{07FC5AFC-5536-4BB9-B8E9-9B4E0784B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39801" y="1602412"/>
                    <a:ext cx="241837" cy="468000"/>
                  </a:xfrm>
                  <a:custGeom>
                    <a:avLst/>
                    <a:gdLst>
                      <a:gd name="connsiteX0" fmla="*/ 793346 w 1586693"/>
                      <a:gd name="connsiteY0" fmla="*/ 0 h 3070543"/>
                      <a:gd name="connsiteX1" fmla="*/ 1201016 w 1586693"/>
                      <a:gd name="connsiteY1" fmla="*/ 411480 h 3070543"/>
                      <a:gd name="connsiteX2" fmla="*/ 1021278 w 1586693"/>
                      <a:gd name="connsiteY2" fmla="*/ 752686 h 3070543"/>
                      <a:gd name="connsiteX3" fmla="*/ 956175 w 1586693"/>
                      <a:gd name="connsiteY3" fmla="*/ 788353 h 3070543"/>
                      <a:gd name="connsiteX4" fmla="*/ 1211902 w 1586693"/>
                      <a:gd name="connsiteY4" fmla="*/ 788353 h 3070543"/>
                      <a:gd name="connsiteX5" fmla="*/ 1454521 w 1586693"/>
                      <a:gd name="connsiteY5" fmla="*/ 986093 h 3070543"/>
                      <a:gd name="connsiteX6" fmla="*/ 1457115 w 1586693"/>
                      <a:gd name="connsiteY6" fmla="*/ 1011826 h 3070543"/>
                      <a:gd name="connsiteX7" fmla="*/ 1584944 w 1586693"/>
                      <a:gd name="connsiteY7" fmla="*/ 1810676 h 3070543"/>
                      <a:gd name="connsiteX8" fmla="*/ 1470767 w 1586693"/>
                      <a:gd name="connsiteY8" fmla="*/ 1968354 h 3070543"/>
                      <a:gd name="connsiteX9" fmla="*/ 1313088 w 1586693"/>
                      <a:gd name="connsiteY9" fmla="*/ 1854177 h 3070543"/>
                      <a:gd name="connsiteX10" fmla="*/ 1221486 w 1586693"/>
                      <a:gd name="connsiteY10" fmla="*/ 1281718 h 3070543"/>
                      <a:gd name="connsiteX11" fmla="*/ 1220110 w 1586693"/>
                      <a:gd name="connsiteY11" fmla="*/ 1281996 h 3070543"/>
                      <a:gd name="connsiteX12" fmla="*/ 1220110 w 1586693"/>
                      <a:gd name="connsiteY12" fmla="*/ 1759783 h 3070543"/>
                      <a:gd name="connsiteX13" fmla="*/ 1220110 w 1586693"/>
                      <a:gd name="connsiteY13" fmla="*/ 2008461 h 3070543"/>
                      <a:gd name="connsiteX14" fmla="*/ 1220110 w 1586693"/>
                      <a:gd name="connsiteY14" fmla="*/ 2872543 h 3070543"/>
                      <a:gd name="connsiteX15" fmla="*/ 1022110 w 1586693"/>
                      <a:gd name="connsiteY15" fmla="*/ 3070543 h 3070543"/>
                      <a:gd name="connsiteX16" fmla="*/ 824110 w 1586693"/>
                      <a:gd name="connsiteY16" fmla="*/ 2872543 h 3070543"/>
                      <a:gd name="connsiteX17" fmla="*/ 824110 w 1586693"/>
                      <a:gd name="connsiteY17" fmla="*/ 2008461 h 3070543"/>
                      <a:gd name="connsiteX18" fmla="*/ 765892 w 1586693"/>
                      <a:gd name="connsiteY18" fmla="*/ 2008461 h 3070543"/>
                      <a:gd name="connsiteX19" fmla="*/ 765892 w 1586693"/>
                      <a:gd name="connsiteY19" fmla="*/ 2872543 h 3070543"/>
                      <a:gd name="connsiteX20" fmla="*/ 567892 w 1586693"/>
                      <a:gd name="connsiteY20" fmla="*/ 3070543 h 3070543"/>
                      <a:gd name="connsiteX21" fmla="*/ 369892 w 1586693"/>
                      <a:gd name="connsiteY21" fmla="*/ 2872543 h 3070543"/>
                      <a:gd name="connsiteX22" fmla="*/ 369892 w 1586693"/>
                      <a:gd name="connsiteY22" fmla="*/ 2008461 h 3070543"/>
                      <a:gd name="connsiteX23" fmla="*/ 369892 w 1586693"/>
                      <a:gd name="connsiteY23" fmla="*/ 1759783 h 3070543"/>
                      <a:gd name="connsiteX24" fmla="*/ 369892 w 1586693"/>
                      <a:gd name="connsiteY24" fmla="*/ 1281345 h 3070543"/>
                      <a:gd name="connsiteX25" fmla="*/ 368172 w 1586693"/>
                      <a:gd name="connsiteY25" fmla="*/ 1280998 h 3070543"/>
                      <a:gd name="connsiteX26" fmla="*/ 273605 w 1586693"/>
                      <a:gd name="connsiteY26" fmla="*/ 1871984 h 3070543"/>
                      <a:gd name="connsiteX27" fmla="*/ 115926 w 1586693"/>
                      <a:gd name="connsiteY27" fmla="*/ 1986161 h 3070543"/>
                      <a:gd name="connsiteX28" fmla="*/ 1749 w 1586693"/>
                      <a:gd name="connsiteY28" fmla="*/ 1828483 h 3070543"/>
                      <a:gd name="connsiteX29" fmla="*/ 134033 w 1586693"/>
                      <a:gd name="connsiteY29" fmla="*/ 1001794 h 3070543"/>
                      <a:gd name="connsiteX30" fmla="*/ 138260 w 1586693"/>
                      <a:gd name="connsiteY30" fmla="*/ 990492 h 3070543"/>
                      <a:gd name="connsiteX31" fmla="*/ 138703 w 1586693"/>
                      <a:gd name="connsiteY31" fmla="*/ 986093 h 3070543"/>
                      <a:gd name="connsiteX32" fmla="*/ 381322 w 1586693"/>
                      <a:gd name="connsiteY32" fmla="*/ 788353 h 3070543"/>
                      <a:gd name="connsiteX33" fmla="*/ 630518 w 1586693"/>
                      <a:gd name="connsiteY33" fmla="*/ 788353 h 3070543"/>
                      <a:gd name="connsiteX34" fmla="*/ 565414 w 1586693"/>
                      <a:gd name="connsiteY34" fmla="*/ 752686 h 3070543"/>
                      <a:gd name="connsiteX35" fmla="*/ 385676 w 1586693"/>
                      <a:gd name="connsiteY35" fmla="*/ 411480 h 3070543"/>
                      <a:gd name="connsiteX36" fmla="*/ 793346 w 1586693"/>
                      <a:gd name="connsiteY36" fmla="*/ 0 h 3070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586693" h="3070543">
                        <a:moveTo>
                          <a:pt x="793346" y="0"/>
                        </a:moveTo>
                        <a:cubicBezTo>
                          <a:pt x="1018496" y="0"/>
                          <a:pt x="1201016" y="184226"/>
                          <a:pt x="1201016" y="411480"/>
                        </a:cubicBezTo>
                        <a:cubicBezTo>
                          <a:pt x="1201016" y="553514"/>
                          <a:pt x="1129719" y="678740"/>
                          <a:pt x="1021278" y="752686"/>
                        </a:cubicBezTo>
                        <a:lnTo>
                          <a:pt x="956175" y="788353"/>
                        </a:lnTo>
                        <a:lnTo>
                          <a:pt x="1211902" y="788353"/>
                        </a:lnTo>
                        <a:cubicBezTo>
                          <a:pt x="1331579" y="788353"/>
                          <a:pt x="1431428" y="873243"/>
                          <a:pt x="1454521" y="986093"/>
                        </a:cubicBezTo>
                        <a:lnTo>
                          <a:pt x="1457115" y="1011826"/>
                        </a:lnTo>
                        <a:lnTo>
                          <a:pt x="1584944" y="1810676"/>
                        </a:lnTo>
                        <a:cubicBezTo>
                          <a:pt x="1596957" y="1885747"/>
                          <a:pt x="1545838" y="1956342"/>
                          <a:pt x="1470767" y="1968354"/>
                        </a:cubicBezTo>
                        <a:cubicBezTo>
                          <a:pt x="1395696" y="1980367"/>
                          <a:pt x="1325101" y="1929248"/>
                          <a:pt x="1313088" y="1854177"/>
                        </a:cubicBezTo>
                        <a:lnTo>
                          <a:pt x="1221486" y="1281718"/>
                        </a:lnTo>
                        <a:lnTo>
                          <a:pt x="1220110" y="1281996"/>
                        </a:lnTo>
                        <a:lnTo>
                          <a:pt x="1220110" y="1759783"/>
                        </a:lnTo>
                        <a:lnTo>
                          <a:pt x="1220110" y="2008461"/>
                        </a:lnTo>
                        <a:lnTo>
                          <a:pt x="1220110" y="2872543"/>
                        </a:lnTo>
                        <a:cubicBezTo>
                          <a:pt x="1220110" y="2981895"/>
                          <a:pt x="1131462" y="3070543"/>
                          <a:pt x="1022110" y="3070543"/>
                        </a:cubicBezTo>
                        <a:cubicBezTo>
                          <a:pt x="912758" y="3070543"/>
                          <a:pt x="824110" y="2981895"/>
                          <a:pt x="824110" y="2872543"/>
                        </a:cubicBezTo>
                        <a:lnTo>
                          <a:pt x="824110" y="2008461"/>
                        </a:lnTo>
                        <a:lnTo>
                          <a:pt x="765892" y="2008461"/>
                        </a:lnTo>
                        <a:lnTo>
                          <a:pt x="765892" y="2872543"/>
                        </a:lnTo>
                        <a:cubicBezTo>
                          <a:pt x="765892" y="2981895"/>
                          <a:pt x="677244" y="3070543"/>
                          <a:pt x="567892" y="3070543"/>
                        </a:cubicBezTo>
                        <a:cubicBezTo>
                          <a:pt x="458540" y="3070543"/>
                          <a:pt x="369892" y="2981895"/>
                          <a:pt x="369892" y="2872543"/>
                        </a:cubicBezTo>
                        <a:lnTo>
                          <a:pt x="369892" y="2008461"/>
                        </a:lnTo>
                        <a:lnTo>
                          <a:pt x="369892" y="1759783"/>
                        </a:lnTo>
                        <a:lnTo>
                          <a:pt x="369892" y="1281345"/>
                        </a:lnTo>
                        <a:lnTo>
                          <a:pt x="368172" y="1280998"/>
                        </a:lnTo>
                        <a:lnTo>
                          <a:pt x="273605" y="1871984"/>
                        </a:lnTo>
                        <a:cubicBezTo>
                          <a:pt x="261592" y="1947055"/>
                          <a:pt x="190997" y="1998174"/>
                          <a:pt x="115926" y="1986161"/>
                        </a:cubicBezTo>
                        <a:cubicBezTo>
                          <a:pt x="40855" y="1974149"/>
                          <a:pt x="-10263" y="1903554"/>
                          <a:pt x="1749" y="1828483"/>
                        </a:cubicBezTo>
                        <a:lnTo>
                          <a:pt x="134033" y="1001794"/>
                        </a:lnTo>
                        <a:lnTo>
                          <a:pt x="138260" y="990492"/>
                        </a:lnTo>
                        <a:lnTo>
                          <a:pt x="138703" y="986093"/>
                        </a:lnTo>
                        <a:cubicBezTo>
                          <a:pt x="161796" y="873243"/>
                          <a:pt x="261646" y="788353"/>
                          <a:pt x="381322" y="788353"/>
                        </a:cubicBezTo>
                        <a:lnTo>
                          <a:pt x="630518" y="788353"/>
                        </a:lnTo>
                        <a:lnTo>
                          <a:pt x="565414" y="752686"/>
                        </a:lnTo>
                        <a:cubicBezTo>
                          <a:pt x="456973" y="678740"/>
                          <a:pt x="385676" y="553514"/>
                          <a:pt x="385676" y="411480"/>
                        </a:cubicBezTo>
                        <a:cubicBezTo>
                          <a:pt x="385676" y="184226"/>
                          <a:pt x="568196" y="0"/>
                          <a:pt x="793346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1" name="Forme libre : forme 7">
                    <a:extLst>
                      <a:ext uri="{FF2B5EF4-FFF2-40B4-BE49-F238E27FC236}">
                        <a16:creationId xmlns:a16="http://schemas.microsoft.com/office/drawing/2014/main" id="{07FC5AFC-5536-4BB9-B8E9-9B4E0784B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39801" y="2198665"/>
                    <a:ext cx="241837" cy="468000"/>
                  </a:xfrm>
                  <a:custGeom>
                    <a:avLst/>
                    <a:gdLst>
                      <a:gd name="connsiteX0" fmla="*/ 793346 w 1586693"/>
                      <a:gd name="connsiteY0" fmla="*/ 0 h 3070543"/>
                      <a:gd name="connsiteX1" fmla="*/ 1201016 w 1586693"/>
                      <a:gd name="connsiteY1" fmla="*/ 411480 h 3070543"/>
                      <a:gd name="connsiteX2" fmla="*/ 1021278 w 1586693"/>
                      <a:gd name="connsiteY2" fmla="*/ 752686 h 3070543"/>
                      <a:gd name="connsiteX3" fmla="*/ 956175 w 1586693"/>
                      <a:gd name="connsiteY3" fmla="*/ 788353 h 3070543"/>
                      <a:gd name="connsiteX4" fmla="*/ 1211902 w 1586693"/>
                      <a:gd name="connsiteY4" fmla="*/ 788353 h 3070543"/>
                      <a:gd name="connsiteX5" fmla="*/ 1454521 w 1586693"/>
                      <a:gd name="connsiteY5" fmla="*/ 986093 h 3070543"/>
                      <a:gd name="connsiteX6" fmla="*/ 1457115 w 1586693"/>
                      <a:gd name="connsiteY6" fmla="*/ 1011826 h 3070543"/>
                      <a:gd name="connsiteX7" fmla="*/ 1584944 w 1586693"/>
                      <a:gd name="connsiteY7" fmla="*/ 1810676 h 3070543"/>
                      <a:gd name="connsiteX8" fmla="*/ 1470767 w 1586693"/>
                      <a:gd name="connsiteY8" fmla="*/ 1968354 h 3070543"/>
                      <a:gd name="connsiteX9" fmla="*/ 1313088 w 1586693"/>
                      <a:gd name="connsiteY9" fmla="*/ 1854177 h 3070543"/>
                      <a:gd name="connsiteX10" fmla="*/ 1221486 w 1586693"/>
                      <a:gd name="connsiteY10" fmla="*/ 1281718 h 3070543"/>
                      <a:gd name="connsiteX11" fmla="*/ 1220110 w 1586693"/>
                      <a:gd name="connsiteY11" fmla="*/ 1281996 h 3070543"/>
                      <a:gd name="connsiteX12" fmla="*/ 1220110 w 1586693"/>
                      <a:gd name="connsiteY12" fmla="*/ 1759783 h 3070543"/>
                      <a:gd name="connsiteX13" fmla="*/ 1220110 w 1586693"/>
                      <a:gd name="connsiteY13" fmla="*/ 2008461 h 3070543"/>
                      <a:gd name="connsiteX14" fmla="*/ 1220110 w 1586693"/>
                      <a:gd name="connsiteY14" fmla="*/ 2872543 h 3070543"/>
                      <a:gd name="connsiteX15" fmla="*/ 1022110 w 1586693"/>
                      <a:gd name="connsiteY15" fmla="*/ 3070543 h 3070543"/>
                      <a:gd name="connsiteX16" fmla="*/ 824110 w 1586693"/>
                      <a:gd name="connsiteY16" fmla="*/ 2872543 h 3070543"/>
                      <a:gd name="connsiteX17" fmla="*/ 824110 w 1586693"/>
                      <a:gd name="connsiteY17" fmla="*/ 2008461 h 3070543"/>
                      <a:gd name="connsiteX18" fmla="*/ 765892 w 1586693"/>
                      <a:gd name="connsiteY18" fmla="*/ 2008461 h 3070543"/>
                      <a:gd name="connsiteX19" fmla="*/ 765892 w 1586693"/>
                      <a:gd name="connsiteY19" fmla="*/ 2872543 h 3070543"/>
                      <a:gd name="connsiteX20" fmla="*/ 567892 w 1586693"/>
                      <a:gd name="connsiteY20" fmla="*/ 3070543 h 3070543"/>
                      <a:gd name="connsiteX21" fmla="*/ 369892 w 1586693"/>
                      <a:gd name="connsiteY21" fmla="*/ 2872543 h 3070543"/>
                      <a:gd name="connsiteX22" fmla="*/ 369892 w 1586693"/>
                      <a:gd name="connsiteY22" fmla="*/ 2008461 h 3070543"/>
                      <a:gd name="connsiteX23" fmla="*/ 369892 w 1586693"/>
                      <a:gd name="connsiteY23" fmla="*/ 1759783 h 3070543"/>
                      <a:gd name="connsiteX24" fmla="*/ 369892 w 1586693"/>
                      <a:gd name="connsiteY24" fmla="*/ 1281345 h 3070543"/>
                      <a:gd name="connsiteX25" fmla="*/ 368172 w 1586693"/>
                      <a:gd name="connsiteY25" fmla="*/ 1280998 h 3070543"/>
                      <a:gd name="connsiteX26" fmla="*/ 273605 w 1586693"/>
                      <a:gd name="connsiteY26" fmla="*/ 1871984 h 3070543"/>
                      <a:gd name="connsiteX27" fmla="*/ 115926 w 1586693"/>
                      <a:gd name="connsiteY27" fmla="*/ 1986161 h 3070543"/>
                      <a:gd name="connsiteX28" fmla="*/ 1749 w 1586693"/>
                      <a:gd name="connsiteY28" fmla="*/ 1828483 h 3070543"/>
                      <a:gd name="connsiteX29" fmla="*/ 134033 w 1586693"/>
                      <a:gd name="connsiteY29" fmla="*/ 1001794 h 3070543"/>
                      <a:gd name="connsiteX30" fmla="*/ 138260 w 1586693"/>
                      <a:gd name="connsiteY30" fmla="*/ 990492 h 3070543"/>
                      <a:gd name="connsiteX31" fmla="*/ 138703 w 1586693"/>
                      <a:gd name="connsiteY31" fmla="*/ 986093 h 3070543"/>
                      <a:gd name="connsiteX32" fmla="*/ 381322 w 1586693"/>
                      <a:gd name="connsiteY32" fmla="*/ 788353 h 3070543"/>
                      <a:gd name="connsiteX33" fmla="*/ 630518 w 1586693"/>
                      <a:gd name="connsiteY33" fmla="*/ 788353 h 3070543"/>
                      <a:gd name="connsiteX34" fmla="*/ 565414 w 1586693"/>
                      <a:gd name="connsiteY34" fmla="*/ 752686 h 3070543"/>
                      <a:gd name="connsiteX35" fmla="*/ 385676 w 1586693"/>
                      <a:gd name="connsiteY35" fmla="*/ 411480 h 3070543"/>
                      <a:gd name="connsiteX36" fmla="*/ 793346 w 1586693"/>
                      <a:gd name="connsiteY36" fmla="*/ 0 h 3070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586693" h="3070543">
                        <a:moveTo>
                          <a:pt x="793346" y="0"/>
                        </a:moveTo>
                        <a:cubicBezTo>
                          <a:pt x="1018496" y="0"/>
                          <a:pt x="1201016" y="184226"/>
                          <a:pt x="1201016" y="411480"/>
                        </a:cubicBezTo>
                        <a:cubicBezTo>
                          <a:pt x="1201016" y="553514"/>
                          <a:pt x="1129719" y="678740"/>
                          <a:pt x="1021278" y="752686"/>
                        </a:cubicBezTo>
                        <a:lnTo>
                          <a:pt x="956175" y="788353"/>
                        </a:lnTo>
                        <a:lnTo>
                          <a:pt x="1211902" y="788353"/>
                        </a:lnTo>
                        <a:cubicBezTo>
                          <a:pt x="1331579" y="788353"/>
                          <a:pt x="1431428" y="873243"/>
                          <a:pt x="1454521" y="986093"/>
                        </a:cubicBezTo>
                        <a:lnTo>
                          <a:pt x="1457115" y="1011826"/>
                        </a:lnTo>
                        <a:lnTo>
                          <a:pt x="1584944" y="1810676"/>
                        </a:lnTo>
                        <a:cubicBezTo>
                          <a:pt x="1596957" y="1885747"/>
                          <a:pt x="1545838" y="1956342"/>
                          <a:pt x="1470767" y="1968354"/>
                        </a:cubicBezTo>
                        <a:cubicBezTo>
                          <a:pt x="1395696" y="1980367"/>
                          <a:pt x="1325101" y="1929248"/>
                          <a:pt x="1313088" y="1854177"/>
                        </a:cubicBezTo>
                        <a:lnTo>
                          <a:pt x="1221486" y="1281718"/>
                        </a:lnTo>
                        <a:lnTo>
                          <a:pt x="1220110" y="1281996"/>
                        </a:lnTo>
                        <a:lnTo>
                          <a:pt x="1220110" y="1759783"/>
                        </a:lnTo>
                        <a:lnTo>
                          <a:pt x="1220110" y="2008461"/>
                        </a:lnTo>
                        <a:lnTo>
                          <a:pt x="1220110" y="2872543"/>
                        </a:lnTo>
                        <a:cubicBezTo>
                          <a:pt x="1220110" y="2981895"/>
                          <a:pt x="1131462" y="3070543"/>
                          <a:pt x="1022110" y="3070543"/>
                        </a:cubicBezTo>
                        <a:cubicBezTo>
                          <a:pt x="912758" y="3070543"/>
                          <a:pt x="824110" y="2981895"/>
                          <a:pt x="824110" y="2872543"/>
                        </a:cubicBezTo>
                        <a:lnTo>
                          <a:pt x="824110" y="2008461"/>
                        </a:lnTo>
                        <a:lnTo>
                          <a:pt x="765892" y="2008461"/>
                        </a:lnTo>
                        <a:lnTo>
                          <a:pt x="765892" y="2872543"/>
                        </a:lnTo>
                        <a:cubicBezTo>
                          <a:pt x="765892" y="2981895"/>
                          <a:pt x="677244" y="3070543"/>
                          <a:pt x="567892" y="3070543"/>
                        </a:cubicBezTo>
                        <a:cubicBezTo>
                          <a:pt x="458540" y="3070543"/>
                          <a:pt x="369892" y="2981895"/>
                          <a:pt x="369892" y="2872543"/>
                        </a:cubicBezTo>
                        <a:lnTo>
                          <a:pt x="369892" y="2008461"/>
                        </a:lnTo>
                        <a:lnTo>
                          <a:pt x="369892" y="1759783"/>
                        </a:lnTo>
                        <a:lnTo>
                          <a:pt x="369892" y="1281345"/>
                        </a:lnTo>
                        <a:lnTo>
                          <a:pt x="368172" y="1280998"/>
                        </a:lnTo>
                        <a:lnTo>
                          <a:pt x="273605" y="1871984"/>
                        </a:lnTo>
                        <a:cubicBezTo>
                          <a:pt x="261592" y="1947055"/>
                          <a:pt x="190997" y="1998174"/>
                          <a:pt x="115926" y="1986161"/>
                        </a:cubicBezTo>
                        <a:cubicBezTo>
                          <a:pt x="40855" y="1974149"/>
                          <a:pt x="-10263" y="1903554"/>
                          <a:pt x="1749" y="1828483"/>
                        </a:cubicBezTo>
                        <a:lnTo>
                          <a:pt x="134033" y="1001794"/>
                        </a:lnTo>
                        <a:lnTo>
                          <a:pt x="138260" y="990492"/>
                        </a:lnTo>
                        <a:lnTo>
                          <a:pt x="138703" y="986093"/>
                        </a:lnTo>
                        <a:cubicBezTo>
                          <a:pt x="161796" y="873243"/>
                          <a:pt x="261646" y="788353"/>
                          <a:pt x="381322" y="788353"/>
                        </a:cubicBezTo>
                        <a:lnTo>
                          <a:pt x="630518" y="788353"/>
                        </a:lnTo>
                        <a:lnTo>
                          <a:pt x="565414" y="752686"/>
                        </a:lnTo>
                        <a:cubicBezTo>
                          <a:pt x="456973" y="678740"/>
                          <a:pt x="385676" y="553514"/>
                          <a:pt x="385676" y="411480"/>
                        </a:cubicBezTo>
                        <a:cubicBezTo>
                          <a:pt x="385676" y="184226"/>
                          <a:pt x="568196" y="0"/>
                          <a:pt x="793346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2" name="Éclair 31"/>
                  <p:cNvSpPr>
                    <a:spLocks noChangeAspect="1"/>
                  </p:cNvSpPr>
                  <p:nvPr/>
                </p:nvSpPr>
                <p:spPr>
                  <a:xfrm>
                    <a:off x="6543719" y="2794918"/>
                    <a:ext cx="234000" cy="234000"/>
                  </a:xfrm>
                  <a:prstGeom prst="lightningBol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33" name="Connecteur droit avec flèche 32"/>
                  <p:cNvCxnSpPr/>
                  <p:nvPr/>
                </p:nvCxnSpPr>
                <p:spPr>
                  <a:xfrm>
                    <a:off x="6480719" y="3289999"/>
                    <a:ext cx="360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avec flèche 33"/>
                  <p:cNvCxnSpPr/>
                  <p:nvPr/>
                </p:nvCxnSpPr>
                <p:spPr>
                  <a:xfrm flipH="1">
                    <a:off x="6480719" y="3630107"/>
                    <a:ext cx="360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6840719" y="1113127"/>
                    <a:ext cx="217720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Completely susceptible individual</a:t>
                    </a:r>
                  </a:p>
                </p:txBody>
              </p:sp>
              <p:sp>
                <p:nvSpPr>
                  <p:cNvPr id="36" name="ZoneTexte 35"/>
                  <p:cNvSpPr txBox="1"/>
                  <p:nvPr/>
                </p:nvSpPr>
                <p:spPr>
                  <a:xfrm>
                    <a:off x="6840719" y="1711074"/>
                    <a:ext cx="232788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Pneumococcus-colonized individual</a:t>
                    </a:r>
                  </a:p>
                </p:txBody>
              </p:sp>
              <p:sp>
                <p:nvSpPr>
                  <p:cNvPr id="37" name="ZoneTexte 36"/>
                  <p:cNvSpPr txBox="1"/>
                  <p:nvPr/>
                </p:nvSpPr>
                <p:spPr>
                  <a:xfrm>
                    <a:off x="6840719" y="2305098"/>
                    <a:ext cx="185339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Influenza-infected individual</a:t>
                    </a:r>
                  </a:p>
                </p:txBody>
              </p:sp>
              <p:sp>
                <p:nvSpPr>
                  <p:cNvPr id="38" name="ZoneTexte 37"/>
                  <p:cNvSpPr txBox="1"/>
                  <p:nvPr/>
                </p:nvSpPr>
                <p:spPr>
                  <a:xfrm>
                    <a:off x="6837974" y="2786340"/>
                    <a:ext cx="2045755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Risk of pneumococcal infection</a:t>
                    </a:r>
                  </a:p>
                </p:txBody>
              </p:sp>
              <p:sp>
                <p:nvSpPr>
                  <p:cNvPr id="39" name="ZoneTexte 38"/>
                  <p:cNvSpPr txBox="1"/>
                  <p:nvPr/>
                </p:nvSpPr>
                <p:spPr>
                  <a:xfrm>
                    <a:off x="6837974" y="3163040"/>
                    <a:ext cx="208262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Transmission of pneumococcus</a:t>
                    </a:r>
                  </a:p>
                </p:txBody>
              </p:sp>
              <p:sp>
                <p:nvSpPr>
                  <p:cNvPr id="40" name="ZoneTexte 39"/>
                  <p:cNvSpPr txBox="1"/>
                  <p:nvPr/>
                </p:nvSpPr>
                <p:spPr>
                  <a:xfrm>
                    <a:off x="6837974" y="3503151"/>
                    <a:ext cx="193354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Acquisition of pneumococcus</a:t>
                    </a:r>
                  </a:p>
                </p:txBody>
              </p:sp>
            </p:grpSp>
            <p:sp>
              <p:nvSpPr>
                <p:cNvPr id="41" name="ZoneTexte 40"/>
                <p:cNvSpPr txBox="1"/>
                <p:nvPr/>
              </p:nvSpPr>
              <p:spPr>
                <a:xfrm>
                  <a:off x="6480719" y="3818085"/>
                  <a:ext cx="2687881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Thickness of arrows indicates the strength of the corresponding phenomenon</a:t>
                  </a:r>
                </a:p>
              </p:txBody>
            </p:sp>
            <p:sp>
              <p:nvSpPr>
                <p:cNvPr id="43" name="ZoneTexte 42"/>
                <p:cNvSpPr txBox="1"/>
                <p:nvPr/>
              </p:nvSpPr>
              <p:spPr>
                <a:xfrm>
                  <a:off x="7457411" y="712000"/>
                  <a:ext cx="734497" cy="261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1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Legend:</a:t>
                  </a:r>
                </a:p>
              </p:txBody>
            </p:sp>
          </p:grpSp>
        </p:grpSp>
        <p:grpSp>
          <p:nvGrpSpPr>
            <p:cNvPr id="49" name="Groupe 48"/>
            <p:cNvGrpSpPr/>
            <p:nvPr/>
          </p:nvGrpSpPr>
          <p:grpSpPr>
            <a:xfrm>
              <a:off x="117335" y="5757393"/>
              <a:ext cx="8356624" cy="4213154"/>
              <a:chOff x="117335" y="5640708"/>
              <a:chExt cx="8356624" cy="4213154"/>
            </a:xfrm>
          </p:grpSpPr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335" y="6722093"/>
                <a:ext cx="3190271" cy="2050385"/>
              </a:xfrm>
              <a:prstGeom prst="rect">
                <a:avLst/>
              </a:prstGeom>
            </p:spPr>
          </p:pic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7870" y="5640708"/>
                <a:ext cx="5076089" cy="42131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48229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7626</TotalTime>
  <Words>67</Words>
  <Application>Microsoft Office PowerPoint</Application>
  <PresentationFormat>Personnalisé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Duval</dc:creator>
  <cp:lastModifiedBy>Helene</cp:lastModifiedBy>
  <cp:revision>11</cp:revision>
  <dcterms:created xsi:type="dcterms:W3CDTF">2018-02-14T09:19:39Z</dcterms:created>
  <dcterms:modified xsi:type="dcterms:W3CDTF">2018-02-19T16:39:39Z</dcterms:modified>
</cp:coreProperties>
</file>