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0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5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6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0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3A6E-EA53-4E14-8745-009AA79BD1C2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0580-F4D0-41D4-AB89-92BB15EB79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1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115616" y="616651"/>
            <a:ext cx="5256584" cy="4684557"/>
            <a:chOff x="1115616" y="616651"/>
            <a:chExt cx="5256584" cy="468455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115616" y="2276872"/>
              <a:ext cx="2160240" cy="144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S</a:t>
              </a:r>
              <a:endParaRPr lang="en-GB" sz="6600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211960" y="616651"/>
              <a:ext cx="2160240" cy="144016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1</a:t>
              </a:r>
              <a:endParaRPr lang="en-GB" sz="6600" baseline="-25000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211960" y="3861048"/>
              <a:ext cx="2160240" cy="14401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2</a:t>
              </a:r>
              <a:endParaRPr lang="en-GB" sz="6600" baseline="-250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 flipV="1">
              <a:off x="2195737" y="3861048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2195736" y="1412776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 flipV="1">
              <a:off x="2047974" y="4197036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1979711" y="1076788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148064" y="230850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5508104" y="2276872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3192345" y="1604115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380289" y="662625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457519" y="4395179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136718" y="3590588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509748" y="2604986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548986" y="2638639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3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95536" y="616651"/>
            <a:ext cx="8424936" cy="4684557"/>
            <a:chOff x="395536" y="616651"/>
            <a:chExt cx="8424936" cy="468455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5536" y="2276872"/>
              <a:ext cx="2160240" cy="144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S</a:t>
              </a:r>
              <a:endParaRPr lang="en-GB" sz="6600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3491880" y="616651"/>
              <a:ext cx="2160240" cy="144016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1</a:t>
              </a:r>
              <a:endParaRPr lang="en-GB" sz="6600" baseline="-25000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491880" y="3861048"/>
              <a:ext cx="2160240" cy="14401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2</a:t>
              </a:r>
              <a:endParaRPr lang="en-GB" sz="6600" baseline="-250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 flipV="1">
              <a:off x="1475657" y="3861048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1475656" y="1412776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 flipV="1">
              <a:off x="1327894" y="4197036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1259631" y="1076788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485677" y="1573463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660209" y="662625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737439" y="4395179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520414" y="3590588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6660232" y="2276872"/>
              <a:ext cx="2160240" cy="144016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12</a:t>
              </a:r>
              <a:endParaRPr lang="en-GB" sz="6600" baseline="-25000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V="1">
              <a:off x="6015907" y="4197036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5799882" y="3861048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6916006" y="4398941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92448" y="3590588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 flipV="1">
              <a:off x="6015908" y="1076788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 flipV="1">
              <a:off x="5868145" y="1412776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6061665" y="1566297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890550" y="704890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3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95536" y="616651"/>
            <a:ext cx="8424936" cy="4684557"/>
            <a:chOff x="395536" y="616651"/>
            <a:chExt cx="8424936" cy="468455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5536" y="2276872"/>
              <a:ext cx="2160240" cy="144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S</a:t>
              </a:r>
              <a:endParaRPr lang="en-GB" sz="6600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3491880" y="616651"/>
              <a:ext cx="2160240" cy="144016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1</a:t>
              </a:r>
              <a:endParaRPr lang="en-GB" sz="6600" baseline="-25000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491880" y="3861048"/>
              <a:ext cx="2160240" cy="14401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2</a:t>
              </a:r>
              <a:endParaRPr lang="en-GB" sz="6600" baseline="-250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H="1" flipV="1">
              <a:off x="1475657" y="3861048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1475656" y="1412776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 flipV="1">
              <a:off x="1327894" y="4197036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1259631" y="1076788"/>
              <a:ext cx="1800199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485677" y="1573463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660209" y="662625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737439" y="4395179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520414" y="3590588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6660232" y="2276872"/>
              <a:ext cx="2160240" cy="144016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600" dirty="0" smtClean="0"/>
                <a:t>I</a:t>
              </a:r>
              <a:r>
                <a:rPr lang="fr-FR" sz="6600" baseline="-25000" dirty="0" smtClean="0"/>
                <a:t>12</a:t>
              </a:r>
              <a:endParaRPr lang="en-GB" sz="6600" baseline="-25000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V="1">
              <a:off x="6015907" y="4197036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5799882" y="3861048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6916006" y="4398941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92448" y="3590588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1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 flipV="1">
              <a:off x="6015908" y="1076788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 flipV="1">
              <a:off x="5868145" y="1412776"/>
              <a:ext cx="1800199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6061665" y="1566297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890550" y="704890"/>
              <a:ext cx="567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solidFill>
                    <a:schemeClr val="accent6"/>
                  </a:solidFill>
                  <a:latin typeface="Symbol" panose="05050102010706020507" pitchFamily="18" charset="2"/>
                </a:rPr>
                <a:t>2</a:t>
              </a:r>
              <a:endParaRPr lang="fr-FR" sz="4000" baseline="-25000" dirty="0">
                <a:solidFill>
                  <a:schemeClr val="accent6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2843808" y="2852936"/>
              <a:ext cx="34563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843808" y="3140968"/>
              <a:ext cx="34563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167081" y="2111128"/>
              <a:ext cx="809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1"/>
                  </a:solidFill>
                  <a:latin typeface="Symbol" panose="05050102010706020507" pitchFamily="18" charset="2"/>
                </a:rPr>
                <a:t>l</a:t>
              </a:r>
              <a:r>
                <a:rPr lang="fr-FR" sz="4000" baseline="-25000" dirty="0" smtClean="0">
                  <a:solidFill>
                    <a:schemeClr val="accent1"/>
                  </a:solidFill>
                  <a:latin typeface="Symbol" panose="05050102010706020507" pitchFamily="18" charset="2"/>
                </a:rPr>
                <a:t>12</a:t>
              </a:r>
              <a:endParaRPr lang="fr-FR" sz="4000" baseline="-25000" dirty="0">
                <a:solidFill>
                  <a:schemeClr val="accent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02346" y="2941176"/>
              <a:ext cx="7393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dirty="0" smtClean="0">
                  <a:solidFill>
                    <a:schemeClr val="accent1"/>
                  </a:solidFill>
                  <a:latin typeface="Symbol" panose="05050102010706020507" pitchFamily="18" charset="2"/>
                </a:rPr>
                <a:t>g</a:t>
              </a:r>
              <a:r>
                <a:rPr lang="fr-FR" sz="4000" baseline="-25000" dirty="0" smtClean="0">
                  <a:solidFill>
                    <a:schemeClr val="accent1"/>
                  </a:solidFill>
                  <a:latin typeface="Symbol" panose="05050102010706020507" pitchFamily="18" charset="2"/>
                </a:rPr>
                <a:t>12</a:t>
              </a:r>
              <a:endParaRPr lang="fr-FR" sz="4000" baseline="-25000" dirty="0">
                <a:solidFill>
                  <a:schemeClr val="accent1"/>
                </a:solidFill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9552" y="2924944"/>
            <a:ext cx="21602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S</a:t>
            </a:r>
            <a:endParaRPr lang="en-GB" sz="6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35896" y="1124744"/>
            <a:ext cx="2160240" cy="14401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</a:t>
            </a:r>
            <a:endParaRPr lang="en-GB" sz="6600" baseline="-25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35896" y="4869160"/>
            <a:ext cx="2160240" cy="14401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2</a:t>
            </a:r>
            <a:endParaRPr lang="en-GB" sz="6600" baseline="-250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763688" y="1988840"/>
            <a:ext cx="165618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619672" y="1700808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1619672" y="4509120"/>
            <a:ext cx="158417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475656" y="472514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3528" y="332656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 </a:t>
            </a:r>
            <a:r>
              <a:rPr lang="fr-FR" dirty="0" err="1" smtClean="0"/>
              <a:t>co-infection</a:t>
            </a:r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660232" y="2924944"/>
            <a:ext cx="2160240" cy="14401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12</a:t>
            </a:r>
            <a:endParaRPr lang="en-GB" sz="6600" baseline="-250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915816" y="3356992"/>
            <a:ext cx="34563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915816" y="3717032"/>
            <a:ext cx="3456384" cy="7200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6228184" y="1700808"/>
            <a:ext cx="158417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6084168" y="1916832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6156176" y="4941168"/>
            <a:ext cx="165618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012160" y="4653136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9552" y="3069088"/>
            <a:ext cx="2160240" cy="11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S</a:t>
            </a:r>
            <a:endParaRPr lang="en-GB" sz="6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35896" y="1556792"/>
            <a:ext cx="2160240" cy="108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</a:t>
            </a:r>
            <a:endParaRPr lang="en-GB" sz="6600" baseline="-25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35896" y="4365104"/>
            <a:ext cx="2160240" cy="10801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2</a:t>
            </a:r>
            <a:endParaRPr lang="en-GB" sz="6600" baseline="-250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801708" y="2084811"/>
            <a:ext cx="165618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403648" y="1844824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2051720" y="4365104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801708" y="4725144"/>
            <a:ext cx="14741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3528" y="332656"/>
            <a:ext cx="230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 </a:t>
            </a:r>
            <a:r>
              <a:rPr lang="fr-FR" dirty="0" err="1" smtClean="0"/>
              <a:t>decolonisation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660232" y="3068960"/>
            <a:ext cx="2160240" cy="11521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12</a:t>
            </a:r>
            <a:endParaRPr lang="en-GB" sz="6600" baseline="-250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915816" y="3356992"/>
            <a:ext cx="34563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915816" y="3717032"/>
            <a:ext cx="3456384" cy="7200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6084168" y="2132856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084168" y="4437112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3635896" y="5733256"/>
            <a:ext cx="2160240" cy="10801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2</a:t>
            </a:r>
            <a:r>
              <a:rPr lang="fr-FR" sz="6600" dirty="0" smtClean="0"/>
              <a:t>’</a:t>
            </a:r>
            <a:endParaRPr lang="en-GB" sz="66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635896" y="260648"/>
            <a:ext cx="2160240" cy="10801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</a:t>
            </a:r>
            <a:r>
              <a:rPr lang="fr-FR" sz="6600" dirty="0" smtClean="0"/>
              <a:t>’</a:t>
            </a:r>
            <a:endParaRPr lang="en-GB" sz="6600" dirty="0"/>
          </a:p>
        </p:txBody>
      </p:sp>
      <p:cxnSp>
        <p:nvCxnSpPr>
          <p:cNvPr id="19" name="Connecteur en angle 18"/>
          <p:cNvCxnSpPr/>
          <p:nvPr/>
        </p:nvCxnSpPr>
        <p:spPr>
          <a:xfrm rot="10800000">
            <a:off x="6084168" y="800709"/>
            <a:ext cx="2160240" cy="2076191"/>
          </a:xfrm>
          <a:prstGeom prst="bentConnector3">
            <a:avLst>
              <a:gd name="adj1" fmla="val -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/>
          <p:nvPr/>
        </p:nvCxnSpPr>
        <p:spPr>
          <a:xfrm rot="10800000" flipV="1">
            <a:off x="6084169" y="4437111"/>
            <a:ext cx="2232249" cy="1944217"/>
          </a:xfrm>
          <a:prstGeom prst="bentConnector3">
            <a:avLst>
              <a:gd name="adj1" fmla="val 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1115616" y="800709"/>
            <a:ext cx="2342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115616" y="800709"/>
            <a:ext cx="0" cy="207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115616" y="6381328"/>
            <a:ext cx="2342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115616" y="4377146"/>
            <a:ext cx="0" cy="20761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6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9552" y="3069088"/>
            <a:ext cx="2160240" cy="115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S</a:t>
            </a:r>
            <a:endParaRPr lang="en-GB" sz="6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35896" y="1556792"/>
            <a:ext cx="2160240" cy="108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</a:t>
            </a:r>
            <a:endParaRPr lang="en-GB" sz="6600" baseline="-25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35896" y="4365104"/>
            <a:ext cx="2160240" cy="10801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2</a:t>
            </a:r>
            <a:endParaRPr lang="en-GB" sz="6600" baseline="-250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801708" y="2084811"/>
            <a:ext cx="165618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403648" y="1844824"/>
            <a:ext cx="1800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2051720" y="4365104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801708" y="4725144"/>
            <a:ext cx="14741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3528" y="332656"/>
            <a:ext cx="26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 </a:t>
            </a:r>
            <a:r>
              <a:rPr lang="fr-FR" dirty="0" err="1" smtClean="0"/>
              <a:t>within</a:t>
            </a:r>
            <a:r>
              <a:rPr lang="fr-FR" dirty="0" smtClean="0"/>
              <a:t> host domination</a:t>
            </a:r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660232" y="3068960"/>
            <a:ext cx="2160240" cy="11521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12</a:t>
            </a:r>
            <a:endParaRPr lang="en-GB" sz="6600" baseline="-250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915816" y="3356992"/>
            <a:ext cx="34563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915816" y="3717032"/>
            <a:ext cx="3456384" cy="7200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6084168" y="2060848"/>
            <a:ext cx="158417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6012160" y="2276872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6012160" y="4581128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5940152" y="4365104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660232" y="5661248"/>
            <a:ext cx="2160240" cy="10801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2-1</a:t>
            </a:r>
            <a:endParaRPr lang="en-GB" sz="66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660232" y="260648"/>
            <a:ext cx="2160240" cy="10801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I</a:t>
            </a:r>
            <a:r>
              <a:rPr lang="fr-FR" sz="6600" baseline="-25000" dirty="0" smtClean="0"/>
              <a:t>1-2</a:t>
            </a:r>
            <a:endParaRPr lang="en-GB" sz="6600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539552" y="737992"/>
            <a:ext cx="5904656" cy="9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539552" y="848754"/>
            <a:ext cx="0" cy="207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8172400" y="155679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7956376" y="155679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172400" y="436510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7956376" y="436510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899592" y="112474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899592" y="1052736"/>
            <a:ext cx="55446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899592" y="4437112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899592" y="6021288"/>
            <a:ext cx="55446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39552" y="4449154"/>
            <a:ext cx="0" cy="20761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539552" y="6426624"/>
            <a:ext cx="5904656" cy="9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5940152" y="5445224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5868144" y="5589240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5868144" y="1340768"/>
            <a:ext cx="57606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6020544" y="1520788"/>
            <a:ext cx="56768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5076056" y="1430778"/>
            <a:ext cx="1692188" cy="279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5076056" y="2876899"/>
            <a:ext cx="2376264" cy="278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68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62</Words>
  <Application>Microsoft Office PowerPoint</Application>
  <PresentationFormat>Affichage à l'écran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Lulla</dc:creator>
  <cp:lastModifiedBy>Helene</cp:lastModifiedBy>
  <cp:revision>12</cp:revision>
  <dcterms:created xsi:type="dcterms:W3CDTF">2016-06-13T09:10:42Z</dcterms:created>
  <dcterms:modified xsi:type="dcterms:W3CDTF">2018-03-10T11:03:45Z</dcterms:modified>
</cp:coreProperties>
</file>