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3" r:id="rId3"/>
    <p:sldId id="264" r:id="rId4"/>
    <p:sldId id="268" r:id="rId5"/>
    <p:sldId id="265" r:id="rId6"/>
    <p:sldId id="267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D4BBB-F96A-48F9-A80E-498CA432365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074B1-9376-4736-83E3-CDEF9DE5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4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03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028" y="4345230"/>
            <a:ext cx="9569513" cy="152705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027" y="3276295"/>
            <a:ext cx="977312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3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32" y="222196"/>
            <a:ext cx="1058754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33" y="1291131"/>
            <a:ext cx="10587548" cy="5191969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9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370" y="374901"/>
            <a:ext cx="909267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29" y="1291131"/>
            <a:ext cx="9162300" cy="4733855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3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77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5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222196"/>
            <a:ext cx="109728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315" y="1291131"/>
            <a:ext cx="5497380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315" y="1901951"/>
            <a:ext cx="5497380" cy="3359511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696" y="1291131"/>
            <a:ext cx="5475421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695" y="1901952"/>
            <a:ext cx="5475421" cy="3359511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7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06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3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55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03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31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62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8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B16A-D225-4FD4-A430-6566876D71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079A-2914-4F44-B022-94EC347A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2965" y="4497936"/>
            <a:ext cx="7482544" cy="1374345"/>
          </a:xfrm>
        </p:spPr>
        <p:txBody>
          <a:bodyPr>
            <a:no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rPr>
              <a:t>Dinesh </a:t>
            </a:r>
            <a:r>
              <a:rPr lang="en-US" sz="2800" dirty="0" err="1" smtClean="0"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rPr>
              <a:t>Hemnani</a:t>
            </a:r>
            <a: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rPr>
              <a:t/>
            </a:r>
            <a:b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rPr>
            </a:br>
            <a: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rPr>
              <a:t>Helen </a:t>
            </a:r>
            <a:r>
              <a:rPr lang="en-US" sz="2800" dirty="0" err="1" smtClean="0"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rPr>
              <a:t>Xiaoqin</a:t>
            </a:r>
            <a: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rPr>
              <a:t> Yi</a:t>
            </a:r>
            <a:endParaRPr lang="en-US" sz="2800" dirty="0">
              <a:effectLst>
                <a:outerShdw blurRad="50800" dist="381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68" y="3252053"/>
            <a:ext cx="9475322" cy="610820"/>
          </a:xfrm>
        </p:spPr>
        <p:txBody>
          <a:bodyPr>
            <a:noAutofit/>
          </a:bodyPr>
          <a:lstStyle/>
          <a:p>
            <a:r>
              <a:rPr lang="en-US" sz="4000" b="1" dirty="0"/>
              <a:t>Rebalancing </a:t>
            </a:r>
            <a:r>
              <a:rPr lang="en-US" sz="4000" b="1" dirty="0" err="1"/>
              <a:t>Indego</a:t>
            </a:r>
            <a:r>
              <a:rPr lang="en-US" sz="4000" b="1" dirty="0"/>
              <a:t> Bike Share Stations</a:t>
            </a:r>
            <a:endParaRPr lang="en-US" sz="4000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671" y="22219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Why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671" y="1291131"/>
            <a:ext cx="8966001" cy="5039263"/>
          </a:xfrm>
        </p:spPr>
        <p:txBody>
          <a:bodyPr/>
          <a:lstStyle/>
          <a:p>
            <a:r>
              <a:rPr lang="en-US" dirty="0" smtClean="0"/>
              <a:t>Missing </a:t>
            </a:r>
            <a:r>
              <a:rPr lang="en-US" dirty="0"/>
              <a:t>link between public transportation </a:t>
            </a:r>
            <a:r>
              <a:rPr lang="en-US" dirty="0" smtClean="0"/>
              <a:t>systems</a:t>
            </a:r>
          </a:p>
          <a:p>
            <a:endParaRPr lang="en-US" dirty="0" smtClean="0"/>
          </a:p>
          <a:p>
            <a:r>
              <a:rPr lang="en-US" dirty="0" smtClean="0"/>
              <a:t>Keeping </a:t>
            </a:r>
            <a:r>
              <a:rPr lang="en-US" dirty="0"/>
              <a:t>the user healthy and reducing the environmental </a:t>
            </a:r>
            <a:r>
              <a:rPr lang="en-US" dirty="0" smtClean="0"/>
              <a:t>pollution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Keeping the bike sharing system optimized is necessary to keep it running </a:t>
            </a:r>
            <a:r>
              <a:rPr lang="en-US" dirty="0" smtClean="0"/>
              <a:t>smoothly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7685"/>
            <a:ext cx="8855202" cy="6268194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54096" y="350658"/>
            <a:ext cx="841461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Station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4096" y="350658"/>
            <a:ext cx="8414616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City of Philadelphia's </a:t>
            </a:r>
            <a:r>
              <a:rPr lang="en-US" dirty="0" err="1"/>
              <a:t>Indego</a:t>
            </a:r>
            <a:r>
              <a:rPr lang="en-US" dirty="0"/>
              <a:t> Bike Share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00016" y="1596541"/>
            <a:ext cx="6997296" cy="47338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Situation</a:t>
            </a:r>
          </a:p>
          <a:p>
            <a:r>
              <a:rPr lang="en-US" dirty="0" smtClean="0"/>
              <a:t>105 Stations</a:t>
            </a:r>
          </a:p>
          <a:p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dirty="0"/>
              <a:t>900 </a:t>
            </a:r>
            <a:r>
              <a:rPr lang="en-US" dirty="0" smtClean="0"/>
              <a:t>Bikes </a:t>
            </a:r>
          </a:p>
          <a:p>
            <a:r>
              <a:rPr lang="en-US" dirty="0" smtClean="0"/>
              <a:t>Over </a:t>
            </a:r>
            <a:r>
              <a:rPr lang="en-US" dirty="0"/>
              <a:t>2000 </a:t>
            </a:r>
            <a:r>
              <a:rPr lang="en-US" dirty="0" smtClean="0"/>
              <a:t>Docks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Goal</a:t>
            </a:r>
          </a:p>
          <a:p>
            <a:r>
              <a:rPr lang="en-US" dirty="0" smtClean="0"/>
              <a:t>Minimum </a:t>
            </a:r>
            <a:r>
              <a:rPr lang="en-US" dirty="0"/>
              <a:t>possible distance to be covered by a balancing truck to balance all stations</a:t>
            </a:r>
            <a:endParaRPr lang="en-US" dirty="0" smtClean="0"/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4096" y="350658"/>
            <a:ext cx="8414616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City of Philadelphia's </a:t>
            </a:r>
            <a:r>
              <a:rPr lang="en-US" dirty="0" err="1"/>
              <a:t>Indego</a:t>
            </a:r>
            <a:r>
              <a:rPr lang="en-US" dirty="0"/>
              <a:t> Bike Share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71416" y="1285645"/>
            <a:ext cx="7993992" cy="47338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Features</a:t>
            </a:r>
          </a:p>
          <a:p>
            <a:r>
              <a:rPr lang="en-US" dirty="0" smtClean="0"/>
              <a:t>Real-Time Optimization</a:t>
            </a:r>
          </a:p>
          <a:p>
            <a:r>
              <a:rPr lang="en-US" dirty="0" smtClean="0"/>
              <a:t>Distance based on Google Map</a:t>
            </a:r>
          </a:p>
          <a:p>
            <a:r>
              <a:rPr lang="en-US" dirty="0"/>
              <a:t>Highly </a:t>
            </a:r>
            <a:r>
              <a:rPr lang="en-US" altLang="zh-CN" dirty="0" smtClean="0"/>
              <a:t>A</a:t>
            </a:r>
            <a:r>
              <a:rPr lang="en-US" dirty="0" smtClean="0"/>
              <a:t>utomatic</a:t>
            </a:r>
          </a:p>
          <a:p>
            <a:r>
              <a:rPr lang="en-US" dirty="0" smtClean="0"/>
              <a:t>Plot on Map – Easy to Visualize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Limitation</a:t>
            </a:r>
            <a:endParaRPr lang="en-US" dirty="0"/>
          </a:p>
          <a:p>
            <a:r>
              <a:rPr lang="en-US" dirty="0" smtClean="0"/>
              <a:t>Google Map API Limitation on Daily Value Volume*</a:t>
            </a:r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*Can be fixed if you buy premium service</a:t>
            </a:r>
            <a:endParaRPr lang="en-US" dirty="0"/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" y="212823"/>
            <a:ext cx="10893669" cy="648984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9376913" y="5751423"/>
            <a:ext cx="836762" cy="39681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36038" y="5751423"/>
            <a:ext cx="1134953" cy="1984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37962" y="4390845"/>
            <a:ext cx="833029" cy="15589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376913" y="4278314"/>
            <a:ext cx="1061049" cy="11253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376913" y="3403803"/>
            <a:ext cx="418381" cy="86536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56143" y="1690777"/>
            <a:ext cx="530815" cy="167923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256143" y="1647840"/>
            <a:ext cx="1447371" cy="4103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728158" y="1570375"/>
            <a:ext cx="2902964" cy="10255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35948" y="1112952"/>
            <a:ext cx="1176067" cy="59834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92770" y="977928"/>
            <a:ext cx="1843178" cy="13502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92770" y="977928"/>
            <a:ext cx="2605177" cy="243501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80184" y="3412947"/>
            <a:ext cx="1689975" cy="13418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63405" y="3975352"/>
            <a:ext cx="443417" cy="7794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158255" y="3975352"/>
            <a:ext cx="405150" cy="14667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383548" y="5098465"/>
            <a:ext cx="1774707" cy="34361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361004" y="5051061"/>
            <a:ext cx="634391" cy="7995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614361" y="5850627"/>
            <a:ext cx="1381034" cy="25898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614360" y="6109610"/>
            <a:ext cx="2484683" cy="3574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" y="212823"/>
            <a:ext cx="10893669" cy="648984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9376913" y="5751423"/>
            <a:ext cx="836762" cy="39681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36038" y="5751423"/>
            <a:ext cx="1134953" cy="19840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37962" y="4390845"/>
            <a:ext cx="833029" cy="155898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11972" y="4261449"/>
            <a:ext cx="1039069" cy="12939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8563405" y="3975354"/>
            <a:ext cx="848567" cy="28609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56143" y="1849452"/>
            <a:ext cx="530815" cy="152055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256143" y="1647840"/>
            <a:ext cx="1447371" cy="156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81571" y="1582182"/>
            <a:ext cx="2919107" cy="4103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35948" y="1072891"/>
            <a:ext cx="1176067" cy="63840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92770" y="923026"/>
            <a:ext cx="1843178" cy="1899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92770" y="977928"/>
            <a:ext cx="2605177" cy="243501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97947" y="3370010"/>
            <a:ext cx="1338785" cy="60534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63405" y="3975352"/>
            <a:ext cx="443417" cy="77949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158255" y="4754845"/>
            <a:ext cx="811904" cy="68723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383547" y="5098464"/>
            <a:ext cx="1906481" cy="28667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361004" y="5051061"/>
            <a:ext cx="634391" cy="79956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614360" y="5850627"/>
            <a:ext cx="1304025" cy="25898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614360" y="6109610"/>
            <a:ext cx="2484683" cy="35746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99043" y="6158850"/>
            <a:ext cx="1290949" cy="28151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636732" y="3391478"/>
            <a:ext cx="1150226" cy="5320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16756" y="3464704"/>
            <a:ext cx="293298" cy="293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" y="212823"/>
            <a:ext cx="10893669" cy="648984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0126125" y="4452297"/>
            <a:ext cx="324916" cy="1234429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36038" y="5751423"/>
            <a:ext cx="1134953" cy="19840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21550" y="4222953"/>
            <a:ext cx="1749441" cy="172687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56143" y="1690777"/>
            <a:ext cx="530815" cy="167923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256143" y="1647840"/>
            <a:ext cx="1447371" cy="4103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92770" y="895790"/>
            <a:ext cx="3019245" cy="81550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92770" y="923026"/>
            <a:ext cx="1843178" cy="1899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636732" y="1688878"/>
            <a:ext cx="613007" cy="22864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90028" y="5410720"/>
            <a:ext cx="1056713" cy="698889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383547" y="4754845"/>
            <a:ext cx="2586612" cy="343619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361004" y="5051061"/>
            <a:ext cx="634391" cy="79956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614360" y="5850627"/>
            <a:ext cx="1304025" cy="25898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614360" y="6109610"/>
            <a:ext cx="2484683" cy="35746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99043" y="6158850"/>
            <a:ext cx="1290949" cy="28151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636732" y="3391478"/>
            <a:ext cx="1150226" cy="5320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35948" y="1112952"/>
            <a:ext cx="619411" cy="225705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50189" y="889796"/>
            <a:ext cx="3026664" cy="2514600"/>
          </a:xfrm>
          <a:custGeom>
            <a:avLst/>
            <a:gdLst>
              <a:gd name="connsiteX0" fmla="*/ 0 w 3026664"/>
              <a:gd name="connsiteY0" fmla="*/ 0 h 2514600"/>
              <a:gd name="connsiteX1" fmla="*/ 1892808 w 3026664"/>
              <a:gd name="connsiteY1" fmla="*/ 118872 h 2514600"/>
              <a:gd name="connsiteX2" fmla="*/ 3026664 w 3026664"/>
              <a:gd name="connsiteY2" fmla="*/ 777240 h 2514600"/>
              <a:gd name="connsiteX3" fmla="*/ 2615184 w 3026664"/>
              <a:gd name="connsiteY3" fmla="*/ 2514600 h 2514600"/>
              <a:gd name="connsiteX4" fmla="*/ 0 w 3026664"/>
              <a:gd name="connsiteY4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6664" h="2514600">
                <a:moveTo>
                  <a:pt x="0" y="0"/>
                </a:moveTo>
                <a:lnTo>
                  <a:pt x="1892808" y="118872"/>
                </a:lnTo>
                <a:lnTo>
                  <a:pt x="3026664" y="777240"/>
                </a:lnTo>
                <a:lnTo>
                  <a:pt x="2615184" y="2514600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8610028" y="1624181"/>
            <a:ext cx="2020824" cy="2322576"/>
          </a:xfrm>
          <a:custGeom>
            <a:avLst/>
            <a:gdLst>
              <a:gd name="connsiteX0" fmla="*/ 2020824 w 2020824"/>
              <a:gd name="connsiteY0" fmla="*/ 0 h 2322576"/>
              <a:gd name="connsiteX1" fmla="*/ 603504 w 2020824"/>
              <a:gd name="connsiteY1" fmla="*/ 100584 h 2322576"/>
              <a:gd name="connsiteX2" fmla="*/ 0 w 2020824"/>
              <a:gd name="connsiteY2" fmla="*/ 2322576 h 2322576"/>
              <a:gd name="connsiteX3" fmla="*/ 1152144 w 2020824"/>
              <a:gd name="connsiteY3" fmla="*/ 1810512 h 2322576"/>
              <a:gd name="connsiteX4" fmla="*/ 2020824 w 2020824"/>
              <a:gd name="connsiteY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0824" h="2322576">
                <a:moveTo>
                  <a:pt x="2020824" y="0"/>
                </a:moveTo>
                <a:lnTo>
                  <a:pt x="603504" y="100584"/>
                </a:lnTo>
                <a:lnTo>
                  <a:pt x="0" y="2322576"/>
                </a:lnTo>
                <a:lnTo>
                  <a:pt x="1152144" y="1810512"/>
                </a:lnTo>
                <a:lnTo>
                  <a:pt x="2020824" y="0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9495586" y="4246716"/>
            <a:ext cx="1801368" cy="1709928"/>
          </a:xfrm>
          <a:custGeom>
            <a:avLst/>
            <a:gdLst>
              <a:gd name="connsiteX0" fmla="*/ 0 w 1801368"/>
              <a:gd name="connsiteY0" fmla="*/ 0 h 1709928"/>
              <a:gd name="connsiteX1" fmla="*/ 987552 w 1801368"/>
              <a:gd name="connsiteY1" fmla="*/ 137160 h 1709928"/>
              <a:gd name="connsiteX2" fmla="*/ 1801368 w 1801368"/>
              <a:gd name="connsiteY2" fmla="*/ 1709928 h 1709928"/>
              <a:gd name="connsiteX3" fmla="*/ 713232 w 1801368"/>
              <a:gd name="connsiteY3" fmla="*/ 1499616 h 1709928"/>
              <a:gd name="connsiteX4" fmla="*/ 0 w 1801368"/>
              <a:gd name="connsiteY4" fmla="*/ 0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368" h="1709928">
                <a:moveTo>
                  <a:pt x="0" y="0"/>
                </a:moveTo>
                <a:lnTo>
                  <a:pt x="987552" y="137160"/>
                </a:lnTo>
                <a:lnTo>
                  <a:pt x="1801368" y="1709928"/>
                </a:lnTo>
                <a:lnTo>
                  <a:pt x="713232" y="1499616"/>
                </a:lnTo>
                <a:lnTo>
                  <a:pt x="0" y="0"/>
                </a:lnTo>
                <a:close/>
              </a:path>
            </a:pathLst>
          </a:custGeom>
          <a:solidFill>
            <a:srgbClr val="FF99FF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630921" y="4712169"/>
            <a:ext cx="3803904" cy="1764792"/>
          </a:xfrm>
          <a:custGeom>
            <a:avLst/>
            <a:gdLst>
              <a:gd name="connsiteX0" fmla="*/ 850392 w 3803904"/>
              <a:gd name="connsiteY0" fmla="*/ 301752 h 1764792"/>
              <a:gd name="connsiteX1" fmla="*/ 3438144 w 3803904"/>
              <a:gd name="connsiteY1" fmla="*/ 0 h 1764792"/>
              <a:gd name="connsiteX2" fmla="*/ 3803904 w 3803904"/>
              <a:gd name="connsiteY2" fmla="*/ 1444752 h 1764792"/>
              <a:gd name="connsiteX3" fmla="*/ 2441448 w 3803904"/>
              <a:gd name="connsiteY3" fmla="*/ 1764792 h 1764792"/>
              <a:gd name="connsiteX4" fmla="*/ 0 w 3803904"/>
              <a:gd name="connsiteY4" fmla="*/ 1426464 h 1764792"/>
              <a:gd name="connsiteX5" fmla="*/ 804672 w 3803904"/>
              <a:gd name="connsiteY5" fmla="*/ 365760 h 1764792"/>
              <a:gd name="connsiteX6" fmla="*/ 850392 w 3803904"/>
              <a:gd name="connsiteY6" fmla="*/ 301752 h 176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3904" h="1764792">
                <a:moveTo>
                  <a:pt x="850392" y="301752"/>
                </a:moveTo>
                <a:lnTo>
                  <a:pt x="3438144" y="0"/>
                </a:lnTo>
                <a:lnTo>
                  <a:pt x="3803904" y="1444752"/>
                </a:lnTo>
                <a:lnTo>
                  <a:pt x="2441448" y="1764792"/>
                </a:lnTo>
                <a:lnTo>
                  <a:pt x="0" y="1426464"/>
                </a:lnTo>
                <a:lnTo>
                  <a:pt x="804672" y="365760"/>
                </a:lnTo>
                <a:lnTo>
                  <a:pt x="850392" y="301752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0" grpId="0" animBg="1"/>
      <p:bldP spid="30" grpId="1" animBg="1"/>
      <p:bldP spid="32" grpId="0" animBg="1"/>
      <p:bldP spid="32" grpId="1" animBg="1"/>
      <p:bldP spid="42" grpId="0" animBg="1"/>
      <p:bldP spid="4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114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Theme</vt:lpstr>
      <vt:lpstr>1_Office Theme</vt:lpstr>
      <vt:lpstr>Dinesh Hemnani Helen Xiaoqin Yi</vt:lpstr>
      <vt:lpstr>Why Important?</vt:lpstr>
      <vt:lpstr>Station Distribution</vt:lpstr>
      <vt:lpstr>City of Philadelphia's Indego Bike Share Program</vt:lpstr>
      <vt:lpstr>City of Philadelphia's Indego Bike Share Program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HelloHelen</dc:creator>
  <cp:lastModifiedBy>HelloHelen</cp:lastModifiedBy>
  <cp:revision>55</cp:revision>
  <dcterms:created xsi:type="dcterms:W3CDTF">2016-12-07T04:24:50Z</dcterms:created>
  <dcterms:modified xsi:type="dcterms:W3CDTF">2016-12-07T21:45:22Z</dcterms:modified>
</cp:coreProperties>
</file>