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317" r:id="rId6"/>
    <p:sldId id="2318" r:id="rId7"/>
    <p:sldId id="2319" r:id="rId8"/>
    <p:sldId id="2320" r:id="rId9"/>
    <p:sldId id="2321" r:id="rId10"/>
    <p:sldId id="2322" r:id="rId11"/>
    <p:sldId id="2323" r:id="rId12"/>
    <p:sldId id="2324" r:id="rId13"/>
    <p:sldId id="2328" r:id="rId14"/>
    <p:sldId id="2329" r:id="rId15"/>
    <p:sldId id="2326" r:id="rId16"/>
    <p:sldId id="232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r France" id="{0C748570-217A-4446-869F-62B3D407ACE5}">
          <p14:sldIdLst>
            <p14:sldId id="256"/>
            <p14:sldId id="2317"/>
            <p14:sldId id="2318"/>
            <p14:sldId id="2319"/>
            <p14:sldId id="2320"/>
            <p14:sldId id="2321"/>
            <p14:sldId id="2322"/>
            <p14:sldId id="2323"/>
            <p14:sldId id="2324"/>
            <p14:sldId id="2328"/>
            <p14:sldId id="2329"/>
            <p14:sldId id="2326"/>
            <p14:sldId id="2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B10"/>
    <a:srgbClr val="006491"/>
    <a:srgbClr val="005976"/>
    <a:srgbClr val="2F5597"/>
    <a:srgbClr val="0094D4"/>
    <a:srgbClr val="0080B8"/>
    <a:srgbClr val="E31837"/>
    <a:srgbClr val="FFFFFF"/>
    <a:srgbClr val="000000"/>
    <a:srgbClr val="FF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08FDC-D093-4166-B5CC-FCF7D9A6D51C}" v="1250" dt="2020-12-16T10:43:14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 autoAdjust="0"/>
    <p:restoredTop sz="70501" autoAdjust="0"/>
  </p:normalViewPr>
  <p:slideViewPr>
    <p:cSldViewPr>
      <p:cViewPr varScale="1">
        <p:scale>
          <a:sx n="101" d="100"/>
          <a:sy n="101" d="100"/>
        </p:scale>
        <p:origin x="2232" y="184"/>
      </p:cViewPr>
      <p:guideLst>
        <p:guide orient="horz" pos="21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6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12/16/20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12/16/20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rPr>
              <a:t>(click) We built a predictive model to measure the performance of keywords. We took 0.5 weight from net profit, 0.3 weight from transaction conversion ratio, and 0.2 weight from click through%.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 Neue Condensed Bold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rPr>
              <a:t>Through this we understand the higher profit the keyword brings, the higher conversion ratio it has, and the higher click thru% it has, the better the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rPr>
              <a:t>We look into the descriptive data of this score. We set a threshold as 435, which is the mean score, to determine whether the keyword is working fine. So that we can predict the performance of the keyword in the future.. </a:t>
            </a:r>
            <a:endParaRPr lang="ar-SY" b="1" dirty="0">
              <a:solidFill>
                <a:schemeClr val="tx1">
                  <a:lumMod val="75000"/>
                  <a:lumOff val="25000"/>
                </a:schemeClr>
              </a:solidFill>
              <a:latin typeface="Helvetica Neue Condensed Bold" panose="02000503000000020004" pitchFamily="2" charset="0"/>
            </a:endParaRPr>
          </a:p>
          <a:p>
            <a:endParaRPr lang="en-MX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27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1 unit increase in click charges, the success of odds will decrease about 0.44% (click)</a:t>
            </a:r>
          </a:p>
          <a:p>
            <a:pPr marL="285750" indent="-285750">
              <a:lnSpc>
                <a:spcPct val="110000"/>
              </a:lnSpc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1 unit increase is average cost per click, the success of odds will decrease about 43.5%</a:t>
            </a:r>
          </a:p>
          <a:p>
            <a:pPr marL="285750" indent="-285750">
              <a:lnSpc>
                <a:spcPct val="110000"/>
              </a:lnSpc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is 1 unit increase in cost per transaction, the success of odds will increase about 0.42%. (click)</a:t>
            </a:r>
          </a:p>
          <a:p>
            <a:pPr marL="285750" indent="-285750">
              <a:lnSpc>
                <a:spcPct val="110000"/>
              </a:lnSpc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there is one unit increase in bookings, the success of odds will increase about 63 times.</a:t>
            </a:r>
          </a:p>
          <a:p>
            <a:endParaRPr lang="en-MX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decision tree, we used this example (click)</a:t>
            </a:r>
          </a:p>
          <a:p>
            <a:endParaRPr lang="en-US" dirty="0"/>
          </a:p>
          <a:p>
            <a:r>
              <a:rPr lang="en-US" dirty="0"/>
              <a:t>Since 1513 the Amount = Revenue the  keyword brings, is greater than 895 (click), then we go to the right to trans conv percentage(click).</a:t>
            </a:r>
          </a:p>
          <a:p>
            <a:endParaRPr lang="en-US" dirty="0"/>
          </a:p>
          <a:p>
            <a:r>
              <a:rPr lang="en-US" dirty="0"/>
              <a:t>At </a:t>
            </a:r>
            <a:r>
              <a:rPr lang="en-US" dirty="0" err="1"/>
              <a:t>trans_conv</a:t>
            </a:r>
            <a:r>
              <a:rPr lang="en-US" dirty="0"/>
              <a:t> percentage, if this is more than 0.41%, then we go to the right to Amount (click) </a:t>
            </a:r>
          </a:p>
          <a:p>
            <a:endParaRPr lang="en-US" dirty="0"/>
          </a:p>
          <a:p>
            <a:r>
              <a:rPr lang="en-US" dirty="0"/>
              <a:t>At Amount, if this is more than 1122, then we go right. (click) Reaching a conclusion of 1 indicates that they keyword is successful.</a:t>
            </a:r>
          </a:p>
          <a:p>
            <a:endParaRPr lang="en-US" dirty="0"/>
          </a:p>
          <a:p>
            <a:r>
              <a:rPr lang="en-US" dirty="0"/>
              <a:t>Here, the decision tree does not guide us to  click charges so we can ignore this item in the example.</a:t>
            </a:r>
          </a:p>
          <a:p>
            <a:endParaRPr lang="en-US" dirty="0"/>
          </a:p>
          <a:p>
            <a:r>
              <a:rPr lang="en-US" dirty="0"/>
              <a:t>(click) Where by 1 interprets to success, meaning the score we used in the previous slides is above the mean.  So this key word is working 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8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We recommend: (click)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Continue working with Google search engine as a channel to run campaigns as they reap the most revenue (click)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They can end ties with MSN as it does not generate favorable amounts of revenue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There is a potential to gain more profits through other channels such as Google, Yahoo and Kayak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84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We recommend: (click)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Yahoo has been acquired by yahoo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They have high impressions, but one of the lowest click through rate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 quality of campaigns need to be improved should Air France choose to continue working through them</a:t>
            </a:r>
          </a:p>
          <a:p>
            <a:pPr marL="230188" marR="0" lvl="0" indent="-2301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Use logistic regression or decision tree to monitor performance of keywords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endParaRPr lang="en-US" sz="1200" b="1" dirty="0">
              <a:solidFill>
                <a:srgbClr val="005A8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endParaRPr lang="en-US" sz="1200" b="1" dirty="0">
              <a:solidFill>
                <a:srgbClr val="005A8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Based on the logistic regression model we saw, we recommend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 not spend money on clicks &amp; impressions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12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Instead, spend money to increase conversion ratio or bookings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1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352800" y="971550"/>
            <a:ext cx="5800725" cy="3200400"/>
          </a:xfrm>
          <a:custGeom>
            <a:avLst/>
            <a:gdLst>
              <a:gd name="connsiteX0" fmla="*/ 0 w 5800725"/>
              <a:gd name="connsiteY0" fmla="*/ 0 h 3200400"/>
              <a:gd name="connsiteX1" fmla="*/ 1606378 w 5800725"/>
              <a:gd name="connsiteY1" fmla="*/ 0 h 3200400"/>
              <a:gd name="connsiteX2" fmla="*/ 2582567 w 5800725"/>
              <a:gd name="connsiteY2" fmla="*/ 0 h 3200400"/>
              <a:gd name="connsiteX3" fmla="*/ 4419600 w 5800725"/>
              <a:gd name="connsiteY3" fmla="*/ 0 h 3200400"/>
              <a:gd name="connsiteX4" fmla="*/ 4572000 w 5800725"/>
              <a:gd name="connsiteY4" fmla="*/ 0 h 3200400"/>
              <a:gd name="connsiteX5" fmla="*/ 5800725 w 5800725"/>
              <a:gd name="connsiteY5" fmla="*/ 0 h 3200400"/>
              <a:gd name="connsiteX6" fmla="*/ 5800725 w 5800725"/>
              <a:gd name="connsiteY6" fmla="*/ 3200400 h 3200400"/>
              <a:gd name="connsiteX7" fmla="*/ 4572000 w 5800725"/>
              <a:gd name="connsiteY7" fmla="*/ 3200400 h 3200400"/>
              <a:gd name="connsiteX8" fmla="*/ 4419600 w 5800725"/>
              <a:gd name="connsiteY8" fmla="*/ 3200400 h 3200400"/>
              <a:gd name="connsiteX9" fmla="*/ 3954162 w 5800725"/>
              <a:gd name="connsiteY9" fmla="*/ 3200400 h 3200400"/>
              <a:gd name="connsiteX10" fmla="*/ 1606378 w 5800725"/>
              <a:gd name="connsiteY10" fmla="*/ 3200400 h 3200400"/>
              <a:gd name="connsiteX11" fmla="*/ 1371595 w 5800725"/>
              <a:gd name="connsiteY11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00725" h="3200400">
                <a:moveTo>
                  <a:pt x="0" y="0"/>
                </a:moveTo>
                <a:lnTo>
                  <a:pt x="1606378" y="0"/>
                </a:lnTo>
                <a:lnTo>
                  <a:pt x="2582567" y="0"/>
                </a:lnTo>
                <a:lnTo>
                  <a:pt x="4419600" y="0"/>
                </a:lnTo>
                <a:lnTo>
                  <a:pt x="4572000" y="0"/>
                </a:lnTo>
                <a:lnTo>
                  <a:pt x="5800725" y="0"/>
                </a:lnTo>
                <a:lnTo>
                  <a:pt x="5800725" y="3200400"/>
                </a:lnTo>
                <a:lnTo>
                  <a:pt x="4572000" y="3200400"/>
                </a:lnTo>
                <a:lnTo>
                  <a:pt x="4419600" y="3200400"/>
                </a:lnTo>
                <a:lnTo>
                  <a:pt x="3954162" y="3200400"/>
                </a:lnTo>
                <a:lnTo>
                  <a:pt x="1606378" y="3200400"/>
                </a:lnTo>
                <a:lnTo>
                  <a:pt x="1371595" y="32004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146304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695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06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99334"/>
            <a:ext cx="9144000" cy="2044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677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99334"/>
            <a:ext cx="9144000" cy="2044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Helvetica Neue Condensed Bold" panose="02000503000000020004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 b="1" i="0">
                <a:solidFill>
                  <a:schemeClr val="bg1"/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092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09950"/>
            <a:ext cx="9144000" cy="17335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126882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089514" y="1400783"/>
            <a:ext cx="2659848" cy="3380767"/>
          </a:xfrm>
          <a:custGeom>
            <a:avLst/>
            <a:gdLst>
              <a:gd name="connsiteX0" fmla="*/ 0 w 2659848"/>
              <a:gd name="connsiteY0" fmla="*/ 0 h 3380767"/>
              <a:gd name="connsiteX1" fmla="*/ 2659848 w 2659848"/>
              <a:gd name="connsiteY1" fmla="*/ 0 h 3380767"/>
              <a:gd name="connsiteX2" fmla="*/ 2659848 w 2659848"/>
              <a:gd name="connsiteY2" fmla="*/ 3380767 h 3380767"/>
              <a:gd name="connsiteX3" fmla="*/ 0 w 2659848"/>
              <a:gd name="connsiteY3" fmla="*/ 3380767 h 338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9848" h="3380767">
                <a:moveTo>
                  <a:pt x="0" y="0"/>
                </a:moveTo>
                <a:lnTo>
                  <a:pt x="2659848" y="0"/>
                </a:lnTo>
                <a:lnTo>
                  <a:pt x="2659848" y="3380767"/>
                </a:lnTo>
                <a:lnTo>
                  <a:pt x="0" y="3380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7248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386038"/>
            <a:ext cx="4572000" cy="33977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348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386038"/>
            <a:ext cx="4572000" cy="33977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 spc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701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810000" y="0"/>
            <a:ext cx="4572000" cy="51435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00305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81000" y="0"/>
            <a:ext cx="4572000" cy="514350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48028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8307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005840" anchor="b"/>
          <a:lstStyle>
            <a:lvl1pPr algn="ctr" rtl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0" y="883820"/>
            <a:ext cx="5320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3429000" y="341313"/>
            <a:ext cx="5320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9011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005840" anchor="b"/>
          <a:lstStyle>
            <a:lvl1pPr algn="ctr" rtl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5320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5320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9750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 i="0" baseline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53000" y="0"/>
            <a:ext cx="4191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005840" anchor="b"/>
          <a:lstStyle>
            <a:lvl1pPr algn="ctr" rtl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743859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56506" y="439826"/>
            <a:ext cx="1583988" cy="1585100"/>
          </a:xfrm>
          <a:custGeom>
            <a:avLst/>
            <a:gdLst>
              <a:gd name="connsiteX0" fmla="*/ 791994 w 1583988"/>
              <a:gd name="connsiteY0" fmla="*/ 0 h 1585100"/>
              <a:gd name="connsiteX1" fmla="*/ 1583988 w 1583988"/>
              <a:gd name="connsiteY1" fmla="*/ 792550 h 1585100"/>
              <a:gd name="connsiteX2" fmla="*/ 791994 w 1583988"/>
              <a:gd name="connsiteY2" fmla="*/ 1585100 h 1585100"/>
              <a:gd name="connsiteX3" fmla="*/ 0 w 1583988"/>
              <a:gd name="connsiteY3" fmla="*/ 792550 h 1585100"/>
              <a:gd name="connsiteX4" fmla="*/ 791994 w 1583988"/>
              <a:gd name="connsiteY4" fmla="*/ 0 h 158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988" h="1585100">
                <a:moveTo>
                  <a:pt x="791994" y="0"/>
                </a:moveTo>
                <a:cubicBezTo>
                  <a:pt x="1229400" y="0"/>
                  <a:pt x="1583988" y="354837"/>
                  <a:pt x="1583988" y="792550"/>
                </a:cubicBezTo>
                <a:cubicBezTo>
                  <a:pt x="1583988" y="1230263"/>
                  <a:pt x="1229400" y="1585100"/>
                  <a:pt x="791994" y="1585100"/>
                </a:cubicBezTo>
                <a:cubicBezTo>
                  <a:pt x="354588" y="1585100"/>
                  <a:pt x="0" y="1230263"/>
                  <a:pt x="0" y="792550"/>
                </a:cubicBezTo>
                <a:cubicBezTo>
                  <a:pt x="0" y="354837"/>
                  <a:pt x="354588" y="0"/>
                  <a:pt x="7919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365760" anchor="b">
            <a:noAutofit/>
          </a:bodyPr>
          <a:lstStyle>
            <a:lvl1pPr algn="ctr" rtl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24178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0048" y="1390650"/>
            <a:ext cx="2495551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365760" anchor="b">
            <a:noAutofit/>
          </a:bodyPr>
          <a:lstStyle>
            <a:lvl1pPr algn="ctr" rtl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214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0" y="883820"/>
            <a:ext cx="4177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0" y="341313"/>
            <a:ext cx="4177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 baseline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91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005840" anchor="b"/>
          <a:lstStyle>
            <a:lvl1pPr algn="ctr" rtl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678301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80999" y="2825918"/>
            <a:ext cx="3689986" cy="1752600"/>
          </a:xfrm>
          <a:custGeom>
            <a:avLst/>
            <a:gdLst>
              <a:gd name="connsiteX0" fmla="*/ 107277 w 3689986"/>
              <a:gd name="connsiteY0" fmla="*/ 0 h 1752600"/>
              <a:gd name="connsiteX1" fmla="*/ 3582709 w 3689986"/>
              <a:gd name="connsiteY1" fmla="*/ 0 h 1752600"/>
              <a:gd name="connsiteX2" fmla="*/ 3689986 w 3689986"/>
              <a:gd name="connsiteY2" fmla="*/ 107277 h 1752600"/>
              <a:gd name="connsiteX3" fmla="*/ 3689986 w 3689986"/>
              <a:gd name="connsiteY3" fmla="*/ 1645323 h 1752600"/>
              <a:gd name="connsiteX4" fmla="*/ 3582709 w 3689986"/>
              <a:gd name="connsiteY4" fmla="*/ 1752600 h 1752600"/>
              <a:gd name="connsiteX5" fmla="*/ 107277 w 3689986"/>
              <a:gd name="connsiteY5" fmla="*/ 1752600 h 1752600"/>
              <a:gd name="connsiteX6" fmla="*/ 0 w 3689986"/>
              <a:gd name="connsiteY6" fmla="*/ 1645323 h 1752600"/>
              <a:gd name="connsiteX7" fmla="*/ 0 w 3689986"/>
              <a:gd name="connsiteY7" fmla="*/ 107277 h 1752600"/>
              <a:gd name="connsiteX8" fmla="*/ 107277 w 3689986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9986" h="1752600">
                <a:moveTo>
                  <a:pt x="107277" y="0"/>
                </a:moveTo>
                <a:lnTo>
                  <a:pt x="3582709" y="0"/>
                </a:lnTo>
                <a:cubicBezTo>
                  <a:pt x="3641956" y="0"/>
                  <a:pt x="3689986" y="48030"/>
                  <a:pt x="3689986" y="107277"/>
                </a:cubicBezTo>
                <a:lnTo>
                  <a:pt x="3689986" y="1645323"/>
                </a:lnTo>
                <a:cubicBezTo>
                  <a:pt x="3689986" y="1704570"/>
                  <a:pt x="3641956" y="1752600"/>
                  <a:pt x="3582709" y="1752600"/>
                </a:cubicBezTo>
                <a:lnTo>
                  <a:pt x="107277" y="1752600"/>
                </a:lnTo>
                <a:cubicBezTo>
                  <a:pt x="48030" y="1752600"/>
                  <a:pt x="0" y="1704570"/>
                  <a:pt x="0" y="1645323"/>
                </a:cubicBezTo>
                <a:lnTo>
                  <a:pt x="0" y="107277"/>
                </a:lnTo>
                <a:cubicBezTo>
                  <a:pt x="0" y="48030"/>
                  <a:pt x="48030" y="0"/>
                  <a:pt x="1072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70701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80999" y="3136734"/>
            <a:ext cx="3689986" cy="1752600"/>
          </a:xfrm>
          <a:custGeom>
            <a:avLst/>
            <a:gdLst>
              <a:gd name="connsiteX0" fmla="*/ 107277 w 3689986"/>
              <a:gd name="connsiteY0" fmla="*/ 0 h 1752600"/>
              <a:gd name="connsiteX1" fmla="*/ 3582709 w 3689986"/>
              <a:gd name="connsiteY1" fmla="*/ 0 h 1752600"/>
              <a:gd name="connsiteX2" fmla="*/ 3689986 w 3689986"/>
              <a:gd name="connsiteY2" fmla="*/ 107277 h 1752600"/>
              <a:gd name="connsiteX3" fmla="*/ 3689986 w 3689986"/>
              <a:gd name="connsiteY3" fmla="*/ 1645323 h 1752600"/>
              <a:gd name="connsiteX4" fmla="*/ 3582709 w 3689986"/>
              <a:gd name="connsiteY4" fmla="*/ 1752600 h 1752600"/>
              <a:gd name="connsiteX5" fmla="*/ 107277 w 3689986"/>
              <a:gd name="connsiteY5" fmla="*/ 1752600 h 1752600"/>
              <a:gd name="connsiteX6" fmla="*/ 0 w 3689986"/>
              <a:gd name="connsiteY6" fmla="*/ 1645323 h 1752600"/>
              <a:gd name="connsiteX7" fmla="*/ 0 w 3689986"/>
              <a:gd name="connsiteY7" fmla="*/ 107277 h 1752600"/>
              <a:gd name="connsiteX8" fmla="*/ 107277 w 3689986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9986" h="1752600">
                <a:moveTo>
                  <a:pt x="107277" y="0"/>
                </a:moveTo>
                <a:lnTo>
                  <a:pt x="3582709" y="0"/>
                </a:lnTo>
                <a:cubicBezTo>
                  <a:pt x="3641956" y="0"/>
                  <a:pt x="3689986" y="48030"/>
                  <a:pt x="3689986" y="107277"/>
                </a:cubicBezTo>
                <a:lnTo>
                  <a:pt x="3689986" y="1645323"/>
                </a:lnTo>
                <a:cubicBezTo>
                  <a:pt x="3689986" y="1704570"/>
                  <a:pt x="3641956" y="1752600"/>
                  <a:pt x="3582709" y="1752600"/>
                </a:cubicBezTo>
                <a:lnTo>
                  <a:pt x="107277" y="1752600"/>
                </a:lnTo>
                <a:cubicBezTo>
                  <a:pt x="48030" y="1752600"/>
                  <a:pt x="0" y="1704570"/>
                  <a:pt x="0" y="1645323"/>
                </a:cubicBezTo>
                <a:lnTo>
                  <a:pt x="0" y="107277"/>
                </a:lnTo>
                <a:cubicBezTo>
                  <a:pt x="0" y="48030"/>
                  <a:pt x="48030" y="0"/>
                  <a:pt x="1072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5057670" y="954697"/>
            <a:ext cx="3689986" cy="1752600"/>
          </a:xfrm>
          <a:custGeom>
            <a:avLst/>
            <a:gdLst>
              <a:gd name="connsiteX0" fmla="*/ 107277 w 3689986"/>
              <a:gd name="connsiteY0" fmla="*/ 0 h 1752600"/>
              <a:gd name="connsiteX1" fmla="*/ 3582709 w 3689986"/>
              <a:gd name="connsiteY1" fmla="*/ 0 h 1752600"/>
              <a:gd name="connsiteX2" fmla="*/ 3689986 w 3689986"/>
              <a:gd name="connsiteY2" fmla="*/ 107277 h 1752600"/>
              <a:gd name="connsiteX3" fmla="*/ 3689986 w 3689986"/>
              <a:gd name="connsiteY3" fmla="*/ 1645323 h 1752600"/>
              <a:gd name="connsiteX4" fmla="*/ 3582709 w 3689986"/>
              <a:gd name="connsiteY4" fmla="*/ 1752600 h 1752600"/>
              <a:gd name="connsiteX5" fmla="*/ 107277 w 3689986"/>
              <a:gd name="connsiteY5" fmla="*/ 1752600 h 1752600"/>
              <a:gd name="connsiteX6" fmla="*/ 0 w 3689986"/>
              <a:gd name="connsiteY6" fmla="*/ 1645323 h 1752600"/>
              <a:gd name="connsiteX7" fmla="*/ 0 w 3689986"/>
              <a:gd name="connsiteY7" fmla="*/ 107277 h 1752600"/>
              <a:gd name="connsiteX8" fmla="*/ 107277 w 3689986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9986" h="1752600">
                <a:moveTo>
                  <a:pt x="107277" y="0"/>
                </a:moveTo>
                <a:lnTo>
                  <a:pt x="3582709" y="0"/>
                </a:lnTo>
                <a:cubicBezTo>
                  <a:pt x="3641956" y="0"/>
                  <a:pt x="3689986" y="48030"/>
                  <a:pt x="3689986" y="107277"/>
                </a:cubicBezTo>
                <a:lnTo>
                  <a:pt x="3689986" y="1645323"/>
                </a:lnTo>
                <a:cubicBezTo>
                  <a:pt x="3689986" y="1704570"/>
                  <a:pt x="3641956" y="1752600"/>
                  <a:pt x="3582709" y="1752600"/>
                </a:cubicBezTo>
                <a:lnTo>
                  <a:pt x="107277" y="1752600"/>
                </a:lnTo>
                <a:cubicBezTo>
                  <a:pt x="48030" y="1752600"/>
                  <a:pt x="0" y="1704570"/>
                  <a:pt x="0" y="1645323"/>
                </a:cubicBezTo>
                <a:lnTo>
                  <a:pt x="0" y="107277"/>
                </a:lnTo>
                <a:cubicBezTo>
                  <a:pt x="0" y="48030"/>
                  <a:pt x="48030" y="0"/>
                  <a:pt x="1072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45403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5057671" y="356669"/>
            <a:ext cx="3689986" cy="1752600"/>
          </a:xfrm>
          <a:custGeom>
            <a:avLst/>
            <a:gdLst>
              <a:gd name="connsiteX0" fmla="*/ 107277 w 3689986"/>
              <a:gd name="connsiteY0" fmla="*/ 0 h 1752600"/>
              <a:gd name="connsiteX1" fmla="*/ 3582709 w 3689986"/>
              <a:gd name="connsiteY1" fmla="*/ 0 h 1752600"/>
              <a:gd name="connsiteX2" fmla="*/ 3689986 w 3689986"/>
              <a:gd name="connsiteY2" fmla="*/ 107277 h 1752600"/>
              <a:gd name="connsiteX3" fmla="*/ 3689986 w 3689986"/>
              <a:gd name="connsiteY3" fmla="*/ 1645323 h 1752600"/>
              <a:gd name="connsiteX4" fmla="*/ 3582709 w 3689986"/>
              <a:gd name="connsiteY4" fmla="*/ 1752600 h 1752600"/>
              <a:gd name="connsiteX5" fmla="*/ 107277 w 3689986"/>
              <a:gd name="connsiteY5" fmla="*/ 1752600 h 1752600"/>
              <a:gd name="connsiteX6" fmla="*/ 0 w 3689986"/>
              <a:gd name="connsiteY6" fmla="*/ 1645323 h 1752600"/>
              <a:gd name="connsiteX7" fmla="*/ 0 w 3689986"/>
              <a:gd name="connsiteY7" fmla="*/ 107277 h 1752600"/>
              <a:gd name="connsiteX8" fmla="*/ 107277 w 3689986"/>
              <a:gd name="connsiteY8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9986" h="1752600">
                <a:moveTo>
                  <a:pt x="107277" y="0"/>
                </a:moveTo>
                <a:lnTo>
                  <a:pt x="3582709" y="0"/>
                </a:lnTo>
                <a:cubicBezTo>
                  <a:pt x="3641956" y="0"/>
                  <a:pt x="3689986" y="48030"/>
                  <a:pt x="3689986" y="107277"/>
                </a:cubicBezTo>
                <a:lnTo>
                  <a:pt x="3689986" y="1645323"/>
                </a:lnTo>
                <a:cubicBezTo>
                  <a:pt x="3689986" y="1704570"/>
                  <a:pt x="3641956" y="1752600"/>
                  <a:pt x="3582709" y="1752600"/>
                </a:cubicBezTo>
                <a:lnTo>
                  <a:pt x="107277" y="1752600"/>
                </a:lnTo>
                <a:cubicBezTo>
                  <a:pt x="48030" y="1752600"/>
                  <a:pt x="0" y="1704570"/>
                  <a:pt x="0" y="1645323"/>
                </a:cubicBezTo>
                <a:lnTo>
                  <a:pt x="0" y="107277"/>
                </a:lnTo>
                <a:cubicBezTo>
                  <a:pt x="0" y="48030"/>
                  <a:pt x="48030" y="0"/>
                  <a:pt x="1072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7521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58627" y="1399875"/>
            <a:ext cx="4089030" cy="17052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601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838200" y="454025"/>
            <a:ext cx="79111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7732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93700" y="1384300"/>
            <a:ext cx="4642556" cy="3397250"/>
          </a:xfrm>
          <a:custGeom>
            <a:avLst/>
            <a:gdLst>
              <a:gd name="connsiteX0" fmla="*/ 0 w 4642556"/>
              <a:gd name="connsiteY0" fmla="*/ 0 h 3397250"/>
              <a:gd name="connsiteX1" fmla="*/ 4642556 w 4642556"/>
              <a:gd name="connsiteY1" fmla="*/ 0 h 3397250"/>
              <a:gd name="connsiteX2" fmla="*/ 4642556 w 4642556"/>
              <a:gd name="connsiteY2" fmla="*/ 3397250 h 3397250"/>
              <a:gd name="connsiteX3" fmla="*/ 0 w 4642556"/>
              <a:gd name="connsiteY3" fmla="*/ 3397250 h 33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2556" h="3397250">
                <a:moveTo>
                  <a:pt x="0" y="0"/>
                </a:moveTo>
                <a:lnTo>
                  <a:pt x="4642556" y="0"/>
                </a:lnTo>
                <a:lnTo>
                  <a:pt x="4642556" y="3397250"/>
                </a:lnTo>
                <a:lnTo>
                  <a:pt x="0" y="3397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59337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107744" y="372717"/>
            <a:ext cx="4642556" cy="3397250"/>
          </a:xfrm>
          <a:custGeom>
            <a:avLst/>
            <a:gdLst>
              <a:gd name="connsiteX0" fmla="*/ 0 w 4642556"/>
              <a:gd name="connsiteY0" fmla="*/ 0 h 3397250"/>
              <a:gd name="connsiteX1" fmla="*/ 4642556 w 4642556"/>
              <a:gd name="connsiteY1" fmla="*/ 0 h 3397250"/>
              <a:gd name="connsiteX2" fmla="*/ 4642556 w 4642556"/>
              <a:gd name="connsiteY2" fmla="*/ 3397250 h 3397250"/>
              <a:gd name="connsiteX3" fmla="*/ 0 w 4642556"/>
              <a:gd name="connsiteY3" fmla="*/ 3397250 h 33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2556" h="3397250">
                <a:moveTo>
                  <a:pt x="0" y="0"/>
                </a:moveTo>
                <a:lnTo>
                  <a:pt x="4642556" y="0"/>
                </a:lnTo>
                <a:lnTo>
                  <a:pt x="4642556" y="3397250"/>
                </a:lnTo>
                <a:lnTo>
                  <a:pt x="0" y="3397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7961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93700" y="361950"/>
            <a:ext cx="4642556" cy="3397250"/>
          </a:xfrm>
          <a:custGeom>
            <a:avLst/>
            <a:gdLst>
              <a:gd name="connsiteX0" fmla="*/ 0 w 4642556"/>
              <a:gd name="connsiteY0" fmla="*/ 0 h 3397250"/>
              <a:gd name="connsiteX1" fmla="*/ 4642556 w 4642556"/>
              <a:gd name="connsiteY1" fmla="*/ 0 h 3397250"/>
              <a:gd name="connsiteX2" fmla="*/ 4642556 w 4642556"/>
              <a:gd name="connsiteY2" fmla="*/ 3397250 h 3397250"/>
              <a:gd name="connsiteX3" fmla="*/ 0 w 4642556"/>
              <a:gd name="connsiteY3" fmla="*/ 3397250 h 33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2556" h="3397250">
                <a:moveTo>
                  <a:pt x="0" y="0"/>
                </a:moveTo>
                <a:lnTo>
                  <a:pt x="4642556" y="0"/>
                </a:lnTo>
                <a:lnTo>
                  <a:pt x="4642556" y="3397250"/>
                </a:lnTo>
                <a:lnTo>
                  <a:pt x="0" y="3397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08120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107744" y="1371600"/>
            <a:ext cx="4642556" cy="3397250"/>
          </a:xfrm>
          <a:custGeom>
            <a:avLst/>
            <a:gdLst>
              <a:gd name="connsiteX0" fmla="*/ 0 w 4642556"/>
              <a:gd name="connsiteY0" fmla="*/ 0 h 3397250"/>
              <a:gd name="connsiteX1" fmla="*/ 4642556 w 4642556"/>
              <a:gd name="connsiteY1" fmla="*/ 0 h 3397250"/>
              <a:gd name="connsiteX2" fmla="*/ 4642556 w 4642556"/>
              <a:gd name="connsiteY2" fmla="*/ 3397250 h 3397250"/>
              <a:gd name="connsiteX3" fmla="*/ 0 w 4642556"/>
              <a:gd name="connsiteY3" fmla="*/ 3397250 h 33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2556" h="3397250">
                <a:moveTo>
                  <a:pt x="0" y="0"/>
                </a:moveTo>
                <a:lnTo>
                  <a:pt x="4642556" y="0"/>
                </a:lnTo>
                <a:lnTo>
                  <a:pt x="4642556" y="3397250"/>
                </a:lnTo>
                <a:lnTo>
                  <a:pt x="0" y="3397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862724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19100" y="361950"/>
            <a:ext cx="8331200" cy="1365250"/>
          </a:xfrm>
          <a:custGeom>
            <a:avLst/>
            <a:gdLst>
              <a:gd name="connsiteX0" fmla="*/ 0 w 4642556"/>
              <a:gd name="connsiteY0" fmla="*/ 0 h 3397250"/>
              <a:gd name="connsiteX1" fmla="*/ 4642556 w 4642556"/>
              <a:gd name="connsiteY1" fmla="*/ 0 h 3397250"/>
              <a:gd name="connsiteX2" fmla="*/ 4642556 w 4642556"/>
              <a:gd name="connsiteY2" fmla="*/ 3397250 h 3397250"/>
              <a:gd name="connsiteX3" fmla="*/ 0 w 4642556"/>
              <a:gd name="connsiteY3" fmla="*/ 3397250 h 33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2556" h="3397250">
                <a:moveTo>
                  <a:pt x="0" y="0"/>
                </a:moveTo>
                <a:lnTo>
                  <a:pt x="4642556" y="0"/>
                </a:lnTo>
                <a:lnTo>
                  <a:pt x="4642556" y="3397250"/>
                </a:lnTo>
                <a:lnTo>
                  <a:pt x="0" y="3397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1895475"/>
            <a:ext cx="8331200" cy="1365250"/>
          </a:xfrm>
          <a:custGeom>
            <a:avLst/>
            <a:gdLst>
              <a:gd name="connsiteX0" fmla="*/ 0 w 4642556"/>
              <a:gd name="connsiteY0" fmla="*/ 0 h 3397250"/>
              <a:gd name="connsiteX1" fmla="*/ 4642556 w 4642556"/>
              <a:gd name="connsiteY1" fmla="*/ 0 h 3397250"/>
              <a:gd name="connsiteX2" fmla="*/ 4642556 w 4642556"/>
              <a:gd name="connsiteY2" fmla="*/ 3397250 h 3397250"/>
              <a:gd name="connsiteX3" fmla="*/ 0 w 4642556"/>
              <a:gd name="connsiteY3" fmla="*/ 3397250 h 33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2556" h="3397250">
                <a:moveTo>
                  <a:pt x="0" y="0"/>
                </a:moveTo>
                <a:lnTo>
                  <a:pt x="4642556" y="0"/>
                </a:lnTo>
                <a:lnTo>
                  <a:pt x="4642556" y="3397250"/>
                </a:lnTo>
                <a:lnTo>
                  <a:pt x="0" y="3397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419100" y="3429000"/>
            <a:ext cx="8331200" cy="1365250"/>
          </a:xfrm>
          <a:custGeom>
            <a:avLst/>
            <a:gdLst>
              <a:gd name="connsiteX0" fmla="*/ 0 w 4642556"/>
              <a:gd name="connsiteY0" fmla="*/ 0 h 3397250"/>
              <a:gd name="connsiteX1" fmla="*/ 4642556 w 4642556"/>
              <a:gd name="connsiteY1" fmla="*/ 0 h 3397250"/>
              <a:gd name="connsiteX2" fmla="*/ 4642556 w 4642556"/>
              <a:gd name="connsiteY2" fmla="*/ 3397250 h 3397250"/>
              <a:gd name="connsiteX3" fmla="*/ 0 w 4642556"/>
              <a:gd name="connsiteY3" fmla="*/ 3397250 h 33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2556" h="3397250">
                <a:moveTo>
                  <a:pt x="0" y="0"/>
                </a:moveTo>
                <a:lnTo>
                  <a:pt x="4642556" y="0"/>
                </a:lnTo>
                <a:lnTo>
                  <a:pt x="4642556" y="3397250"/>
                </a:lnTo>
                <a:lnTo>
                  <a:pt x="0" y="3397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46830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381000" y="2914090"/>
            <a:ext cx="2711246" cy="1562659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3209560" y="2914090"/>
            <a:ext cx="2711246" cy="1562659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6038118" y="2914090"/>
            <a:ext cx="2711246" cy="1562659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976524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381000" y="1314450"/>
            <a:ext cx="2711246" cy="1562659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3209560" y="1314450"/>
            <a:ext cx="2711246" cy="1562659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6038118" y="1314450"/>
            <a:ext cx="2711246" cy="1562659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34023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381000" y="2589835"/>
            <a:ext cx="2711246" cy="1562659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3209560" y="1276350"/>
            <a:ext cx="2711246" cy="1562659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6038118" y="2589835"/>
            <a:ext cx="2711246" cy="1562659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8437169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381000" y="2723191"/>
            <a:ext cx="2711246" cy="2050940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3209560" y="1409705"/>
            <a:ext cx="2711246" cy="3364425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6038118" y="2723191"/>
            <a:ext cx="2711246" cy="2050940"/>
          </a:xfrm>
          <a:custGeom>
            <a:avLst/>
            <a:gdLst>
              <a:gd name="connsiteX0" fmla="*/ 0 w 2711246"/>
              <a:gd name="connsiteY0" fmla="*/ 0 h 1562659"/>
              <a:gd name="connsiteX1" fmla="*/ 2711246 w 2711246"/>
              <a:gd name="connsiteY1" fmla="*/ 0 h 1562659"/>
              <a:gd name="connsiteX2" fmla="*/ 2711246 w 2711246"/>
              <a:gd name="connsiteY2" fmla="*/ 1562659 h 1562659"/>
              <a:gd name="connsiteX3" fmla="*/ 0 w 2711246"/>
              <a:gd name="connsiteY3" fmla="*/ 1562659 h 15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246" h="1562659">
                <a:moveTo>
                  <a:pt x="0" y="0"/>
                </a:moveTo>
                <a:lnTo>
                  <a:pt x="2711246" y="0"/>
                </a:lnTo>
                <a:lnTo>
                  <a:pt x="2711246" y="1562659"/>
                </a:lnTo>
                <a:lnTo>
                  <a:pt x="0" y="15626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11936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0" y="2209799"/>
            <a:ext cx="3796363" cy="1771650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07544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6664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0" y="1409700"/>
            <a:ext cx="3796363" cy="3371850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422386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0550" y="1409700"/>
            <a:ext cx="3796363" cy="3371850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7938927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0550" y="1409700"/>
            <a:ext cx="3796363" cy="1773936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175247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0550" y="1409700"/>
            <a:ext cx="3981450" cy="1773936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67913" y="1409700"/>
            <a:ext cx="3981450" cy="1773936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656996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0549" y="1409700"/>
            <a:ext cx="8158813" cy="1773936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8056634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81000" y="1371800"/>
            <a:ext cx="4113998" cy="1650533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635365" y="3134025"/>
            <a:ext cx="4113998" cy="1650533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899209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0" y="1399875"/>
            <a:ext cx="3796363" cy="1035920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953000" y="2569042"/>
            <a:ext cx="3796363" cy="1035920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953000" y="3738210"/>
            <a:ext cx="3796363" cy="1035920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050129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108960"/>
            <a:ext cx="9144000" cy="2034540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8573638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2512194"/>
          </a:xfrm>
          <a:custGeom>
            <a:avLst/>
            <a:gdLst>
              <a:gd name="connsiteX0" fmla="*/ 0 w 3796363"/>
              <a:gd name="connsiteY0" fmla="*/ 0 h 1771650"/>
              <a:gd name="connsiteX1" fmla="*/ 3796363 w 3796363"/>
              <a:gd name="connsiteY1" fmla="*/ 0 h 1771650"/>
              <a:gd name="connsiteX2" fmla="*/ 3796363 w 3796363"/>
              <a:gd name="connsiteY2" fmla="*/ 1771650 h 1771650"/>
              <a:gd name="connsiteX3" fmla="*/ 0 w 3796363"/>
              <a:gd name="connsiteY3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363" h="1771650">
                <a:moveTo>
                  <a:pt x="0" y="0"/>
                </a:moveTo>
                <a:lnTo>
                  <a:pt x="3796363" y="0"/>
                </a:lnTo>
                <a:lnTo>
                  <a:pt x="3796363" y="1771650"/>
                </a:lnTo>
                <a:lnTo>
                  <a:pt x="0" y="17716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361874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152397" y="117308"/>
            <a:ext cx="8839200" cy="2417265"/>
          </a:xfrm>
          <a:custGeom>
            <a:avLst/>
            <a:gdLst>
              <a:gd name="connsiteX0" fmla="*/ 0 w 8839200"/>
              <a:gd name="connsiteY0" fmla="*/ 0 h 2417265"/>
              <a:gd name="connsiteX1" fmla="*/ 8839200 w 8839200"/>
              <a:gd name="connsiteY1" fmla="*/ 0 h 2417265"/>
              <a:gd name="connsiteX2" fmla="*/ 8839200 w 8839200"/>
              <a:gd name="connsiteY2" fmla="*/ 2417265 h 2417265"/>
              <a:gd name="connsiteX3" fmla="*/ 0 w 8839200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9200" h="2417265">
                <a:moveTo>
                  <a:pt x="0" y="0"/>
                </a:moveTo>
                <a:lnTo>
                  <a:pt x="8839200" y="0"/>
                </a:lnTo>
                <a:lnTo>
                  <a:pt x="8839200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Picture Placeholder 17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52398" y="2608927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6092570" y="2608927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0954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810000" y="0"/>
            <a:ext cx="53340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568815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152397" y="2608926"/>
            <a:ext cx="8839200" cy="2417265"/>
          </a:xfrm>
          <a:custGeom>
            <a:avLst/>
            <a:gdLst>
              <a:gd name="connsiteX0" fmla="*/ 0 w 8839200"/>
              <a:gd name="connsiteY0" fmla="*/ 0 h 2417265"/>
              <a:gd name="connsiteX1" fmla="*/ 8839200 w 8839200"/>
              <a:gd name="connsiteY1" fmla="*/ 0 h 2417265"/>
              <a:gd name="connsiteX2" fmla="*/ 8839200 w 8839200"/>
              <a:gd name="connsiteY2" fmla="*/ 2417265 h 2417265"/>
              <a:gd name="connsiteX3" fmla="*/ 0 w 8839200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9200" h="2417265">
                <a:moveTo>
                  <a:pt x="0" y="0"/>
                </a:moveTo>
                <a:lnTo>
                  <a:pt x="8839200" y="0"/>
                </a:lnTo>
                <a:lnTo>
                  <a:pt x="8839200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152398" y="100664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092570" y="100664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0194261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152397" y="117308"/>
            <a:ext cx="8839200" cy="2417265"/>
          </a:xfrm>
          <a:custGeom>
            <a:avLst/>
            <a:gdLst>
              <a:gd name="connsiteX0" fmla="*/ 0 w 8839200"/>
              <a:gd name="connsiteY0" fmla="*/ 0 h 2417265"/>
              <a:gd name="connsiteX1" fmla="*/ 8839200 w 8839200"/>
              <a:gd name="connsiteY1" fmla="*/ 0 h 2417265"/>
              <a:gd name="connsiteX2" fmla="*/ 8839200 w 8839200"/>
              <a:gd name="connsiteY2" fmla="*/ 2417265 h 2417265"/>
              <a:gd name="connsiteX3" fmla="*/ 0 w 8839200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9200" h="2417265">
                <a:moveTo>
                  <a:pt x="0" y="0"/>
                </a:moveTo>
                <a:lnTo>
                  <a:pt x="8839200" y="0"/>
                </a:lnTo>
                <a:lnTo>
                  <a:pt x="8839200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9" name="Picture Placeholder 18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6092570" y="2608927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122484" y="2608927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7998882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7" y="2608926"/>
            <a:ext cx="8839200" cy="2417265"/>
          </a:xfrm>
          <a:custGeom>
            <a:avLst/>
            <a:gdLst>
              <a:gd name="connsiteX0" fmla="*/ 0 w 8839200"/>
              <a:gd name="connsiteY0" fmla="*/ 0 h 2417265"/>
              <a:gd name="connsiteX1" fmla="*/ 8839200 w 8839200"/>
              <a:gd name="connsiteY1" fmla="*/ 0 h 2417265"/>
              <a:gd name="connsiteX2" fmla="*/ 8839200 w 8839200"/>
              <a:gd name="connsiteY2" fmla="*/ 2417265 h 2417265"/>
              <a:gd name="connsiteX3" fmla="*/ 0 w 8839200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9200" h="2417265">
                <a:moveTo>
                  <a:pt x="0" y="0"/>
                </a:moveTo>
                <a:lnTo>
                  <a:pt x="8839200" y="0"/>
                </a:lnTo>
                <a:lnTo>
                  <a:pt x="8839200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152398" y="100664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129703" y="100664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057702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152398" y="100664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129703" y="100664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3129703" y="2608926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07008" y="2608926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61717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152398" y="2608926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129703" y="100664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3129703" y="2608926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07008" y="100663"/>
            <a:ext cx="2899032" cy="2417265"/>
          </a:xfrm>
          <a:custGeom>
            <a:avLst/>
            <a:gdLst>
              <a:gd name="connsiteX0" fmla="*/ 0 w 2899032"/>
              <a:gd name="connsiteY0" fmla="*/ 0 h 2417265"/>
              <a:gd name="connsiteX1" fmla="*/ 2899032 w 2899032"/>
              <a:gd name="connsiteY1" fmla="*/ 0 h 2417265"/>
              <a:gd name="connsiteX2" fmla="*/ 2899032 w 2899032"/>
              <a:gd name="connsiteY2" fmla="*/ 2417265 h 2417265"/>
              <a:gd name="connsiteX3" fmla="*/ 0 w 2899032"/>
              <a:gd name="connsiteY3" fmla="*/ 2417265 h 241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9032" h="2417265">
                <a:moveTo>
                  <a:pt x="0" y="0"/>
                </a:moveTo>
                <a:lnTo>
                  <a:pt x="2899032" y="0"/>
                </a:lnTo>
                <a:lnTo>
                  <a:pt x="2899032" y="2417265"/>
                </a:lnTo>
                <a:lnTo>
                  <a:pt x="0" y="2417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3425040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12857" y="361949"/>
            <a:ext cx="2930892" cy="27277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2695075" y="361949"/>
            <a:ext cx="2930892" cy="27277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355883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526857" y="361949"/>
            <a:ext cx="2930892" cy="27277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09075" y="361949"/>
            <a:ext cx="2930892" cy="27277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623313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710763" y="1400175"/>
            <a:ext cx="40386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81000" y="1400175"/>
            <a:ext cx="40386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1307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31682" y="1400175"/>
            <a:ext cx="26670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81000" y="1400175"/>
            <a:ext cx="26670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6082363" y="1400175"/>
            <a:ext cx="26670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04733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39108" y="1400175"/>
            <a:ext cx="19812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81000" y="1400175"/>
            <a:ext cx="19812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6768163" y="1400175"/>
            <a:ext cx="19812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510054" y="1400175"/>
            <a:ext cx="19812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74417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5128" y="134754"/>
            <a:ext cx="8893744" cy="48739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976203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381000" y="1379923"/>
            <a:ext cx="1476983" cy="811486"/>
          </a:xfrm>
          <a:custGeom>
            <a:avLst/>
            <a:gdLst>
              <a:gd name="connsiteX0" fmla="*/ 0 w 1476983"/>
              <a:gd name="connsiteY0" fmla="*/ 0 h 811486"/>
              <a:gd name="connsiteX1" fmla="*/ 1476983 w 1476983"/>
              <a:gd name="connsiteY1" fmla="*/ 0 h 811486"/>
              <a:gd name="connsiteX2" fmla="*/ 1476983 w 1476983"/>
              <a:gd name="connsiteY2" fmla="*/ 811486 h 811486"/>
              <a:gd name="connsiteX3" fmla="*/ 0 w 1476983"/>
              <a:gd name="connsiteY3" fmla="*/ 811486 h 81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983" h="811486">
                <a:moveTo>
                  <a:pt x="0" y="0"/>
                </a:moveTo>
                <a:lnTo>
                  <a:pt x="1476983" y="0"/>
                </a:lnTo>
                <a:lnTo>
                  <a:pt x="1476983" y="811486"/>
                </a:lnTo>
                <a:lnTo>
                  <a:pt x="0" y="8114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 hasCustomPrompt="1"/>
          </p:nvPr>
        </p:nvSpPr>
        <p:spPr>
          <a:xfrm>
            <a:off x="381000" y="3108935"/>
            <a:ext cx="1476983" cy="811486"/>
          </a:xfrm>
          <a:custGeom>
            <a:avLst/>
            <a:gdLst>
              <a:gd name="connsiteX0" fmla="*/ 0 w 1476983"/>
              <a:gd name="connsiteY0" fmla="*/ 0 h 811486"/>
              <a:gd name="connsiteX1" fmla="*/ 1476983 w 1476983"/>
              <a:gd name="connsiteY1" fmla="*/ 0 h 811486"/>
              <a:gd name="connsiteX2" fmla="*/ 1476983 w 1476983"/>
              <a:gd name="connsiteY2" fmla="*/ 811486 h 811486"/>
              <a:gd name="connsiteX3" fmla="*/ 0 w 1476983"/>
              <a:gd name="connsiteY3" fmla="*/ 811486 h 81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983" h="811486">
                <a:moveTo>
                  <a:pt x="0" y="0"/>
                </a:moveTo>
                <a:lnTo>
                  <a:pt x="1476983" y="0"/>
                </a:lnTo>
                <a:lnTo>
                  <a:pt x="1476983" y="811486"/>
                </a:lnTo>
                <a:lnTo>
                  <a:pt x="0" y="8114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3973442"/>
            <a:ext cx="1476983" cy="811486"/>
          </a:xfrm>
          <a:custGeom>
            <a:avLst/>
            <a:gdLst>
              <a:gd name="connsiteX0" fmla="*/ 0 w 1476983"/>
              <a:gd name="connsiteY0" fmla="*/ 0 h 811486"/>
              <a:gd name="connsiteX1" fmla="*/ 1476983 w 1476983"/>
              <a:gd name="connsiteY1" fmla="*/ 0 h 811486"/>
              <a:gd name="connsiteX2" fmla="*/ 1476983 w 1476983"/>
              <a:gd name="connsiteY2" fmla="*/ 811486 h 811486"/>
              <a:gd name="connsiteX3" fmla="*/ 0 w 1476983"/>
              <a:gd name="connsiteY3" fmla="*/ 811486 h 81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983" h="811486">
                <a:moveTo>
                  <a:pt x="0" y="0"/>
                </a:moveTo>
                <a:lnTo>
                  <a:pt x="1476983" y="0"/>
                </a:lnTo>
                <a:lnTo>
                  <a:pt x="1476983" y="811486"/>
                </a:lnTo>
                <a:lnTo>
                  <a:pt x="0" y="8114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381000" y="2244429"/>
            <a:ext cx="1476983" cy="811486"/>
          </a:xfrm>
          <a:custGeom>
            <a:avLst/>
            <a:gdLst>
              <a:gd name="connsiteX0" fmla="*/ 0 w 1476983"/>
              <a:gd name="connsiteY0" fmla="*/ 0 h 811486"/>
              <a:gd name="connsiteX1" fmla="*/ 1476983 w 1476983"/>
              <a:gd name="connsiteY1" fmla="*/ 0 h 811486"/>
              <a:gd name="connsiteX2" fmla="*/ 1476983 w 1476983"/>
              <a:gd name="connsiteY2" fmla="*/ 811486 h 811486"/>
              <a:gd name="connsiteX3" fmla="*/ 0 w 1476983"/>
              <a:gd name="connsiteY3" fmla="*/ 811486 h 81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6983" h="811486">
                <a:moveTo>
                  <a:pt x="0" y="0"/>
                </a:moveTo>
                <a:lnTo>
                  <a:pt x="1476983" y="0"/>
                </a:lnTo>
                <a:lnTo>
                  <a:pt x="1476983" y="811486"/>
                </a:lnTo>
                <a:lnTo>
                  <a:pt x="0" y="8114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9144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550232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51000"/>
            <a:ext cx="4572000" cy="28797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8783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651000"/>
            <a:ext cx="4572000" cy="28797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lIns="0" tIns="0" rIns="0" bIns="18288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 b="1" i="0">
                <a:solidFill>
                  <a:schemeClr val="bg1">
                    <a:lumMod val="50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55055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80999" y="1400175"/>
            <a:ext cx="2667001" cy="3381374"/>
          </a:xfrm>
          <a:custGeom>
            <a:avLst/>
            <a:gdLst>
              <a:gd name="connsiteX0" fmla="*/ 0 w 2789454"/>
              <a:gd name="connsiteY0" fmla="*/ 0 h 2057400"/>
              <a:gd name="connsiteX1" fmla="*/ 2789454 w 2789454"/>
              <a:gd name="connsiteY1" fmla="*/ 0 h 2057400"/>
              <a:gd name="connsiteX2" fmla="*/ 2789454 w 2789454"/>
              <a:gd name="connsiteY2" fmla="*/ 2057400 h 2057400"/>
              <a:gd name="connsiteX3" fmla="*/ 0 w 278945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9454" h="2057400">
                <a:moveTo>
                  <a:pt x="0" y="0"/>
                </a:moveTo>
                <a:lnTo>
                  <a:pt x="2789454" y="0"/>
                </a:lnTo>
                <a:lnTo>
                  <a:pt x="2789454" y="2057400"/>
                </a:lnTo>
                <a:lnTo>
                  <a:pt x="0" y="2057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219449" y="1400175"/>
            <a:ext cx="2764956" cy="1690687"/>
          </a:xfrm>
          <a:custGeom>
            <a:avLst/>
            <a:gdLst>
              <a:gd name="connsiteX0" fmla="*/ 0 w 2764956"/>
              <a:gd name="connsiteY0" fmla="*/ 0 h 1690687"/>
              <a:gd name="connsiteX1" fmla="*/ 2764956 w 2764956"/>
              <a:gd name="connsiteY1" fmla="*/ 0 h 1690687"/>
              <a:gd name="connsiteX2" fmla="*/ 2764956 w 2764956"/>
              <a:gd name="connsiteY2" fmla="*/ 1690687 h 1690687"/>
              <a:gd name="connsiteX3" fmla="*/ 0 w 2764956"/>
              <a:gd name="connsiteY3" fmla="*/ 1690687 h 16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956" h="1690687">
                <a:moveTo>
                  <a:pt x="0" y="0"/>
                </a:moveTo>
                <a:lnTo>
                  <a:pt x="2764956" y="0"/>
                </a:lnTo>
                <a:lnTo>
                  <a:pt x="2764956" y="1690687"/>
                </a:lnTo>
                <a:lnTo>
                  <a:pt x="0" y="16906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5984405" y="3090862"/>
            <a:ext cx="2764956" cy="1690687"/>
          </a:xfrm>
          <a:custGeom>
            <a:avLst/>
            <a:gdLst>
              <a:gd name="connsiteX0" fmla="*/ 0 w 2764956"/>
              <a:gd name="connsiteY0" fmla="*/ 0 h 1690687"/>
              <a:gd name="connsiteX1" fmla="*/ 2764956 w 2764956"/>
              <a:gd name="connsiteY1" fmla="*/ 0 h 1690687"/>
              <a:gd name="connsiteX2" fmla="*/ 2764956 w 2764956"/>
              <a:gd name="connsiteY2" fmla="*/ 1690687 h 1690687"/>
              <a:gd name="connsiteX3" fmla="*/ 0 w 2764956"/>
              <a:gd name="connsiteY3" fmla="*/ 1690687 h 16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956" h="1690687">
                <a:moveTo>
                  <a:pt x="0" y="0"/>
                </a:moveTo>
                <a:lnTo>
                  <a:pt x="2764956" y="0"/>
                </a:lnTo>
                <a:lnTo>
                  <a:pt x="2764956" y="1690687"/>
                </a:lnTo>
                <a:lnTo>
                  <a:pt x="0" y="16906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6752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409575" y="1400175"/>
            <a:ext cx="2764956" cy="1690687"/>
          </a:xfrm>
          <a:custGeom>
            <a:avLst/>
            <a:gdLst>
              <a:gd name="connsiteX0" fmla="*/ 0 w 2764956"/>
              <a:gd name="connsiteY0" fmla="*/ 0 h 1690687"/>
              <a:gd name="connsiteX1" fmla="*/ 2764956 w 2764956"/>
              <a:gd name="connsiteY1" fmla="*/ 0 h 1690687"/>
              <a:gd name="connsiteX2" fmla="*/ 2764956 w 2764956"/>
              <a:gd name="connsiteY2" fmla="*/ 1690687 h 1690687"/>
              <a:gd name="connsiteX3" fmla="*/ 0 w 2764956"/>
              <a:gd name="connsiteY3" fmla="*/ 1690687 h 16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956" h="1690687">
                <a:moveTo>
                  <a:pt x="0" y="0"/>
                </a:moveTo>
                <a:lnTo>
                  <a:pt x="2764956" y="0"/>
                </a:lnTo>
                <a:lnTo>
                  <a:pt x="2764956" y="1690687"/>
                </a:lnTo>
                <a:lnTo>
                  <a:pt x="0" y="16906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3174531" y="3090862"/>
            <a:ext cx="2764956" cy="1690687"/>
          </a:xfrm>
          <a:custGeom>
            <a:avLst/>
            <a:gdLst>
              <a:gd name="connsiteX0" fmla="*/ 0 w 2764956"/>
              <a:gd name="connsiteY0" fmla="*/ 0 h 1690687"/>
              <a:gd name="connsiteX1" fmla="*/ 2764956 w 2764956"/>
              <a:gd name="connsiteY1" fmla="*/ 0 h 1690687"/>
              <a:gd name="connsiteX2" fmla="*/ 2764956 w 2764956"/>
              <a:gd name="connsiteY2" fmla="*/ 1690687 h 1690687"/>
              <a:gd name="connsiteX3" fmla="*/ 0 w 2764956"/>
              <a:gd name="connsiteY3" fmla="*/ 1690687 h 16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4956" h="1690687">
                <a:moveTo>
                  <a:pt x="0" y="0"/>
                </a:moveTo>
                <a:lnTo>
                  <a:pt x="2764956" y="0"/>
                </a:lnTo>
                <a:lnTo>
                  <a:pt x="2764956" y="1690687"/>
                </a:lnTo>
                <a:lnTo>
                  <a:pt x="0" y="16906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18288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6352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2286000" cy="3105150"/>
          </a:xfrm>
          <a:custGeom>
            <a:avLst/>
            <a:gdLst>
              <a:gd name="connsiteX0" fmla="*/ 0 w 2286000"/>
              <a:gd name="connsiteY0" fmla="*/ 0 h 3105150"/>
              <a:gd name="connsiteX1" fmla="*/ 2286000 w 2286000"/>
              <a:gd name="connsiteY1" fmla="*/ 0 h 3105150"/>
              <a:gd name="connsiteX2" fmla="*/ 2286000 w 2286000"/>
              <a:gd name="connsiteY2" fmla="*/ 3105150 h 3105150"/>
              <a:gd name="connsiteX3" fmla="*/ 0 w 22860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105150">
                <a:moveTo>
                  <a:pt x="0" y="0"/>
                </a:moveTo>
                <a:lnTo>
                  <a:pt x="2286000" y="0"/>
                </a:lnTo>
                <a:lnTo>
                  <a:pt x="2286000" y="3105150"/>
                </a:lnTo>
                <a:lnTo>
                  <a:pt x="0" y="31051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2286000" y="0"/>
            <a:ext cx="2286000" cy="3105150"/>
          </a:xfrm>
          <a:custGeom>
            <a:avLst/>
            <a:gdLst>
              <a:gd name="connsiteX0" fmla="*/ 0 w 2286000"/>
              <a:gd name="connsiteY0" fmla="*/ 0 h 3105150"/>
              <a:gd name="connsiteX1" fmla="*/ 2286000 w 2286000"/>
              <a:gd name="connsiteY1" fmla="*/ 0 h 3105150"/>
              <a:gd name="connsiteX2" fmla="*/ 2286000 w 2286000"/>
              <a:gd name="connsiteY2" fmla="*/ 3105150 h 3105150"/>
              <a:gd name="connsiteX3" fmla="*/ 0 w 22860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105150">
                <a:moveTo>
                  <a:pt x="0" y="0"/>
                </a:moveTo>
                <a:lnTo>
                  <a:pt x="2286000" y="0"/>
                </a:lnTo>
                <a:lnTo>
                  <a:pt x="2286000" y="3105150"/>
                </a:lnTo>
                <a:lnTo>
                  <a:pt x="0" y="31051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4572000" y="0"/>
            <a:ext cx="2286000" cy="3105150"/>
          </a:xfrm>
          <a:custGeom>
            <a:avLst/>
            <a:gdLst>
              <a:gd name="connsiteX0" fmla="*/ 0 w 2286000"/>
              <a:gd name="connsiteY0" fmla="*/ 0 h 3105150"/>
              <a:gd name="connsiteX1" fmla="*/ 2286000 w 2286000"/>
              <a:gd name="connsiteY1" fmla="*/ 0 h 3105150"/>
              <a:gd name="connsiteX2" fmla="*/ 2286000 w 2286000"/>
              <a:gd name="connsiteY2" fmla="*/ 3105150 h 3105150"/>
              <a:gd name="connsiteX3" fmla="*/ 0 w 22860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105150">
                <a:moveTo>
                  <a:pt x="0" y="0"/>
                </a:moveTo>
                <a:lnTo>
                  <a:pt x="2286000" y="0"/>
                </a:lnTo>
                <a:lnTo>
                  <a:pt x="2286000" y="3105150"/>
                </a:lnTo>
                <a:lnTo>
                  <a:pt x="0" y="31051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6858000" y="0"/>
            <a:ext cx="2286000" cy="3105150"/>
          </a:xfrm>
          <a:custGeom>
            <a:avLst/>
            <a:gdLst>
              <a:gd name="connsiteX0" fmla="*/ 0 w 2286000"/>
              <a:gd name="connsiteY0" fmla="*/ 0 h 3105150"/>
              <a:gd name="connsiteX1" fmla="*/ 2286000 w 2286000"/>
              <a:gd name="connsiteY1" fmla="*/ 0 h 3105150"/>
              <a:gd name="connsiteX2" fmla="*/ 2286000 w 2286000"/>
              <a:gd name="connsiteY2" fmla="*/ 3105150 h 3105150"/>
              <a:gd name="connsiteX3" fmla="*/ 0 w 2286000"/>
              <a:gd name="connsiteY3" fmla="*/ 310515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3105150">
                <a:moveTo>
                  <a:pt x="0" y="0"/>
                </a:moveTo>
                <a:lnTo>
                  <a:pt x="2286000" y="0"/>
                </a:lnTo>
                <a:lnTo>
                  <a:pt x="2286000" y="3105150"/>
                </a:lnTo>
                <a:lnTo>
                  <a:pt x="0" y="31051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558919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2926080" cy="2571750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6217920" y="0"/>
            <a:ext cx="2926080" cy="2571750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3108960" y="2571750"/>
            <a:ext cx="2926080" cy="2571750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39127239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9575" y="349724"/>
            <a:ext cx="2590800" cy="2079251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09575" y="2704505"/>
            <a:ext cx="2590800" cy="2079251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3276600" y="1532125"/>
            <a:ext cx="2590800" cy="2079251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8038539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6153750" y="349724"/>
            <a:ext cx="2590800" cy="2079251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6153750" y="2704505"/>
            <a:ext cx="2590800" cy="2079251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3333550" y="1532125"/>
            <a:ext cx="2590800" cy="2079251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904087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0" y="0"/>
            <a:ext cx="4191000" cy="1689742"/>
          </a:xfrm>
          <a:custGeom>
            <a:avLst/>
            <a:gdLst>
              <a:gd name="connsiteX0" fmla="*/ 0 w 4191000"/>
              <a:gd name="connsiteY0" fmla="*/ 0 h 1689742"/>
              <a:gd name="connsiteX1" fmla="*/ 4191000 w 4191000"/>
              <a:gd name="connsiteY1" fmla="*/ 0 h 1689742"/>
              <a:gd name="connsiteX2" fmla="*/ 4191000 w 4191000"/>
              <a:gd name="connsiteY2" fmla="*/ 1689742 h 1689742"/>
              <a:gd name="connsiteX3" fmla="*/ 0 w 4191000"/>
              <a:gd name="connsiteY3" fmla="*/ 1689742 h 16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1689742">
                <a:moveTo>
                  <a:pt x="0" y="0"/>
                </a:moveTo>
                <a:lnTo>
                  <a:pt x="4191000" y="0"/>
                </a:lnTo>
                <a:lnTo>
                  <a:pt x="4191000" y="1689742"/>
                </a:lnTo>
                <a:lnTo>
                  <a:pt x="0" y="1689742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26879"/>
            <a:ext cx="4191000" cy="1689742"/>
          </a:xfrm>
          <a:custGeom>
            <a:avLst/>
            <a:gdLst>
              <a:gd name="connsiteX0" fmla="*/ 0 w 4191000"/>
              <a:gd name="connsiteY0" fmla="*/ 0 h 1689742"/>
              <a:gd name="connsiteX1" fmla="*/ 4191000 w 4191000"/>
              <a:gd name="connsiteY1" fmla="*/ 0 h 1689742"/>
              <a:gd name="connsiteX2" fmla="*/ 4191000 w 4191000"/>
              <a:gd name="connsiteY2" fmla="*/ 1689742 h 1689742"/>
              <a:gd name="connsiteX3" fmla="*/ 0 w 4191000"/>
              <a:gd name="connsiteY3" fmla="*/ 1689742 h 16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1689742">
                <a:moveTo>
                  <a:pt x="0" y="0"/>
                </a:moveTo>
                <a:lnTo>
                  <a:pt x="4191000" y="0"/>
                </a:lnTo>
                <a:lnTo>
                  <a:pt x="4191000" y="1689742"/>
                </a:lnTo>
                <a:lnTo>
                  <a:pt x="0" y="1689742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53758"/>
            <a:ext cx="4191000" cy="1689742"/>
          </a:xfrm>
          <a:custGeom>
            <a:avLst/>
            <a:gdLst>
              <a:gd name="connsiteX0" fmla="*/ 0 w 4191000"/>
              <a:gd name="connsiteY0" fmla="*/ 0 h 1689742"/>
              <a:gd name="connsiteX1" fmla="*/ 4191000 w 4191000"/>
              <a:gd name="connsiteY1" fmla="*/ 0 h 1689742"/>
              <a:gd name="connsiteX2" fmla="*/ 4191000 w 4191000"/>
              <a:gd name="connsiteY2" fmla="*/ 1689742 h 1689742"/>
              <a:gd name="connsiteX3" fmla="*/ 0 w 4191000"/>
              <a:gd name="connsiteY3" fmla="*/ 1689742 h 16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1689742">
                <a:moveTo>
                  <a:pt x="0" y="0"/>
                </a:moveTo>
                <a:lnTo>
                  <a:pt x="4191000" y="0"/>
                </a:lnTo>
                <a:lnTo>
                  <a:pt x="4191000" y="1689742"/>
                </a:lnTo>
                <a:lnTo>
                  <a:pt x="0" y="1689742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6552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81000" y="2213811"/>
            <a:ext cx="8368363" cy="25740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lIns="0" tIns="91440" rIns="0" bIns="1463040" anchor="b"/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39731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4953000" y="0"/>
            <a:ext cx="4191000" cy="1689742"/>
          </a:xfrm>
          <a:custGeom>
            <a:avLst/>
            <a:gdLst>
              <a:gd name="connsiteX0" fmla="*/ 0 w 4191000"/>
              <a:gd name="connsiteY0" fmla="*/ 0 h 1689742"/>
              <a:gd name="connsiteX1" fmla="*/ 4191000 w 4191000"/>
              <a:gd name="connsiteY1" fmla="*/ 0 h 1689742"/>
              <a:gd name="connsiteX2" fmla="*/ 4191000 w 4191000"/>
              <a:gd name="connsiteY2" fmla="*/ 1689742 h 1689742"/>
              <a:gd name="connsiteX3" fmla="*/ 0 w 4191000"/>
              <a:gd name="connsiteY3" fmla="*/ 1689742 h 16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1689742">
                <a:moveTo>
                  <a:pt x="0" y="0"/>
                </a:moveTo>
                <a:lnTo>
                  <a:pt x="4191000" y="0"/>
                </a:lnTo>
                <a:lnTo>
                  <a:pt x="4191000" y="1689742"/>
                </a:lnTo>
                <a:lnTo>
                  <a:pt x="0" y="1689742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0" y="1726879"/>
            <a:ext cx="4191000" cy="1689742"/>
          </a:xfrm>
          <a:custGeom>
            <a:avLst/>
            <a:gdLst>
              <a:gd name="connsiteX0" fmla="*/ 0 w 4191000"/>
              <a:gd name="connsiteY0" fmla="*/ 0 h 1689742"/>
              <a:gd name="connsiteX1" fmla="*/ 4191000 w 4191000"/>
              <a:gd name="connsiteY1" fmla="*/ 0 h 1689742"/>
              <a:gd name="connsiteX2" fmla="*/ 4191000 w 4191000"/>
              <a:gd name="connsiteY2" fmla="*/ 1689742 h 1689742"/>
              <a:gd name="connsiteX3" fmla="*/ 0 w 4191000"/>
              <a:gd name="connsiteY3" fmla="*/ 1689742 h 16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1689742">
                <a:moveTo>
                  <a:pt x="0" y="0"/>
                </a:moveTo>
                <a:lnTo>
                  <a:pt x="4191000" y="0"/>
                </a:lnTo>
                <a:lnTo>
                  <a:pt x="4191000" y="1689742"/>
                </a:lnTo>
                <a:lnTo>
                  <a:pt x="0" y="1689742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953000" y="3453758"/>
            <a:ext cx="4191000" cy="1689742"/>
          </a:xfrm>
          <a:custGeom>
            <a:avLst/>
            <a:gdLst>
              <a:gd name="connsiteX0" fmla="*/ 0 w 4191000"/>
              <a:gd name="connsiteY0" fmla="*/ 0 h 1689742"/>
              <a:gd name="connsiteX1" fmla="*/ 4191000 w 4191000"/>
              <a:gd name="connsiteY1" fmla="*/ 0 h 1689742"/>
              <a:gd name="connsiteX2" fmla="*/ 4191000 w 4191000"/>
              <a:gd name="connsiteY2" fmla="*/ 1689742 h 1689742"/>
              <a:gd name="connsiteX3" fmla="*/ 0 w 4191000"/>
              <a:gd name="connsiteY3" fmla="*/ 1689742 h 168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0" h="1689742">
                <a:moveTo>
                  <a:pt x="0" y="0"/>
                </a:moveTo>
                <a:lnTo>
                  <a:pt x="4191000" y="0"/>
                </a:lnTo>
                <a:lnTo>
                  <a:pt x="4191000" y="1689742"/>
                </a:lnTo>
                <a:lnTo>
                  <a:pt x="0" y="1689742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059494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9575" y="352424"/>
            <a:ext cx="2266950" cy="4448176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2886075" y="352424"/>
            <a:ext cx="2267712" cy="2133600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2886075" y="2676525"/>
            <a:ext cx="2267712" cy="2133600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182134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6477000" y="352424"/>
            <a:ext cx="2266950" cy="4448176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4000500" y="352424"/>
            <a:ext cx="2267712" cy="2133600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000500" y="2676525"/>
            <a:ext cx="2267712" cy="2133600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8824071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79646" y="0"/>
            <a:ext cx="4364515" cy="5143500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6183448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000900" y="0"/>
            <a:ext cx="4364515" cy="5143500"/>
          </a:xfrm>
          <a:custGeom>
            <a:avLst/>
            <a:gdLst>
              <a:gd name="connsiteX0" fmla="*/ 0 w 3048000"/>
              <a:gd name="connsiteY0" fmla="*/ 0 h 2571750"/>
              <a:gd name="connsiteX1" fmla="*/ 3048000 w 3048000"/>
              <a:gd name="connsiteY1" fmla="*/ 0 h 2571750"/>
              <a:gd name="connsiteX2" fmla="*/ 3048000 w 3048000"/>
              <a:gd name="connsiteY2" fmla="*/ 2571750 h 2571750"/>
              <a:gd name="connsiteX3" fmla="*/ 0 w 3048000"/>
              <a:gd name="connsiteY3" fmla="*/ 25717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571750">
                <a:moveTo>
                  <a:pt x="0" y="0"/>
                </a:moveTo>
                <a:lnTo>
                  <a:pt x="3048000" y="0"/>
                </a:lnTo>
                <a:lnTo>
                  <a:pt x="3048000" y="2571750"/>
                </a:lnTo>
                <a:lnTo>
                  <a:pt x="0" y="257175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365760" anchor="b">
            <a:noAutofit/>
          </a:bodyPr>
          <a:lstStyle>
            <a:lvl1pPr algn="ctr" rtl="0">
              <a:buNone/>
              <a:defRPr sz="1100" b="1" i="0">
                <a:solidFill>
                  <a:schemeClr val="bg1">
                    <a:lumMod val="6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51576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9527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206103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6479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4597321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285750"/>
            <a:ext cx="2667000" cy="2819400"/>
          </a:xfrm>
          <a:custGeom>
            <a:avLst/>
            <a:gdLst>
              <a:gd name="connsiteX0" fmla="*/ 0 w 2667000"/>
              <a:gd name="connsiteY0" fmla="*/ 0 h 2819400"/>
              <a:gd name="connsiteX1" fmla="*/ 2667000 w 2667000"/>
              <a:gd name="connsiteY1" fmla="*/ 0 h 2819400"/>
              <a:gd name="connsiteX2" fmla="*/ 2667000 w 2667000"/>
              <a:gd name="connsiteY2" fmla="*/ 2819400 h 2819400"/>
              <a:gd name="connsiteX3" fmla="*/ 0 w 26670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2819400">
                <a:moveTo>
                  <a:pt x="0" y="0"/>
                </a:moveTo>
                <a:lnTo>
                  <a:pt x="2667000" y="0"/>
                </a:lnTo>
                <a:lnTo>
                  <a:pt x="2667000" y="2819400"/>
                </a:lnTo>
                <a:lnTo>
                  <a:pt x="0" y="28194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tIns="0" bIns="182880" anchor="b">
            <a:noAutofit/>
          </a:bodyPr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9171767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"/>
            <a:ext cx="1914525" cy="1933575"/>
          </a:xfrm>
          <a:custGeom>
            <a:avLst/>
            <a:gdLst>
              <a:gd name="connsiteX0" fmla="*/ 0 w 2667000"/>
              <a:gd name="connsiteY0" fmla="*/ 0 h 2819400"/>
              <a:gd name="connsiteX1" fmla="*/ 2667000 w 2667000"/>
              <a:gd name="connsiteY1" fmla="*/ 0 h 2819400"/>
              <a:gd name="connsiteX2" fmla="*/ 2667000 w 2667000"/>
              <a:gd name="connsiteY2" fmla="*/ 2819400 h 2819400"/>
              <a:gd name="connsiteX3" fmla="*/ 0 w 26670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2819400">
                <a:moveTo>
                  <a:pt x="0" y="0"/>
                </a:moveTo>
                <a:lnTo>
                  <a:pt x="2667000" y="0"/>
                </a:lnTo>
                <a:lnTo>
                  <a:pt x="2667000" y="2819400"/>
                </a:lnTo>
                <a:lnTo>
                  <a:pt x="0" y="28194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tIns="0" bIns="182880" anchor="b">
            <a:noAutofit/>
          </a:bodyPr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294941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931980" y="352425"/>
            <a:ext cx="2286000" cy="2743200"/>
          </a:xfrm>
          <a:custGeom>
            <a:avLst/>
            <a:gdLst>
              <a:gd name="connsiteX0" fmla="*/ 0 w 2667000"/>
              <a:gd name="connsiteY0" fmla="*/ 0 h 2819400"/>
              <a:gd name="connsiteX1" fmla="*/ 2667000 w 2667000"/>
              <a:gd name="connsiteY1" fmla="*/ 0 h 2819400"/>
              <a:gd name="connsiteX2" fmla="*/ 2667000 w 2667000"/>
              <a:gd name="connsiteY2" fmla="*/ 2819400 h 2819400"/>
              <a:gd name="connsiteX3" fmla="*/ 0 w 26670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2819400">
                <a:moveTo>
                  <a:pt x="0" y="0"/>
                </a:moveTo>
                <a:lnTo>
                  <a:pt x="2667000" y="0"/>
                </a:lnTo>
                <a:lnTo>
                  <a:pt x="2667000" y="2819400"/>
                </a:lnTo>
                <a:lnTo>
                  <a:pt x="0" y="28194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tIns="0" bIns="182880" anchor="b">
            <a:noAutofit/>
          </a:bodyPr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364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-4763" y="3175"/>
            <a:ext cx="9153525" cy="4470400"/>
          </a:xfrm>
          <a:custGeom>
            <a:avLst/>
            <a:gdLst>
              <a:gd name="connsiteX0" fmla="*/ 0 w 9153525"/>
              <a:gd name="connsiteY0" fmla="*/ 0 h 4470400"/>
              <a:gd name="connsiteX1" fmla="*/ 9153525 w 9153525"/>
              <a:gd name="connsiteY1" fmla="*/ 0 h 4470400"/>
              <a:gd name="connsiteX2" fmla="*/ 9153525 w 9153525"/>
              <a:gd name="connsiteY2" fmla="*/ 3090863 h 4470400"/>
              <a:gd name="connsiteX3" fmla="*/ 4443413 w 9153525"/>
              <a:gd name="connsiteY3" fmla="*/ 4470400 h 4470400"/>
              <a:gd name="connsiteX4" fmla="*/ 0 w 9153525"/>
              <a:gd name="connsiteY4" fmla="*/ 1417638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4470400">
                <a:moveTo>
                  <a:pt x="0" y="0"/>
                </a:moveTo>
                <a:lnTo>
                  <a:pt x="9153525" y="0"/>
                </a:lnTo>
                <a:lnTo>
                  <a:pt x="9153525" y="3090863"/>
                </a:lnTo>
                <a:lnTo>
                  <a:pt x="4443413" y="4470400"/>
                </a:lnTo>
                <a:lnTo>
                  <a:pt x="0" y="141763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146304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77305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780006" y="361950"/>
            <a:ext cx="1583988" cy="1585100"/>
          </a:xfrm>
          <a:custGeom>
            <a:avLst/>
            <a:gdLst>
              <a:gd name="connsiteX0" fmla="*/ 791994 w 1583988"/>
              <a:gd name="connsiteY0" fmla="*/ 0 h 1585100"/>
              <a:gd name="connsiteX1" fmla="*/ 1583988 w 1583988"/>
              <a:gd name="connsiteY1" fmla="*/ 792550 h 1585100"/>
              <a:gd name="connsiteX2" fmla="*/ 791994 w 1583988"/>
              <a:gd name="connsiteY2" fmla="*/ 1585100 h 1585100"/>
              <a:gd name="connsiteX3" fmla="*/ 0 w 1583988"/>
              <a:gd name="connsiteY3" fmla="*/ 792550 h 1585100"/>
              <a:gd name="connsiteX4" fmla="*/ 791994 w 1583988"/>
              <a:gd name="connsiteY4" fmla="*/ 0 h 158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988" h="1585100">
                <a:moveTo>
                  <a:pt x="791994" y="0"/>
                </a:moveTo>
                <a:cubicBezTo>
                  <a:pt x="1229400" y="0"/>
                  <a:pt x="1583988" y="354837"/>
                  <a:pt x="1583988" y="792550"/>
                </a:cubicBezTo>
                <a:cubicBezTo>
                  <a:pt x="1583988" y="1230263"/>
                  <a:pt x="1229400" y="1585100"/>
                  <a:pt x="791994" y="1585100"/>
                </a:cubicBezTo>
                <a:cubicBezTo>
                  <a:pt x="354588" y="1585100"/>
                  <a:pt x="0" y="1230263"/>
                  <a:pt x="0" y="792550"/>
                </a:cubicBezTo>
                <a:cubicBezTo>
                  <a:pt x="0" y="354837"/>
                  <a:pt x="354588" y="0"/>
                  <a:pt x="7919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lIns="0" tIns="0" rIns="0" bIns="365760" anchor="b">
            <a:noAutofit/>
          </a:bodyPr>
          <a:lstStyle>
            <a:lvl1pPr algn="ctr" rtl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9071558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14350" y="880677"/>
            <a:ext cx="1488543" cy="1503354"/>
          </a:xfrm>
          <a:custGeom>
            <a:avLst/>
            <a:gdLst>
              <a:gd name="connsiteX0" fmla="*/ 0 w 2667000"/>
              <a:gd name="connsiteY0" fmla="*/ 0 h 2819400"/>
              <a:gd name="connsiteX1" fmla="*/ 2667000 w 2667000"/>
              <a:gd name="connsiteY1" fmla="*/ 0 h 2819400"/>
              <a:gd name="connsiteX2" fmla="*/ 2667000 w 2667000"/>
              <a:gd name="connsiteY2" fmla="*/ 2819400 h 2819400"/>
              <a:gd name="connsiteX3" fmla="*/ 0 w 26670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2819400">
                <a:moveTo>
                  <a:pt x="0" y="0"/>
                </a:moveTo>
                <a:lnTo>
                  <a:pt x="2667000" y="0"/>
                </a:lnTo>
                <a:lnTo>
                  <a:pt x="2667000" y="2819400"/>
                </a:lnTo>
                <a:lnTo>
                  <a:pt x="0" y="28194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tIns="0" bIns="182880" anchor="b">
            <a:noAutofit/>
          </a:bodyPr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2556856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3337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0358371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8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10515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36399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bIns="457200" anchor="b"/>
          <a:lstStyle>
            <a:lvl1pPr algn="ctr">
              <a:buNone/>
              <a:defRPr sz="1200" b="1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208833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380999" y="1463674"/>
            <a:ext cx="1905001" cy="1552576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380999" y="3155950"/>
            <a:ext cx="1905001" cy="1552576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5724247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380999" y="1463674"/>
            <a:ext cx="1905001" cy="1552576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380999" y="3155950"/>
            <a:ext cx="1905001" cy="1552576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Picture Placeholder 22"/>
          <p:cNvSpPr>
            <a:spLocks noGrp="1"/>
          </p:cNvSpPr>
          <p:nvPr>
            <p:ph type="pic" sz="quarter" idx="21" hasCustomPrompt="1"/>
          </p:nvPr>
        </p:nvSpPr>
        <p:spPr>
          <a:xfrm>
            <a:off x="4610101" y="1463674"/>
            <a:ext cx="1905001" cy="1552576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22" hasCustomPrompt="1"/>
          </p:nvPr>
        </p:nvSpPr>
        <p:spPr>
          <a:xfrm>
            <a:off x="4610101" y="3155950"/>
            <a:ext cx="1905001" cy="1552576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3562937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380999" y="1400175"/>
            <a:ext cx="1905001" cy="1168400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380999" y="3184525"/>
            <a:ext cx="1905001" cy="1168400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Picture Placeholder 22"/>
          <p:cNvSpPr>
            <a:spLocks noGrp="1"/>
          </p:cNvSpPr>
          <p:nvPr>
            <p:ph type="pic" sz="quarter" idx="21" hasCustomPrompt="1"/>
          </p:nvPr>
        </p:nvSpPr>
        <p:spPr>
          <a:xfrm>
            <a:off x="4610101" y="1400175"/>
            <a:ext cx="1905001" cy="1168400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22" hasCustomPrompt="1"/>
          </p:nvPr>
        </p:nvSpPr>
        <p:spPr>
          <a:xfrm>
            <a:off x="4610101" y="3184525"/>
            <a:ext cx="1905001" cy="1168400"/>
          </a:xfrm>
          <a:prstGeom prst="roundRect">
            <a:avLst>
              <a:gd name="adj" fmla="val 5299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0994656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380998" y="1400174"/>
            <a:ext cx="2590802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 hasCustomPrompt="1"/>
          </p:nvPr>
        </p:nvSpPr>
        <p:spPr>
          <a:xfrm>
            <a:off x="3260657" y="1400174"/>
            <a:ext cx="2590802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1" hasCustomPrompt="1"/>
          </p:nvPr>
        </p:nvSpPr>
        <p:spPr>
          <a:xfrm>
            <a:off x="6140316" y="1400174"/>
            <a:ext cx="2590802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22" hasCustomPrompt="1"/>
          </p:nvPr>
        </p:nvSpPr>
        <p:spPr>
          <a:xfrm>
            <a:off x="380998" y="3152775"/>
            <a:ext cx="2590802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Picture Placeholder 23"/>
          <p:cNvSpPr>
            <a:spLocks noGrp="1"/>
          </p:cNvSpPr>
          <p:nvPr>
            <p:ph type="pic" sz="quarter" idx="23" hasCustomPrompt="1"/>
          </p:nvPr>
        </p:nvSpPr>
        <p:spPr>
          <a:xfrm>
            <a:off x="3260657" y="3152775"/>
            <a:ext cx="2590802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4" hasCustomPrompt="1"/>
          </p:nvPr>
        </p:nvSpPr>
        <p:spPr>
          <a:xfrm>
            <a:off x="6140316" y="3152775"/>
            <a:ext cx="2590802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7641089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381000" y="1400174"/>
            <a:ext cx="1964158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0" hasCustomPrompt="1"/>
          </p:nvPr>
        </p:nvSpPr>
        <p:spPr>
          <a:xfrm>
            <a:off x="2512560" y="1400174"/>
            <a:ext cx="1964158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21" hasCustomPrompt="1"/>
          </p:nvPr>
        </p:nvSpPr>
        <p:spPr>
          <a:xfrm>
            <a:off x="4644120" y="1400174"/>
            <a:ext cx="1964158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4"/>
          <p:cNvSpPr>
            <a:spLocks noGrp="1"/>
          </p:cNvSpPr>
          <p:nvPr>
            <p:ph type="pic" sz="quarter" idx="25" hasCustomPrompt="1"/>
          </p:nvPr>
        </p:nvSpPr>
        <p:spPr>
          <a:xfrm>
            <a:off x="6775680" y="1400174"/>
            <a:ext cx="1964158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22"/>
          <p:cNvSpPr>
            <a:spLocks noGrp="1"/>
          </p:cNvSpPr>
          <p:nvPr>
            <p:ph type="pic" sz="quarter" idx="26" hasCustomPrompt="1"/>
          </p:nvPr>
        </p:nvSpPr>
        <p:spPr>
          <a:xfrm>
            <a:off x="381000" y="3152775"/>
            <a:ext cx="1964158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23"/>
          <p:cNvSpPr>
            <a:spLocks noGrp="1"/>
          </p:cNvSpPr>
          <p:nvPr>
            <p:ph type="pic" sz="quarter" idx="27" hasCustomPrompt="1"/>
          </p:nvPr>
        </p:nvSpPr>
        <p:spPr>
          <a:xfrm>
            <a:off x="2512560" y="3152775"/>
            <a:ext cx="1964158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28" hasCustomPrompt="1"/>
          </p:nvPr>
        </p:nvSpPr>
        <p:spPr>
          <a:xfrm>
            <a:off x="4644120" y="3152775"/>
            <a:ext cx="1964158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9" name="Picture Placeholder 24"/>
          <p:cNvSpPr>
            <a:spLocks noGrp="1"/>
          </p:cNvSpPr>
          <p:nvPr>
            <p:ph type="pic" sz="quarter" idx="29" hasCustomPrompt="1"/>
          </p:nvPr>
        </p:nvSpPr>
        <p:spPr>
          <a:xfrm>
            <a:off x="6775680" y="3152775"/>
            <a:ext cx="1964158" cy="1628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1209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-4762" y="666750"/>
            <a:ext cx="9153525" cy="2743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wrap="square" lIns="0" tIns="91440" rIns="0" bIns="1463040" anchor="b">
            <a:noAutofit/>
          </a:bodyPr>
          <a:lstStyle>
            <a:lvl1pPr algn="ctr" rtl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596355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9" hasCustomPrompt="1"/>
          </p:nvPr>
        </p:nvSpPr>
        <p:spPr>
          <a:xfrm>
            <a:off x="381000" y="163830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20" hasCustomPrompt="1"/>
          </p:nvPr>
        </p:nvSpPr>
        <p:spPr>
          <a:xfrm>
            <a:off x="1767975" y="163830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21" hasCustomPrompt="1"/>
          </p:nvPr>
        </p:nvSpPr>
        <p:spPr>
          <a:xfrm>
            <a:off x="3180321" y="163830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22" hasCustomPrompt="1"/>
          </p:nvPr>
        </p:nvSpPr>
        <p:spPr>
          <a:xfrm>
            <a:off x="4592667" y="163830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23" hasCustomPrompt="1"/>
          </p:nvPr>
        </p:nvSpPr>
        <p:spPr>
          <a:xfrm>
            <a:off x="6005014" y="163830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24" hasCustomPrompt="1"/>
          </p:nvPr>
        </p:nvSpPr>
        <p:spPr>
          <a:xfrm>
            <a:off x="1772203" y="316059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25" hasCustomPrompt="1"/>
          </p:nvPr>
        </p:nvSpPr>
        <p:spPr>
          <a:xfrm>
            <a:off x="3159178" y="316059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47"/>
          <p:cNvSpPr>
            <a:spLocks noGrp="1"/>
          </p:cNvSpPr>
          <p:nvPr>
            <p:ph type="pic" sz="quarter" idx="26" hasCustomPrompt="1"/>
          </p:nvPr>
        </p:nvSpPr>
        <p:spPr>
          <a:xfrm>
            <a:off x="4571524" y="316059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27" hasCustomPrompt="1"/>
          </p:nvPr>
        </p:nvSpPr>
        <p:spPr>
          <a:xfrm>
            <a:off x="5983870" y="316059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28" hasCustomPrompt="1"/>
          </p:nvPr>
        </p:nvSpPr>
        <p:spPr>
          <a:xfrm>
            <a:off x="7396217" y="3160590"/>
            <a:ext cx="1353146" cy="1353146"/>
          </a:xfrm>
          <a:custGeom>
            <a:avLst/>
            <a:gdLst>
              <a:gd name="connsiteX0" fmla="*/ 0 w 1353146"/>
              <a:gd name="connsiteY0" fmla="*/ 0 h 1353146"/>
              <a:gd name="connsiteX1" fmla="*/ 1353146 w 1353146"/>
              <a:gd name="connsiteY1" fmla="*/ 0 h 1353146"/>
              <a:gd name="connsiteX2" fmla="*/ 1353146 w 1353146"/>
              <a:gd name="connsiteY2" fmla="*/ 1353146 h 1353146"/>
              <a:gd name="connsiteX3" fmla="*/ 0 w 1353146"/>
              <a:gd name="connsiteY3" fmla="*/ 1353146 h 1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146" h="1353146">
                <a:moveTo>
                  <a:pt x="0" y="0"/>
                </a:moveTo>
                <a:lnTo>
                  <a:pt x="1353146" y="0"/>
                </a:lnTo>
                <a:lnTo>
                  <a:pt x="1353146" y="1353146"/>
                </a:lnTo>
                <a:lnTo>
                  <a:pt x="0" y="135314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758249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i="0" baseline="0">
                <a:solidFill>
                  <a:schemeClr val="bg1">
                    <a:lumMod val="65000"/>
                  </a:schemeClr>
                </a:solidFill>
                <a:latin typeface="Arial Narrow" panose="020B0604020202020204" pitchFamily="34" charset="0"/>
                <a:ea typeface="Roboto" panose="02000000000000000000" pitchFamily="2" charset="0"/>
                <a:cs typeface="Arial Narrow" panose="020B0604020202020204" pitchFamily="34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381000" y="341313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200" b="1" i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3" name="Picture Placeholder 62"/>
          <p:cNvSpPr>
            <a:spLocks noGrp="1"/>
          </p:cNvSpPr>
          <p:nvPr>
            <p:ph type="pic" sz="quarter" idx="19" hasCustomPrompt="1"/>
          </p:nvPr>
        </p:nvSpPr>
        <p:spPr>
          <a:xfrm>
            <a:off x="393700" y="133985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Picture Placeholder 63"/>
          <p:cNvSpPr>
            <a:spLocks noGrp="1"/>
          </p:cNvSpPr>
          <p:nvPr>
            <p:ph type="pic" sz="quarter" idx="20" hasCustomPrompt="1"/>
          </p:nvPr>
        </p:nvSpPr>
        <p:spPr>
          <a:xfrm>
            <a:off x="1593017" y="133985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21" hasCustomPrompt="1"/>
          </p:nvPr>
        </p:nvSpPr>
        <p:spPr>
          <a:xfrm>
            <a:off x="2792333" y="133985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6" name="Picture Placeholder 65"/>
          <p:cNvSpPr>
            <a:spLocks noGrp="1"/>
          </p:cNvSpPr>
          <p:nvPr>
            <p:ph type="pic" sz="quarter" idx="22" hasCustomPrompt="1"/>
          </p:nvPr>
        </p:nvSpPr>
        <p:spPr>
          <a:xfrm>
            <a:off x="3991650" y="133985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7" name="Picture Placeholder 66"/>
          <p:cNvSpPr>
            <a:spLocks noGrp="1"/>
          </p:cNvSpPr>
          <p:nvPr>
            <p:ph type="pic" sz="quarter" idx="23" hasCustomPrompt="1"/>
          </p:nvPr>
        </p:nvSpPr>
        <p:spPr>
          <a:xfrm>
            <a:off x="5190967" y="133985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Picture Placeholder 67"/>
          <p:cNvSpPr>
            <a:spLocks noGrp="1"/>
          </p:cNvSpPr>
          <p:nvPr>
            <p:ph type="pic" sz="quarter" idx="24" hasCustomPrompt="1"/>
          </p:nvPr>
        </p:nvSpPr>
        <p:spPr>
          <a:xfrm>
            <a:off x="6390283" y="133985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Picture Placeholder 68"/>
          <p:cNvSpPr>
            <a:spLocks noGrp="1"/>
          </p:cNvSpPr>
          <p:nvPr>
            <p:ph type="pic" sz="quarter" idx="25" hasCustomPrompt="1"/>
          </p:nvPr>
        </p:nvSpPr>
        <p:spPr>
          <a:xfrm>
            <a:off x="7589600" y="133985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26" hasCustomPrompt="1"/>
          </p:nvPr>
        </p:nvSpPr>
        <p:spPr>
          <a:xfrm>
            <a:off x="393700" y="251274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1" name="Picture Placeholder 70"/>
          <p:cNvSpPr>
            <a:spLocks noGrp="1"/>
          </p:cNvSpPr>
          <p:nvPr>
            <p:ph type="pic" sz="quarter" idx="27" hasCustomPrompt="1"/>
          </p:nvPr>
        </p:nvSpPr>
        <p:spPr>
          <a:xfrm>
            <a:off x="1593017" y="251274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Picture Placeholder 71"/>
          <p:cNvSpPr>
            <a:spLocks noGrp="1"/>
          </p:cNvSpPr>
          <p:nvPr>
            <p:ph type="pic" sz="quarter" idx="31" hasCustomPrompt="1"/>
          </p:nvPr>
        </p:nvSpPr>
        <p:spPr>
          <a:xfrm>
            <a:off x="6390283" y="251274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2"/>
          <p:cNvSpPr>
            <a:spLocks noGrp="1"/>
          </p:cNvSpPr>
          <p:nvPr>
            <p:ph type="pic" sz="quarter" idx="32" hasCustomPrompt="1"/>
          </p:nvPr>
        </p:nvSpPr>
        <p:spPr>
          <a:xfrm>
            <a:off x="7589600" y="251274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Picture Placeholder 73"/>
          <p:cNvSpPr>
            <a:spLocks noGrp="1"/>
          </p:cNvSpPr>
          <p:nvPr>
            <p:ph type="pic" sz="quarter" idx="33" hasCustomPrompt="1"/>
          </p:nvPr>
        </p:nvSpPr>
        <p:spPr>
          <a:xfrm>
            <a:off x="393700" y="368563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4"/>
          <p:cNvSpPr>
            <a:spLocks noGrp="1"/>
          </p:cNvSpPr>
          <p:nvPr>
            <p:ph type="pic" sz="quarter" idx="34" hasCustomPrompt="1"/>
          </p:nvPr>
        </p:nvSpPr>
        <p:spPr>
          <a:xfrm>
            <a:off x="1593017" y="368563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5"/>
          <p:cNvSpPr>
            <a:spLocks noGrp="1"/>
          </p:cNvSpPr>
          <p:nvPr>
            <p:ph type="pic" sz="quarter" idx="35" hasCustomPrompt="1"/>
          </p:nvPr>
        </p:nvSpPr>
        <p:spPr>
          <a:xfrm>
            <a:off x="2792333" y="368563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6"/>
          <p:cNvSpPr>
            <a:spLocks noGrp="1"/>
          </p:cNvSpPr>
          <p:nvPr>
            <p:ph type="pic" sz="quarter" idx="36" hasCustomPrompt="1"/>
          </p:nvPr>
        </p:nvSpPr>
        <p:spPr>
          <a:xfrm>
            <a:off x="3991650" y="368563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7"/>
          <p:cNvSpPr>
            <a:spLocks noGrp="1"/>
          </p:cNvSpPr>
          <p:nvPr>
            <p:ph type="pic" sz="quarter" idx="37" hasCustomPrompt="1"/>
          </p:nvPr>
        </p:nvSpPr>
        <p:spPr>
          <a:xfrm>
            <a:off x="5190967" y="368563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Picture Placeholder 78"/>
          <p:cNvSpPr>
            <a:spLocks noGrp="1"/>
          </p:cNvSpPr>
          <p:nvPr>
            <p:ph type="pic" sz="quarter" idx="38" hasCustomPrompt="1"/>
          </p:nvPr>
        </p:nvSpPr>
        <p:spPr>
          <a:xfrm>
            <a:off x="6390283" y="368563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0" name="Picture Placeholder 79"/>
          <p:cNvSpPr>
            <a:spLocks noGrp="1"/>
          </p:cNvSpPr>
          <p:nvPr>
            <p:ph type="pic" sz="quarter" idx="39" hasCustomPrompt="1"/>
          </p:nvPr>
        </p:nvSpPr>
        <p:spPr>
          <a:xfrm>
            <a:off x="7589600" y="3685630"/>
            <a:ext cx="1173400" cy="1144877"/>
          </a:xfrm>
          <a:custGeom>
            <a:avLst/>
            <a:gdLst>
              <a:gd name="connsiteX0" fmla="*/ 0 w 1173400"/>
              <a:gd name="connsiteY0" fmla="*/ 0 h 1144877"/>
              <a:gd name="connsiteX1" fmla="*/ 1173400 w 1173400"/>
              <a:gd name="connsiteY1" fmla="*/ 0 h 1144877"/>
              <a:gd name="connsiteX2" fmla="*/ 1173400 w 1173400"/>
              <a:gd name="connsiteY2" fmla="*/ 1144877 h 1144877"/>
              <a:gd name="connsiteX3" fmla="*/ 0 w 1173400"/>
              <a:gd name="connsiteY3" fmla="*/ 1144877 h 114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00" h="1144877">
                <a:moveTo>
                  <a:pt x="0" y="0"/>
                </a:moveTo>
                <a:lnTo>
                  <a:pt x="1173400" y="0"/>
                </a:lnTo>
                <a:lnTo>
                  <a:pt x="1173400" y="1144877"/>
                </a:lnTo>
                <a:lnTo>
                  <a:pt x="0" y="114487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1629902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icture Placeholder 9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Picture Placeholder 97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29411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9" name="Picture Placeholder 9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588227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0" name="Picture Placeholder 99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388029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1" name="Picture Placeholder 100"/>
          <p:cNvSpPr>
            <a:spLocks noGrp="1"/>
          </p:cNvSpPr>
          <p:nvPr>
            <p:ph type="pic" sz="quarter" idx="23" hasCustomPrompt="1"/>
          </p:nvPr>
        </p:nvSpPr>
        <p:spPr>
          <a:xfrm>
            <a:off x="1310330" y="0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2" name="Picture Placeholder 101"/>
          <p:cNvSpPr>
            <a:spLocks noGrp="1"/>
          </p:cNvSpPr>
          <p:nvPr>
            <p:ph type="pic" sz="quarter" idx="24" hasCustomPrompt="1"/>
          </p:nvPr>
        </p:nvSpPr>
        <p:spPr>
          <a:xfrm>
            <a:off x="1310330" y="129411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3" name="Picture Placeholder 102"/>
          <p:cNvSpPr>
            <a:spLocks noGrp="1"/>
          </p:cNvSpPr>
          <p:nvPr>
            <p:ph type="pic" sz="quarter" idx="25" hasCustomPrompt="1"/>
          </p:nvPr>
        </p:nvSpPr>
        <p:spPr>
          <a:xfrm>
            <a:off x="1310330" y="2588227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4" name="Picture Placeholder 103"/>
          <p:cNvSpPr>
            <a:spLocks noGrp="1"/>
          </p:cNvSpPr>
          <p:nvPr>
            <p:ph type="pic" sz="quarter" idx="26" hasCustomPrompt="1"/>
          </p:nvPr>
        </p:nvSpPr>
        <p:spPr>
          <a:xfrm>
            <a:off x="1310330" y="388029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5" name="Picture Placeholder 104"/>
          <p:cNvSpPr>
            <a:spLocks noGrp="1"/>
          </p:cNvSpPr>
          <p:nvPr>
            <p:ph type="pic" sz="quarter" idx="27" hasCustomPrompt="1"/>
          </p:nvPr>
        </p:nvSpPr>
        <p:spPr>
          <a:xfrm>
            <a:off x="2620662" y="0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6" name="Picture Placeholder 105"/>
          <p:cNvSpPr>
            <a:spLocks noGrp="1"/>
          </p:cNvSpPr>
          <p:nvPr>
            <p:ph type="pic" sz="quarter" idx="30" hasCustomPrompt="1"/>
          </p:nvPr>
        </p:nvSpPr>
        <p:spPr>
          <a:xfrm>
            <a:off x="2620662" y="388029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7" name="Picture Placeholder 106"/>
          <p:cNvSpPr>
            <a:spLocks noGrp="1"/>
          </p:cNvSpPr>
          <p:nvPr>
            <p:ph type="pic" sz="quarter" idx="31" hasCustomPrompt="1"/>
          </p:nvPr>
        </p:nvSpPr>
        <p:spPr>
          <a:xfrm>
            <a:off x="3930992" y="0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8" name="Picture Placeholder 117"/>
          <p:cNvSpPr>
            <a:spLocks noGrp="1"/>
          </p:cNvSpPr>
          <p:nvPr>
            <p:ph type="pic" sz="quarter" idx="34" hasCustomPrompt="1"/>
          </p:nvPr>
        </p:nvSpPr>
        <p:spPr>
          <a:xfrm>
            <a:off x="3930992" y="388029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8" name="Picture Placeholder 107"/>
          <p:cNvSpPr>
            <a:spLocks noGrp="1"/>
          </p:cNvSpPr>
          <p:nvPr>
            <p:ph type="pic" sz="quarter" idx="35" hasCustomPrompt="1"/>
          </p:nvPr>
        </p:nvSpPr>
        <p:spPr>
          <a:xfrm>
            <a:off x="5241323" y="0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7" name="Picture Placeholder 116"/>
          <p:cNvSpPr>
            <a:spLocks noGrp="1"/>
          </p:cNvSpPr>
          <p:nvPr>
            <p:ph type="pic" sz="quarter" idx="38" hasCustomPrompt="1"/>
          </p:nvPr>
        </p:nvSpPr>
        <p:spPr>
          <a:xfrm>
            <a:off x="5241323" y="388029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9" name="Picture Placeholder 108"/>
          <p:cNvSpPr>
            <a:spLocks noGrp="1"/>
          </p:cNvSpPr>
          <p:nvPr>
            <p:ph type="pic" sz="quarter" idx="39" hasCustomPrompt="1"/>
          </p:nvPr>
        </p:nvSpPr>
        <p:spPr>
          <a:xfrm>
            <a:off x="6551653" y="0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3" name="Picture Placeholder 112"/>
          <p:cNvSpPr>
            <a:spLocks noGrp="1"/>
          </p:cNvSpPr>
          <p:nvPr>
            <p:ph type="pic" sz="quarter" idx="40" hasCustomPrompt="1"/>
          </p:nvPr>
        </p:nvSpPr>
        <p:spPr>
          <a:xfrm>
            <a:off x="6551653" y="129411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4" name="Picture Placeholder 113"/>
          <p:cNvSpPr>
            <a:spLocks noGrp="1"/>
          </p:cNvSpPr>
          <p:nvPr>
            <p:ph type="pic" sz="quarter" idx="41" hasCustomPrompt="1"/>
          </p:nvPr>
        </p:nvSpPr>
        <p:spPr>
          <a:xfrm>
            <a:off x="6551653" y="2588227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5" name="Picture Placeholder 114"/>
          <p:cNvSpPr>
            <a:spLocks noGrp="1"/>
          </p:cNvSpPr>
          <p:nvPr>
            <p:ph type="pic" sz="quarter" idx="42" hasCustomPrompt="1"/>
          </p:nvPr>
        </p:nvSpPr>
        <p:spPr>
          <a:xfrm>
            <a:off x="6551653" y="388029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0" name="Picture Placeholder 109"/>
          <p:cNvSpPr>
            <a:spLocks noGrp="1"/>
          </p:cNvSpPr>
          <p:nvPr>
            <p:ph type="pic" sz="quarter" idx="43" hasCustomPrompt="1"/>
          </p:nvPr>
        </p:nvSpPr>
        <p:spPr>
          <a:xfrm>
            <a:off x="7861985" y="0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1" name="Picture Placeholder 110"/>
          <p:cNvSpPr>
            <a:spLocks noGrp="1"/>
          </p:cNvSpPr>
          <p:nvPr>
            <p:ph type="pic" sz="quarter" idx="44" hasCustomPrompt="1"/>
          </p:nvPr>
        </p:nvSpPr>
        <p:spPr>
          <a:xfrm>
            <a:off x="7861985" y="129411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2" name="Picture Placeholder 111"/>
          <p:cNvSpPr>
            <a:spLocks noGrp="1"/>
          </p:cNvSpPr>
          <p:nvPr>
            <p:ph type="pic" sz="quarter" idx="45" hasCustomPrompt="1"/>
          </p:nvPr>
        </p:nvSpPr>
        <p:spPr>
          <a:xfrm>
            <a:off x="7861985" y="2588227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6" name="Picture Placeholder 115"/>
          <p:cNvSpPr>
            <a:spLocks noGrp="1"/>
          </p:cNvSpPr>
          <p:nvPr>
            <p:ph type="pic" sz="quarter" idx="46" hasCustomPrompt="1"/>
          </p:nvPr>
        </p:nvSpPr>
        <p:spPr>
          <a:xfrm>
            <a:off x="7861985" y="3880294"/>
            <a:ext cx="1282015" cy="1263206"/>
          </a:xfrm>
          <a:custGeom>
            <a:avLst/>
            <a:gdLst>
              <a:gd name="connsiteX0" fmla="*/ 0 w 1282015"/>
              <a:gd name="connsiteY0" fmla="*/ 0 h 1263206"/>
              <a:gd name="connsiteX1" fmla="*/ 1282015 w 1282015"/>
              <a:gd name="connsiteY1" fmla="*/ 0 h 1263206"/>
              <a:gd name="connsiteX2" fmla="*/ 1282015 w 1282015"/>
              <a:gd name="connsiteY2" fmla="*/ 1263206 h 1263206"/>
              <a:gd name="connsiteX3" fmla="*/ 0 w 1282015"/>
              <a:gd name="connsiteY3" fmla="*/ 1263206 h 126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015" h="1263206">
                <a:moveTo>
                  <a:pt x="0" y="0"/>
                </a:moveTo>
                <a:lnTo>
                  <a:pt x="1282015" y="0"/>
                </a:lnTo>
                <a:lnTo>
                  <a:pt x="1282015" y="1263206"/>
                </a:lnTo>
                <a:lnTo>
                  <a:pt x="0" y="1263206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wrap="square" lIns="0" tIns="0" rIns="0" bIns="274320" anchor="b">
            <a:noAutofit/>
          </a:bodyPr>
          <a:lstStyle>
            <a:lvl1pPr algn="ctr" rtl="0">
              <a:buNone/>
              <a:defRPr sz="9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6129312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19" y="667365"/>
            <a:ext cx="7492181" cy="2698955"/>
          </a:xfrm>
        </p:spPr>
        <p:txBody>
          <a:bodyPr anchor="t">
            <a:norm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820" y="3366319"/>
            <a:ext cx="5243832" cy="977081"/>
          </a:xfrm>
        </p:spPr>
        <p:txBody>
          <a:bodyPr anchor="b"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686800" y="4831561"/>
            <a:ext cx="3599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4B9FE-21E6-4B09-A80A-6ECAFC8A0C0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385765" y="4915018"/>
            <a:ext cx="8301035" cy="10772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00" b="1" i="0" kern="15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Condensed Bold" panose="02000503000000020004" pitchFamily="2" charset="0"/>
              </a:rPr>
              <a:t>|   </a:t>
            </a:r>
            <a:r>
              <a:rPr lang="en-US" sz="700" b="0" i="0" kern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Hult </a:t>
            </a:r>
            <a:r>
              <a:rPr lang="en-US" sz="700" b="0" i="0" kern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MsBA</a:t>
            </a:r>
            <a:r>
              <a:rPr lang="en-US" sz="700" b="0" i="0" kern="1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Cohort 4 Team 9 </a:t>
            </a:r>
            <a:r>
              <a:rPr lang="en-US" sz="700" b="0" i="0" kern="15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|   Data Science R</a:t>
            </a:r>
            <a:endParaRPr lang="en-US" sz="700" b="0" i="0" kern="1500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71" r:id="rId2"/>
    <p:sldLayoutId id="2147484215" r:id="rId3"/>
    <p:sldLayoutId id="2147483959" r:id="rId4"/>
    <p:sldLayoutId id="2147484249" r:id="rId5"/>
    <p:sldLayoutId id="2147484244" r:id="rId6"/>
    <p:sldLayoutId id="2147484238" r:id="rId7"/>
    <p:sldLayoutId id="2147484174" r:id="rId8"/>
    <p:sldLayoutId id="2147484247" r:id="rId9"/>
    <p:sldLayoutId id="2147484253" r:id="rId10"/>
    <p:sldLayoutId id="2147484169" r:id="rId11"/>
    <p:sldLayoutId id="2147484170" r:id="rId12"/>
    <p:sldLayoutId id="2147484172" r:id="rId13"/>
    <p:sldLayoutId id="2147484179" r:id="rId14"/>
    <p:sldLayoutId id="2147484178" r:id="rId15"/>
    <p:sldLayoutId id="2147484180" r:id="rId16"/>
    <p:sldLayoutId id="2147484181" r:id="rId17"/>
    <p:sldLayoutId id="2147484208" r:id="rId18"/>
    <p:sldLayoutId id="2147484209" r:id="rId19"/>
    <p:sldLayoutId id="2147484182" r:id="rId20"/>
    <p:sldLayoutId id="2147484183" r:id="rId21"/>
    <p:sldLayoutId id="2147484196" r:id="rId22"/>
    <p:sldLayoutId id="2147484239" r:id="rId23"/>
    <p:sldLayoutId id="2147484243" r:id="rId24"/>
    <p:sldLayoutId id="2147484197" r:id="rId25"/>
    <p:sldLayoutId id="2147484200" r:id="rId26"/>
    <p:sldLayoutId id="2147484201" r:id="rId27"/>
    <p:sldLayoutId id="2147484202" r:id="rId28"/>
    <p:sldLayoutId id="2147484241" r:id="rId29"/>
    <p:sldLayoutId id="2147484203" r:id="rId30"/>
    <p:sldLayoutId id="2147484204" r:id="rId31"/>
    <p:sldLayoutId id="2147484205" r:id="rId32"/>
    <p:sldLayoutId id="2147484206" r:id="rId33"/>
    <p:sldLayoutId id="2147484207" r:id="rId34"/>
    <p:sldLayoutId id="2147484210" r:id="rId35"/>
    <p:sldLayoutId id="2147484211" r:id="rId36"/>
    <p:sldLayoutId id="2147484218" r:id="rId37"/>
    <p:sldLayoutId id="2147484248" r:id="rId38"/>
    <p:sldLayoutId id="2147484219" r:id="rId39"/>
    <p:sldLayoutId id="2147484220" r:id="rId40"/>
    <p:sldLayoutId id="2147484221" r:id="rId41"/>
    <p:sldLayoutId id="2147484222" r:id="rId42"/>
    <p:sldLayoutId id="2147484223" r:id="rId43"/>
    <p:sldLayoutId id="2147484224" r:id="rId44"/>
    <p:sldLayoutId id="2147484234" r:id="rId45"/>
    <p:sldLayoutId id="2147484233" r:id="rId46"/>
    <p:sldLayoutId id="2147484231" r:id="rId47"/>
    <p:sldLayoutId id="2147484232" r:id="rId48"/>
    <p:sldLayoutId id="2147484225" r:id="rId49"/>
    <p:sldLayoutId id="2147484226" r:id="rId50"/>
    <p:sldLayoutId id="2147484227" r:id="rId51"/>
    <p:sldLayoutId id="2147484228" r:id="rId52"/>
    <p:sldLayoutId id="2147484229" r:id="rId53"/>
    <p:sldLayoutId id="2147484230" r:id="rId54"/>
    <p:sldLayoutId id="2147484084" r:id="rId55"/>
    <p:sldLayoutId id="2147484085" r:id="rId56"/>
    <p:sldLayoutId id="2147484236" r:id="rId57"/>
    <p:sldLayoutId id="2147484096" r:id="rId58"/>
    <p:sldLayoutId id="2147484237" r:id="rId59"/>
    <p:sldLayoutId id="2147484242" r:id="rId60"/>
    <p:sldLayoutId id="2147484130" r:id="rId61"/>
    <p:sldLayoutId id="2147484131" r:id="rId62"/>
    <p:sldLayoutId id="2147484122" r:id="rId63"/>
    <p:sldLayoutId id="2147484123" r:id="rId64"/>
    <p:sldLayoutId id="2147484128" r:id="rId65"/>
    <p:sldLayoutId id="2147484094" r:id="rId66"/>
    <p:sldLayoutId id="2147484112" r:id="rId67"/>
    <p:sldLayoutId id="2147484113" r:id="rId68"/>
    <p:sldLayoutId id="2147484245" r:id="rId69"/>
    <p:sldLayoutId id="2147484246" r:id="rId70"/>
    <p:sldLayoutId id="2147484114" r:id="rId71"/>
    <p:sldLayoutId id="2147484115" r:id="rId72"/>
    <p:sldLayoutId id="2147484116" r:id="rId73"/>
    <p:sldLayoutId id="2147484117" r:id="rId74"/>
    <p:sldLayoutId id="2147484041" r:id="rId75"/>
    <p:sldLayoutId id="2147484176" r:id="rId76"/>
    <p:sldLayoutId id="2147484177" r:id="rId77"/>
    <p:sldLayoutId id="2147484214" r:id="rId78"/>
    <p:sldLayoutId id="2147484213" r:id="rId79"/>
    <p:sldLayoutId id="2147484240" r:id="rId80"/>
    <p:sldLayoutId id="2147484235" r:id="rId81"/>
    <p:sldLayoutId id="2147484126" r:id="rId82"/>
    <p:sldLayoutId id="2147484175" r:id="rId83"/>
    <p:sldLayoutId id="2147484034" r:id="rId84"/>
    <p:sldLayoutId id="2147484190" r:id="rId85"/>
    <p:sldLayoutId id="2147484189" r:id="rId86"/>
    <p:sldLayoutId id="2147484191" r:id="rId87"/>
    <p:sldLayoutId id="2147484192" r:id="rId88"/>
    <p:sldLayoutId id="2147484193" r:id="rId89"/>
    <p:sldLayoutId id="2147484194" r:id="rId90"/>
    <p:sldLayoutId id="2147484216" r:id="rId91"/>
    <p:sldLayoutId id="2147484217" r:id="rId92"/>
    <p:sldLayoutId id="2147484269" r:id="rId9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svg"/><Relationship Id="rId5" Type="http://schemas.openxmlformats.org/officeDocument/2006/relationships/image" Target="../media/image4.jp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jpe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77CD-5880-0D40-8660-FF90F9EF8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619" y="2726462"/>
            <a:ext cx="8102306" cy="778127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ctr"/>
            <a:r>
              <a:rPr lang="en-US" sz="3200" cap="all" spc="23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to gain MORE PROFIT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6895-3205-CB4B-B3DA-FA2405A3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435" y="4382312"/>
            <a:ext cx="6804561" cy="625300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200" b="1" dirty="0">
                <a:solidFill>
                  <a:srgbClr val="002060"/>
                </a:solidFill>
                <a:latin typeface="+mj-lt"/>
              </a:rPr>
              <a:t>Team 9</a:t>
            </a:r>
          </a:p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002060"/>
                </a:solidFill>
                <a:latin typeface="+mj-lt"/>
              </a:rPr>
              <a:t>Saviera Ubas        Mayank </a:t>
            </a:r>
            <a:r>
              <a:rPr lang="en-US" sz="1200" dirty="0" err="1">
                <a:solidFill>
                  <a:srgbClr val="002060"/>
                </a:solidFill>
                <a:latin typeface="+mj-lt"/>
              </a:rPr>
              <a:t>Handa</a:t>
            </a:r>
            <a:r>
              <a:rPr lang="en-US" sz="1200" dirty="0">
                <a:solidFill>
                  <a:srgbClr val="002060"/>
                </a:solidFill>
                <a:latin typeface="+mj-lt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+mj-lt"/>
              </a:rPr>
              <a:t>Manafumi</a:t>
            </a:r>
            <a:r>
              <a:rPr lang="en-US" sz="1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002060"/>
                </a:solidFill>
                <a:latin typeface="+mj-lt"/>
              </a:rPr>
              <a:t>Yaguchi</a:t>
            </a:r>
            <a:r>
              <a:rPr lang="en-US" sz="1200" dirty="0">
                <a:solidFill>
                  <a:srgbClr val="002060"/>
                </a:solidFill>
                <a:latin typeface="+mj-lt"/>
              </a:rPr>
              <a:t>       Haiyan Hu        Valeria Ramirez H</a:t>
            </a:r>
          </a:p>
          <a:p>
            <a:pPr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+mj-lt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9816711-747C-7642-B7B3-2776110F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958955"/>
            <a:ext cx="7943850" cy="176750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5D7C39-250B-427C-8499-C3F9E0A1E1C9}"/>
              </a:ext>
            </a:extLst>
          </p:cNvPr>
          <p:cNvCxnSpPr/>
          <p:nvPr/>
        </p:nvCxnSpPr>
        <p:spPr>
          <a:xfrm>
            <a:off x="533400" y="2571750"/>
            <a:ext cx="7924800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1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803033D-DE48-9049-B92E-4153874881D3}"/>
              </a:ext>
            </a:extLst>
          </p:cNvPr>
          <p:cNvSpPr txBox="1">
            <a:spLocks/>
          </p:cNvSpPr>
          <p:nvPr/>
        </p:nvSpPr>
        <p:spPr>
          <a:xfrm>
            <a:off x="927100" y="3028950"/>
            <a:ext cx="7537847" cy="1371599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Continue to use Google as a channel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Cut ties with MSN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Potential to gain more profits through other channels 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593BDFD-C30C-4831-AD5B-C7116387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39" y="1091293"/>
            <a:ext cx="1609165" cy="160916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6EB619F-408A-46D2-9931-D0F41870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949" y="1649794"/>
            <a:ext cx="1590193" cy="441278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B264E8B-C9DD-403C-B8DC-D3C85A831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19" y="1467709"/>
            <a:ext cx="1481523" cy="833357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E5423A4E-B0C8-416C-B345-582D35B66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5551" y="1520015"/>
            <a:ext cx="751723" cy="751723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63FE2993-9B14-49E7-98B4-A703EA865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9970" y="1601649"/>
            <a:ext cx="751723" cy="751723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CFEE81B3-7FD9-4E17-A630-BE36695A0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48400" y="1602132"/>
            <a:ext cx="751723" cy="751723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9320A2E-C098-49CC-8C92-21413384B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9164" y="1628128"/>
            <a:ext cx="751723" cy="751723"/>
          </a:xfrm>
          <a:prstGeom prst="rect">
            <a:avLst/>
          </a:prstGeom>
        </p:spPr>
      </p:pic>
      <p:sp>
        <p:nvSpPr>
          <p:cNvPr id="9" name="AutoShape 4" descr="KAYAK for Business">
            <a:extLst>
              <a:ext uri="{FF2B5EF4-FFF2-40B4-BE49-F238E27FC236}">
                <a16:creationId xmlns:a16="http://schemas.microsoft.com/office/drawing/2014/main" id="{52577179-1797-41D9-96D6-2DBEBA82DE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1751" y="2301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Kayak.com - innRoad">
            <a:extLst>
              <a:ext uri="{FF2B5EF4-FFF2-40B4-BE49-F238E27FC236}">
                <a16:creationId xmlns:a16="http://schemas.microsoft.com/office/drawing/2014/main" id="{0E067575-AE9A-449F-B810-506AA7AA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992" y="1485795"/>
            <a:ext cx="1609164" cy="6456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3054070C-282C-434A-A055-10C6D66B2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3501" y="1601649"/>
            <a:ext cx="751723" cy="751723"/>
          </a:xfrm>
          <a:prstGeom prst="rect">
            <a:avLst/>
          </a:prstGeo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8AC9F99E-592E-4BB7-9467-64198FC3A166}"/>
              </a:ext>
            </a:extLst>
          </p:cNvPr>
          <p:cNvSpPr txBox="1">
            <a:spLocks/>
          </p:cNvSpPr>
          <p:nvPr/>
        </p:nvSpPr>
        <p:spPr>
          <a:xfrm>
            <a:off x="228600" y="247568"/>
            <a:ext cx="8686800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defRPr>
            </a:lvl1pPr>
          </a:lstStyle>
          <a:p>
            <a:r>
              <a:rPr lang="en-US" sz="3000"/>
              <a:t>What is going to generate the most revenue for Air France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532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803033D-DE48-9049-B92E-4153874881D3}"/>
              </a:ext>
            </a:extLst>
          </p:cNvPr>
          <p:cNvSpPr txBox="1">
            <a:spLocks/>
          </p:cNvSpPr>
          <p:nvPr/>
        </p:nvSpPr>
        <p:spPr>
          <a:xfrm>
            <a:off x="990600" y="2701238"/>
            <a:ext cx="7537847" cy="1371599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Yahoo acquired Overture in 2006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High Impression </a:t>
            </a:r>
            <a:r>
              <a:rPr lang="en-US" sz="2000" b="1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but low </a:t>
            </a: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click through rate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Improve campaigns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Use logistic regression or decision tree to monitor performance of keywords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6EB619F-408A-46D2-9931-D0F41870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207744"/>
            <a:ext cx="3844329" cy="1066800"/>
          </a:xfrm>
          <a:prstGeom prst="rect">
            <a:avLst/>
          </a:prstGeom>
        </p:spPr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B849CDCF-5878-4519-A98E-D20F383B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568"/>
            <a:ext cx="8686800" cy="495383"/>
          </a:xfrm>
        </p:spPr>
        <p:txBody>
          <a:bodyPr/>
          <a:lstStyle/>
          <a:p>
            <a:r>
              <a:rPr lang="en-US" sz="3000" dirty="0"/>
              <a:t>What is going to generate the most revenue for Air France</a:t>
            </a:r>
          </a:p>
        </p:txBody>
      </p:sp>
    </p:spTree>
    <p:extLst>
      <p:ext uri="{BB962C8B-B14F-4D97-AF65-F5344CB8AC3E}">
        <p14:creationId xmlns:p14="http://schemas.microsoft.com/office/powerpoint/2010/main" val="17777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803033D-DE48-9049-B92E-4153874881D3}"/>
              </a:ext>
            </a:extLst>
          </p:cNvPr>
          <p:cNvSpPr txBox="1">
            <a:spLocks/>
          </p:cNvSpPr>
          <p:nvPr/>
        </p:nvSpPr>
        <p:spPr>
          <a:xfrm>
            <a:off x="914400" y="3257550"/>
            <a:ext cx="7537847" cy="1142999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 not spend money on clicks &amp; impressions</a:t>
            </a:r>
          </a:p>
          <a:p>
            <a:pPr marL="230188" indent="-230188">
              <a:spcBef>
                <a:spcPts val="0"/>
              </a:spcBef>
              <a:spcAft>
                <a:spcPts val="1200"/>
              </a:spcAft>
              <a:buFont typeface="System Font Regular"/>
              <a:buChar char="-"/>
            </a:pPr>
            <a:r>
              <a:rPr lang="en-US" sz="2000" b="1" dirty="0">
                <a:solidFill>
                  <a:srgbClr val="005A8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Instead, spend money to increase conversion ratio or bookings</a:t>
            </a:r>
          </a:p>
        </p:txBody>
      </p:sp>
      <p:pic>
        <p:nvPicPr>
          <p:cNvPr id="3074" name="Picture 2" descr="Tips &amp; Tricks: Use Buttons to Get More Clicks - Robly Marketing Blog">
            <a:extLst>
              <a:ext uri="{FF2B5EF4-FFF2-40B4-BE49-F238E27FC236}">
                <a16:creationId xmlns:a16="http://schemas.microsoft.com/office/drawing/2014/main" id="{3F3BE5D5-3A05-48D5-8F51-05FD309A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6527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ach vs Impressions: What's the Difference in Terms? | Sprout Social">
            <a:extLst>
              <a:ext uri="{FF2B5EF4-FFF2-40B4-BE49-F238E27FC236}">
                <a16:creationId xmlns:a16="http://schemas.microsoft.com/office/drawing/2014/main" id="{828D71E8-0AB2-424A-8A73-0446B6FC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70" y="1160989"/>
            <a:ext cx="2311264" cy="13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op 3 Challenges to Increasing Direct Bookings (And What Your B&amp;B Can Do  About It)">
            <a:extLst>
              <a:ext uri="{FF2B5EF4-FFF2-40B4-BE49-F238E27FC236}">
                <a16:creationId xmlns:a16="http://schemas.microsoft.com/office/drawing/2014/main" id="{38CB7CFC-14B2-4A31-ABF5-5DEC348D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41939"/>
            <a:ext cx="2089634" cy="13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EB708D66-9F45-42E8-A5A1-BC64C7291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0" y="1976396"/>
            <a:ext cx="914400" cy="91440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E7FA316F-DF77-411B-9522-7AFE469461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2425" y="1955281"/>
            <a:ext cx="914400" cy="914400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C0CDA64E-D036-489A-AE8C-9C1F57670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0570" y="2044772"/>
            <a:ext cx="914400" cy="914400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7079F950-38CC-44D7-9139-7F30E055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7568"/>
            <a:ext cx="8686800" cy="495383"/>
          </a:xfrm>
        </p:spPr>
        <p:txBody>
          <a:bodyPr/>
          <a:lstStyle/>
          <a:p>
            <a:r>
              <a:rPr lang="en-US" sz="3000" dirty="0"/>
              <a:t>What is going to generate the most revenue for Air France</a:t>
            </a:r>
          </a:p>
        </p:txBody>
      </p:sp>
    </p:spTree>
    <p:extLst>
      <p:ext uri="{BB962C8B-B14F-4D97-AF65-F5344CB8AC3E}">
        <p14:creationId xmlns:p14="http://schemas.microsoft.com/office/powerpoint/2010/main" val="25151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862705F-C081-4639-9460-51EC88394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24" r="2" b="21279"/>
          <a:stretch/>
        </p:blipFill>
        <p:spPr>
          <a:xfrm>
            <a:off x="-28575" y="-499"/>
            <a:ext cx="9189084" cy="3029449"/>
          </a:xfrm>
          <a:prstGeom prst="rect">
            <a:avLst/>
          </a:prstGeom>
        </p:spPr>
      </p:pic>
      <p:sp>
        <p:nvSpPr>
          <p:cNvPr id="22" name="Title 2"/>
          <p:cNvSpPr txBox="1">
            <a:spLocks/>
          </p:cNvSpPr>
          <p:nvPr/>
        </p:nvSpPr>
        <p:spPr>
          <a:xfrm>
            <a:off x="646125" y="3893018"/>
            <a:ext cx="7839683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1500" dirty="0">
                <a:solidFill>
                  <a:srgbClr val="00649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Thank you!</a:t>
            </a:r>
            <a:endParaRPr lang="en-US" sz="2000" b="1" kern="1500" dirty="0">
              <a:solidFill>
                <a:srgbClr val="00649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74CE016-28A0-461E-934E-926D0F44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286" y="3082224"/>
            <a:ext cx="4523251" cy="1006943"/>
          </a:xfrm>
          <a:prstGeom prst="rect">
            <a:avLst/>
          </a:prstGeom>
        </p:spPr>
      </p:pic>
      <p:pic>
        <p:nvPicPr>
          <p:cNvPr id="2050" name="Picture 2" descr="Vector Location Icon - Download Free Vectors, Clipart Graphics &amp; Vector Art">
            <a:extLst>
              <a:ext uri="{FF2B5EF4-FFF2-40B4-BE49-F238E27FC236}">
                <a16:creationId xmlns:a16="http://schemas.microsoft.com/office/drawing/2014/main" id="{00C57BA4-8CBE-4001-A953-84A7B5B3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27" y="1387733"/>
            <a:ext cx="234434" cy="2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DAE82D-617A-4C74-87B9-69C73A71CE64}"/>
              </a:ext>
            </a:extLst>
          </p:cNvPr>
          <p:cNvSpPr txBox="1"/>
          <p:nvPr/>
        </p:nvSpPr>
        <p:spPr>
          <a:xfrm>
            <a:off x="2295744" y="13202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EA3B10"/>
                </a:solidFill>
              </a:rPr>
              <a:t>China</a:t>
            </a:r>
          </a:p>
        </p:txBody>
      </p:sp>
      <p:pic>
        <p:nvPicPr>
          <p:cNvPr id="13" name="Picture 2" descr="Vector Location Icon - Download Free Vectors, Clipart Graphics &amp; Vector Art">
            <a:extLst>
              <a:ext uri="{FF2B5EF4-FFF2-40B4-BE49-F238E27FC236}">
                <a16:creationId xmlns:a16="http://schemas.microsoft.com/office/drawing/2014/main" id="{A8CEEA08-AF8F-47D7-8379-598C1C42B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93" y="1373059"/>
            <a:ext cx="234434" cy="2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14512E-3395-43D4-95E7-46C9F54F045C}"/>
              </a:ext>
            </a:extLst>
          </p:cNvPr>
          <p:cNvSpPr txBox="1"/>
          <p:nvPr/>
        </p:nvSpPr>
        <p:spPr>
          <a:xfrm>
            <a:off x="4756110" y="130561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EA3B10"/>
                </a:solidFill>
              </a:rPr>
              <a:t>Hong Kong</a:t>
            </a:r>
          </a:p>
        </p:txBody>
      </p:sp>
      <p:pic>
        <p:nvPicPr>
          <p:cNvPr id="15" name="Picture 2" descr="Vector Location Icon - Download Free Vectors, Clipart Graphics &amp; Vector Art">
            <a:extLst>
              <a:ext uri="{FF2B5EF4-FFF2-40B4-BE49-F238E27FC236}">
                <a16:creationId xmlns:a16="http://schemas.microsoft.com/office/drawing/2014/main" id="{CBEB8D3D-0312-4665-ADC7-00DE7492D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1386960"/>
            <a:ext cx="234434" cy="2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13F83D-7B32-4256-9A64-B5D20EE01FD6}"/>
              </a:ext>
            </a:extLst>
          </p:cNvPr>
          <p:cNvSpPr txBox="1"/>
          <p:nvPr/>
        </p:nvSpPr>
        <p:spPr>
          <a:xfrm>
            <a:off x="8300781" y="131951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EA3B10"/>
                </a:solidFill>
              </a:rPr>
              <a:t>Japan</a:t>
            </a:r>
          </a:p>
        </p:txBody>
      </p:sp>
      <p:pic>
        <p:nvPicPr>
          <p:cNvPr id="17" name="Picture 2" descr="Vector Location Icon - Download Free Vectors, Clipart Graphics &amp; Vector Art">
            <a:extLst>
              <a:ext uri="{FF2B5EF4-FFF2-40B4-BE49-F238E27FC236}">
                <a16:creationId xmlns:a16="http://schemas.microsoft.com/office/drawing/2014/main" id="{1AC8D223-79E6-4487-82C7-AFF89849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25" y="2811721"/>
            <a:ext cx="234434" cy="2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A2ACD6-1A22-46E1-B0BD-0D027C61523B}"/>
              </a:ext>
            </a:extLst>
          </p:cNvPr>
          <p:cNvSpPr txBox="1"/>
          <p:nvPr/>
        </p:nvSpPr>
        <p:spPr>
          <a:xfrm>
            <a:off x="3107242" y="2744272"/>
            <a:ext cx="154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EA3B10"/>
                </a:solidFill>
              </a:rPr>
              <a:t>San Francisco</a:t>
            </a:r>
          </a:p>
        </p:txBody>
      </p:sp>
      <p:pic>
        <p:nvPicPr>
          <p:cNvPr id="26" name="Picture 2" descr="Vector Location Icon - Download Free Vectors, Clipart Graphics &amp; Vector Art">
            <a:extLst>
              <a:ext uri="{FF2B5EF4-FFF2-40B4-BE49-F238E27FC236}">
                <a16:creationId xmlns:a16="http://schemas.microsoft.com/office/drawing/2014/main" id="{2A150EB1-C5BD-433B-B8AA-3FFE860C3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36" y="2795947"/>
            <a:ext cx="234434" cy="23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DD55D1-95EB-4B79-894B-748846E2CFC6}"/>
              </a:ext>
            </a:extLst>
          </p:cNvPr>
          <p:cNvSpPr txBox="1"/>
          <p:nvPr/>
        </p:nvSpPr>
        <p:spPr>
          <a:xfrm>
            <a:off x="6078453" y="2728498"/>
            <a:ext cx="154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EA3B10"/>
                </a:solidFill>
              </a:rPr>
              <a:t>San Francisco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EC393-444C-664E-8636-E629624F4061}"/>
              </a:ext>
            </a:extLst>
          </p:cNvPr>
          <p:cNvSpPr txBox="1"/>
          <p:nvPr/>
        </p:nvSpPr>
        <p:spPr>
          <a:xfrm>
            <a:off x="0" y="4857750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Video link: https://</a:t>
            </a:r>
            <a:r>
              <a:rPr lang="en-US" sz="1600" dirty="0" err="1"/>
              <a:t>youtu.be</a:t>
            </a:r>
            <a:r>
              <a:rPr lang="en-US" sz="1600" dirty="0"/>
              <a:t>/Txd4vKNzN0g</a:t>
            </a:r>
          </a:p>
        </p:txBody>
      </p:sp>
    </p:spTree>
    <p:extLst>
      <p:ext uri="{BB962C8B-B14F-4D97-AF65-F5344CB8AC3E}">
        <p14:creationId xmlns:p14="http://schemas.microsoft.com/office/powerpoint/2010/main" val="26977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E8808D-C82E-A941-93A9-93FA93C3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7C9E4-0134-BB43-B9D0-D316D3FCF682}"/>
              </a:ext>
            </a:extLst>
          </p:cNvPr>
          <p:cNvSpPr txBox="1">
            <a:spLocks/>
          </p:cNvSpPr>
          <p:nvPr/>
        </p:nvSpPr>
        <p:spPr>
          <a:xfrm>
            <a:off x="714376" y="1200150"/>
            <a:ext cx="3295650" cy="3394472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6491"/>
                </a:solidFill>
                <a:latin typeface="Arial Narrow" panose="020B0604020202020204" pitchFamily="34" charset="0"/>
                <a:ea typeface="Arial" charset="0"/>
                <a:cs typeface="Arial Narrow" panose="020B0604020202020204" pitchFamily="34" charset="0"/>
              </a:rPr>
              <a:t>Which channel or campaign will generate  the most profit in the US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9BF8811-8F5E-43AC-B4DB-A7382157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9" y="218239"/>
            <a:ext cx="1938412" cy="193841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809C70C-D8A7-4F14-8846-0F78F364D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715335"/>
            <a:ext cx="2667000" cy="740092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1A90FD1F-849C-4FB2-A291-C4362406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581150"/>
            <a:ext cx="1938413" cy="1090358"/>
          </a:xfrm>
          <a:prstGeom prst="rect">
            <a:avLst/>
          </a:prstGeom>
        </p:spPr>
      </p:pic>
      <p:pic>
        <p:nvPicPr>
          <p:cNvPr id="18" name="Picture 6" descr="Kayak.com - innRoad">
            <a:extLst>
              <a:ext uri="{FF2B5EF4-FFF2-40B4-BE49-F238E27FC236}">
                <a16:creationId xmlns:a16="http://schemas.microsoft.com/office/drawing/2014/main" id="{8C0C8D8C-D69D-44AF-9D88-A2F13C41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508779"/>
            <a:ext cx="2028826" cy="8140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79FC3-E1A1-DD4F-A7A0-F96B4A58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MX" dirty="0"/>
              <a:t>Which match type brings in profits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95538-45CE-B748-9EF1-E5C58484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</p:spPr>
        <p:txBody>
          <a:bodyPr/>
          <a:lstStyle/>
          <a:p>
            <a:r>
              <a:rPr lang="en-US" dirty="0"/>
              <a:t>Most profitable channel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F79155-FF04-224C-BFD3-6A40B83A726E}"/>
              </a:ext>
            </a:extLst>
          </p:cNvPr>
          <p:cNvSpPr txBox="1">
            <a:spLocks/>
          </p:cNvSpPr>
          <p:nvPr/>
        </p:nvSpPr>
        <p:spPr>
          <a:xfrm>
            <a:off x="5678381" y="1318966"/>
            <a:ext cx="3339164" cy="9961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Google US makes about $1m net profit from Broad Type Keywords.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D29BDB-AF01-3845-9947-7BD10475E9DA}"/>
              </a:ext>
            </a:extLst>
          </p:cNvPr>
          <p:cNvGrpSpPr/>
          <p:nvPr/>
        </p:nvGrpSpPr>
        <p:grpSpPr>
          <a:xfrm>
            <a:off x="5144982" y="1375317"/>
            <a:ext cx="433877" cy="433388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52766C1-27EC-AF43-8C9A-2C099E61F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898556D-554A-3845-9FC5-75B6B04AB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</p:grp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404F0CDC-01B4-584C-92FB-9BA47907BDA9}"/>
              </a:ext>
            </a:extLst>
          </p:cNvPr>
          <p:cNvSpPr txBox="1">
            <a:spLocks/>
          </p:cNvSpPr>
          <p:nvPr/>
        </p:nvSpPr>
        <p:spPr>
          <a:xfrm>
            <a:off x="5678381" y="2092777"/>
            <a:ext cx="3339164" cy="9961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Exact keywords occupied 1/3 total profits of Google US.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923EBE-3CCF-F24C-9815-B623E93FA346}"/>
              </a:ext>
            </a:extLst>
          </p:cNvPr>
          <p:cNvGrpSpPr/>
          <p:nvPr/>
        </p:nvGrpSpPr>
        <p:grpSpPr>
          <a:xfrm>
            <a:off x="5144982" y="2092777"/>
            <a:ext cx="433877" cy="433388"/>
            <a:chOff x="3867150" y="1868488"/>
            <a:chExt cx="1406525" cy="1404938"/>
          </a:xfrm>
          <a:solidFill>
            <a:schemeClr val="accent2"/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2FEDBB9-F0E5-1741-9C40-E8F4D211D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B86204F-67B3-BD4C-A9FD-7B24A037A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</p:grp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1A8AE08D-B86F-BF49-A54D-86E1A5B992C9}"/>
              </a:ext>
            </a:extLst>
          </p:cNvPr>
          <p:cNvSpPr txBox="1">
            <a:spLocks/>
          </p:cNvSpPr>
          <p:nvPr/>
        </p:nvSpPr>
        <p:spPr>
          <a:xfrm>
            <a:off x="5678381" y="2922017"/>
            <a:ext cx="3339164" cy="9961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MSN and MSN Global brings profit from Broad Type.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ADE88E-EA65-B743-A7F2-8514FB227985}"/>
              </a:ext>
            </a:extLst>
          </p:cNvPr>
          <p:cNvGrpSpPr/>
          <p:nvPr/>
        </p:nvGrpSpPr>
        <p:grpSpPr>
          <a:xfrm>
            <a:off x="5144982" y="2922017"/>
            <a:ext cx="433877" cy="433388"/>
            <a:chOff x="3867150" y="1868488"/>
            <a:chExt cx="1406525" cy="1404938"/>
          </a:xfrm>
          <a:solidFill>
            <a:schemeClr val="accent3"/>
          </a:solidFill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1232C36-5764-8747-B6ED-88AA425D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D61B6EC-6FD4-0A46-82D8-F00BE3ED61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</p:grp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4F42902F-52C1-7642-9B1D-043FD55BFC49}"/>
              </a:ext>
            </a:extLst>
          </p:cNvPr>
          <p:cNvSpPr txBox="1">
            <a:spLocks/>
          </p:cNvSpPr>
          <p:nvPr/>
        </p:nvSpPr>
        <p:spPr>
          <a:xfrm>
            <a:off x="5707284" y="3632980"/>
            <a:ext cx="3339164" cy="9961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Yahoo-US uses advanced type to generate profits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D9FA9E-437C-0D49-9682-3F63F4F59B69}"/>
              </a:ext>
            </a:extLst>
          </p:cNvPr>
          <p:cNvGrpSpPr/>
          <p:nvPr/>
        </p:nvGrpSpPr>
        <p:grpSpPr>
          <a:xfrm>
            <a:off x="5189223" y="3697677"/>
            <a:ext cx="433877" cy="433388"/>
            <a:chOff x="3867150" y="1868488"/>
            <a:chExt cx="1406525" cy="1404938"/>
          </a:xfrm>
          <a:solidFill>
            <a:schemeClr val="accent3"/>
          </a:solidFill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B4596B2-CE04-FC41-9E13-A7C6AD6F5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E1E3786-873E-1143-BA5A-B405FC2C0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</p:grpSp>
      <p:pic>
        <p:nvPicPr>
          <p:cNvPr id="27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1C3C389-7FD5-497E-98A9-E1A7C2E3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8" y="1185979"/>
            <a:ext cx="4483276" cy="37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95538-45CE-B748-9EF1-E5C58484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</p:spPr>
        <p:txBody>
          <a:bodyPr/>
          <a:lstStyle/>
          <a:p>
            <a:r>
              <a:rPr lang="en-US" dirty="0"/>
              <a:t>Clicks per  booking</a:t>
            </a:r>
            <a:endParaRPr lang="en-US" u="sng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F79155-FF04-224C-BFD3-6A40B83A726E}"/>
              </a:ext>
            </a:extLst>
          </p:cNvPr>
          <p:cNvSpPr txBox="1">
            <a:spLocks/>
          </p:cNvSpPr>
          <p:nvPr/>
        </p:nvSpPr>
        <p:spPr>
          <a:xfrm>
            <a:off x="533400" y="1809750"/>
            <a:ext cx="3200400" cy="23778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6491"/>
                </a:solidFill>
                <a:latin typeface="Arial Narrow" panose="020B0604020202020204" pitchFamily="34" charset="0"/>
                <a:ea typeface="Arial" charset="0"/>
                <a:cs typeface="Arial Narrow" panose="020B0604020202020204" pitchFamily="34" charset="0"/>
              </a:rPr>
              <a:t>On average, it takes Overture US 200 clicks to complete one booking. Other channels only take 100 clicks.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9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F1C7A5-552F-4C49-8904-77DE2E9AB23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760" r="143" b="2"/>
          <a:stretch/>
        </p:blipFill>
        <p:spPr>
          <a:xfrm>
            <a:off x="4152900" y="1079147"/>
            <a:ext cx="4991100" cy="38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DA6D92D9-ABEF-4464-B48F-63782D050DC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244" y="742950"/>
            <a:ext cx="4838700" cy="41720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395538-45CE-B748-9EF1-E5C58484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</p:spPr>
        <p:txBody>
          <a:bodyPr/>
          <a:lstStyle/>
          <a:p>
            <a:r>
              <a:rPr lang="en-US" dirty="0"/>
              <a:t>Impressions per Channel</a:t>
            </a:r>
            <a:endParaRPr lang="en-US" u="sng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F79155-FF04-224C-BFD3-6A40B83A726E}"/>
              </a:ext>
            </a:extLst>
          </p:cNvPr>
          <p:cNvSpPr txBox="1">
            <a:spLocks/>
          </p:cNvSpPr>
          <p:nvPr/>
        </p:nvSpPr>
        <p:spPr>
          <a:xfrm>
            <a:off x="533400" y="1809750"/>
            <a:ext cx="3200400" cy="18758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000" b="1" dirty="0">
                <a:solidFill>
                  <a:srgbClr val="006491"/>
                </a:solidFill>
                <a:latin typeface="Arial Narrow" panose="020B0604020202020204" pitchFamily="34" charset="0"/>
                <a:ea typeface="Arial" charset="0"/>
                <a:cs typeface="Arial Narrow" panose="020B0604020202020204" pitchFamily="34" charset="0"/>
              </a:rPr>
              <a:t>Overture US has extremely high impressions comparing with other channels.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30953B5-4586-4C95-B045-D964157407C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r="2" b="2"/>
          <a:stretch/>
        </p:blipFill>
        <p:spPr>
          <a:xfrm>
            <a:off x="4191000" y="590550"/>
            <a:ext cx="4829822" cy="41331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395538-45CE-B748-9EF1-E5C58484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</p:spPr>
        <p:txBody>
          <a:bodyPr/>
          <a:lstStyle/>
          <a:p>
            <a:r>
              <a:rPr lang="en-US" dirty="0"/>
              <a:t>Click through Percentage</a:t>
            </a:r>
            <a:endParaRPr lang="en-US" u="sng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F79155-FF04-224C-BFD3-6A40B83A726E}"/>
              </a:ext>
            </a:extLst>
          </p:cNvPr>
          <p:cNvSpPr txBox="1">
            <a:spLocks/>
          </p:cNvSpPr>
          <p:nvPr/>
        </p:nvSpPr>
        <p:spPr>
          <a:xfrm>
            <a:off x="533400" y="1809750"/>
            <a:ext cx="3200400" cy="19161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6491"/>
                </a:solidFill>
                <a:latin typeface="Arial Narrow" panose="020B0604020202020204" pitchFamily="34" charset="0"/>
                <a:ea typeface="Arial" charset="0"/>
                <a:cs typeface="Arial Narrow" panose="020B0604020202020204" pitchFamily="34" charset="0"/>
              </a:rPr>
              <a:t>This plot, the click through rate, is one of the lowest.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6491"/>
                </a:solidFill>
                <a:latin typeface="Arial Narrow" panose="020B0604020202020204" pitchFamily="34" charset="0"/>
                <a:ea typeface="Arial" charset="0"/>
                <a:cs typeface="Arial Narrow" panose="020B0604020202020204" pitchFamily="34" charset="0"/>
              </a:rPr>
              <a:t>They are not targeting the right audiences</a:t>
            </a:r>
            <a:endParaRPr lang="en-US" sz="2000" b="1" dirty="0">
              <a:solidFill>
                <a:srgbClr val="006491"/>
              </a:solidFill>
              <a:latin typeface="Arial Narrow" panose="020B0604020202020204" pitchFamily="34" charset="0"/>
              <a:ea typeface="Arial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Score for Keywords</a:t>
            </a:r>
          </a:p>
        </p:txBody>
      </p:sp>
      <p:sp>
        <p:nvSpPr>
          <p:cNvPr id="15" name="Footer Text"/>
          <p:cNvSpPr txBox="1"/>
          <p:nvPr/>
        </p:nvSpPr>
        <p:spPr>
          <a:xfrm>
            <a:off x="914400" y="1123950"/>
            <a:ext cx="4114800" cy="461665"/>
          </a:xfrm>
          <a:prstGeom prst="rect">
            <a:avLst/>
          </a:prstGeom>
          <a:noFill/>
        </p:spPr>
        <p:txBody>
          <a:bodyPr wrap="square" lIns="0" tIns="0" rIns="0" bIns="9144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rPr>
              <a:t>Team 9-Score =</a:t>
            </a:r>
          </a:p>
        </p:txBody>
      </p:sp>
      <p:pic>
        <p:nvPicPr>
          <p:cNvPr id="1026" name="Picture 2" descr="Airbus delivers 350th A350 to Air France – Business Traveller">
            <a:extLst>
              <a:ext uri="{FF2B5EF4-FFF2-40B4-BE49-F238E27FC236}">
                <a16:creationId xmlns:a16="http://schemas.microsoft.com/office/drawing/2014/main" id="{5C0DDD5A-0327-4969-8779-F8EAF0D6E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7" b="28632"/>
          <a:stretch/>
        </p:blipFill>
        <p:spPr bwMode="auto">
          <a:xfrm>
            <a:off x="0" y="3090711"/>
            <a:ext cx="9162393" cy="210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Text">
            <a:extLst>
              <a:ext uri="{FF2B5EF4-FFF2-40B4-BE49-F238E27FC236}">
                <a16:creationId xmlns:a16="http://schemas.microsoft.com/office/drawing/2014/main" id="{15F275FD-7886-486D-9663-69324D0FEB34}"/>
              </a:ext>
            </a:extLst>
          </p:cNvPr>
          <p:cNvSpPr txBox="1"/>
          <p:nvPr/>
        </p:nvSpPr>
        <p:spPr>
          <a:xfrm>
            <a:off x="4343400" y="971550"/>
            <a:ext cx="3657600" cy="1685846"/>
          </a:xfrm>
          <a:prstGeom prst="rect">
            <a:avLst/>
          </a:prstGeom>
          <a:noFill/>
        </p:spPr>
        <p:txBody>
          <a:bodyPr wrap="square" lIns="0" tIns="0" rIns="0" bIns="9144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rPr>
              <a:t>50% x net profit +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rPr>
              <a:t>(30% x trans-conv %) +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Condensed Bold" panose="02000503000000020004" pitchFamily="2" charset="0"/>
              </a:rPr>
              <a:t>(20% x click thru%)</a:t>
            </a:r>
          </a:p>
        </p:txBody>
      </p:sp>
    </p:spTree>
    <p:extLst>
      <p:ext uri="{BB962C8B-B14F-4D97-AF65-F5344CB8AC3E}">
        <p14:creationId xmlns:p14="http://schemas.microsoft.com/office/powerpoint/2010/main" val="42133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95538-45CE-B748-9EF1-E5C58484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</p:spPr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F79155-FF04-224C-BFD3-6A40B83A726E}"/>
              </a:ext>
            </a:extLst>
          </p:cNvPr>
          <p:cNvSpPr txBox="1">
            <a:spLocks/>
          </p:cNvSpPr>
          <p:nvPr/>
        </p:nvSpPr>
        <p:spPr>
          <a:xfrm>
            <a:off x="5715000" y="2038350"/>
            <a:ext cx="3339164" cy="164250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Logistic regression model shows that the coefficients for variables click-charges, average cost per click, cost per transaction and bookings are all significant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D29BDB-AF01-3845-9947-7BD10475E9DA}"/>
              </a:ext>
            </a:extLst>
          </p:cNvPr>
          <p:cNvGrpSpPr/>
          <p:nvPr/>
        </p:nvGrpSpPr>
        <p:grpSpPr>
          <a:xfrm>
            <a:off x="5181600" y="2113658"/>
            <a:ext cx="433877" cy="433388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52766C1-27EC-AF43-8C9A-2C099E61F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898556D-554A-3845-9FC5-75B6B04AB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0BEBAD2-C9FF-439A-B329-B0DD8C45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64" y="954996"/>
            <a:ext cx="4717288" cy="380920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74BA33A-D2FC-4E9F-AE8D-EF1AF366C2C0}"/>
              </a:ext>
            </a:extLst>
          </p:cNvPr>
          <p:cNvSpPr/>
          <p:nvPr/>
        </p:nvSpPr>
        <p:spPr bwMode="auto">
          <a:xfrm>
            <a:off x="1295400" y="2647950"/>
            <a:ext cx="838200" cy="1354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BDA7EA6-E5E4-4A23-9FBA-EC2017811FFE}"/>
              </a:ext>
            </a:extLst>
          </p:cNvPr>
          <p:cNvSpPr/>
          <p:nvPr/>
        </p:nvSpPr>
        <p:spPr bwMode="auto">
          <a:xfrm>
            <a:off x="1295400" y="2904221"/>
            <a:ext cx="838200" cy="1354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0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102FBDC-0652-4DBF-91C2-459756AE8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29511"/>
            <a:ext cx="5334000" cy="440203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395538-45CE-B748-9EF1-E5C58484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3" cy="495383"/>
          </a:xfrm>
        </p:spPr>
        <p:txBody>
          <a:bodyPr/>
          <a:lstStyle/>
          <a:p>
            <a:r>
              <a:rPr lang="en-US" dirty="0"/>
              <a:t>Decision Tree</a:t>
            </a:r>
            <a:endParaRPr lang="en-US" u="sng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EC5E63DB-7839-42D0-B305-F2515E8AAEF8}"/>
              </a:ext>
            </a:extLst>
          </p:cNvPr>
          <p:cNvSpPr txBox="1">
            <a:spLocks/>
          </p:cNvSpPr>
          <p:nvPr/>
        </p:nvSpPr>
        <p:spPr>
          <a:xfrm>
            <a:off x="6520868" y="877592"/>
            <a:ext cx="270362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amount-$1513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transaction conversion %  7.69%,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click charges $5.21,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C25D63-3B63-4BA9-B0AB-666C2E9A2C01}"/>
              </a:ext>
            </a:extLst>
          </p:cNvPr>
          <p:cNvGrpSpPr/>
          <p:nvPr/>
        </p:nvGrpSpPr>
        <p:grpSpPr>
          <a:xfrm>
            <a:off x="5892780" y="862314"/>
            <a:ext cx="450308" cy="433388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92E0D73-A195-4E50-BBDE-B8CA2A38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248DF26-C88D-4BED-9EF3-E50D4CA1A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</p:grp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BD3B5D00-792F-4B15-BAF8-99C188766975}"/>
              </a:ext>
            </a:extLst>
          </p:cNvPr>
          <p:cNvSpPr txBox="1">
            <a:spLocks/>
          </p:cNvSpPr>
          <p:nvPr/>
        </p:nvSpPr>
        <p:spPr>
          <a:xfrm>
            <a:off x="6560092" y="1976095"/>
            <a:ext cx="2703620" cy="282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 = Success!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7CBA2D-7899-4C6B-81F7-D89FB3307B1E}"/>
              </a:ext>
            </a:extLst>
          </p:cNvPr>
          <p:cNvGrpSpPr/>
          <p:nvPr/>
        </p:nvGrpSpPr>
        <p:grpSpPr>
          <a:xfrm>
            <a:off x="5912392" y="1900401"/>
            <a:ext cx="450308" cy="433388"/>
            <a:chOff x="3867150" y="1868488"/>
            <a:chExt cx="1406525" cy="1404938"/>
          </a:xfrm>
          <a:solidFill>
            <a:schemeClr val="accent2"/>
          </a:solidFill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328D4C-F7D0-4FA9-AB12-942FADBD4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38F9E42-6519-42B3-B88A-6109C882D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</p:grp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A110C80B-4A6E-43C7-BB9F-670CE739BA6F}"/>
              </a:ext>
            </a:extLst>
          </p:cNvPr>
          <p:cNvSpPr txBox="1">
            <a:spLocks/>
          </p:cNvSpPr>
          <p:nvPr/>
        </p:nvSpPr>
        <p:spPr>
          <a:xfrm>
            <a:off x="6528634" y="2881682"/>
            <a:ext cx="2338892" cy="1251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This means the key word is good and working fine; a result of 0 would mean it’s not performing well.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5D0BCE-9CA7-493C-A8AE-7BB239E618F9}"/>
              </a:ext>
            </a:extLst>
          </p:cNvPr>
          <p:cNvGrpSpPr/>
          <p:nvPr/>
        </p:nvGrpSpPr>
        <p:grpSpPr>
          <a:xfrm>
            <a:off x="5953937" y="2881682"/>
            <a:ext cx="450308" cy="433388"/>
            <a:chOff x="3867150" y="1868488"/>
            <a:chExt cx="1406525" cy="1404938"/>
          </a:xfrm>
          <a:solidFill>
            <a:schemeClr val="accent3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4EE8499-6795-433B-92CB-1F875190E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EAB7071-7832-463B-AA87-972A4CD5B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>
                <a:latin typeface="Helvetica Neue Condensed Bold" panose="02000503000000020004" pitchFamily="2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290DA2-FAFD-4988-94C2-B6771A696C51}"/>
              </a:ext>
            </a:extLst>
          </p:cNvPr>
          <p:cNvCxnSpPr>
            <a:cxnSpLocks/>
          </p:cNvCxnSpPr>
          <p:nvPr/>
        </p:nvCxnSpPr>
        <p:spPr>
          <a:xfrm>
            <a:off x="3352800" y="1463407"/>
            <a:ext cx="0" cy="3936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BF049-229E-4D2E-8F5F-779973CFAAE2}"/>
              </a:ext>
            </a:extLst>
          </p:cNvPr>
          <p:cNvCxnSpPr>
            <a:cxnSpLocks/>
          </p:cNvCxnSpPr>
          <p:nvPr/>
        </p:nvCxnSpPr>
        <p:spPr>
          <a:xfrm>
            <a:off x="4495800" y="2188097"/>
            <a:ext cx="0" cy="4189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0E214-215E-44DC-86EC-395FABD0C769}"/>
              </a:ext>
            </a:extLst>
          </p:cNvPr>
          <p:cNvCxnSpPr>
            <a:cxnSpLocks/>
          </p:cNvCxnSpPr>
          <p:nvPr/>
        </p:nvCxnSpPr>
        <p:spPr>
          <a:xfrm>
            <a:off x="5029200" y="3018799"/>
            <a:ext cx="0" cy="14579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8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Default Theme">
  <a:themeElements>
    <a:clrScheme name="Domino's Colors 2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1C6DA1"/>
      </a:accent4>
      <a:accent5>
        <a:srgbClr val="106389"/>
      </a:accent5>
      <a:accent6>
        <a:srgbClr val="004B70"/>
      </a:accent6>
      <a:hlink>
        <a:srgbClr val="FFFFFF"/>
      </a:hlink>
      <a:folHlink>
        <a:srgbClr val="59595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71B3BBAA9EBA43865F6CEFB46CD4F6" ma:contentTypeVersion="7" ma:contentTypeDescription="Create a new document." ma:contentTypeScope="" ma:versionID="bf4a104d5a5b62253f25737563111590">
  <xsd:schema xmlns:xsd="http://www.w3.org/2001/XMLSchema" xmlns:xs="http://www.w3.org/2001/XMLSchema" xmlns:p="http://schemas.microsoft.com/office/2006/metadata/properties" xmlns:ns3="5946a903-bfc5-413f-bf47-dc0a13d565dc" xmlns:ns4="c5885d2a-f3e7-4821-b51e-e9016c72e81d" targetNamespace="http://schemas.microsoft.com/office/2006/metadata/properties" ma:root="true" ma:fieldsID="3341c710eb97ea82d12ab1c2052fa0d9" ns3:_="" ns4:_="">
    <xsd:import namespace="5946a903-bfc5-413f-bf47-dc0a13d565dc"/>
    <xsd:import namespace="c5885d2a-f3e7-4821-b51e-e9016c72e81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6a903-bfc5-413f-bf47-dc0a13d56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85d2a-f3e7-4821-b51e-e9016c72e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C766DB-135A-4986-A9F0-662F0947660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5946a903-bfc5-413f-bf47-dc0a13d565dc"/>
    <ds:schemaRef ds:uri="http://purl.org/dc/elements/1.1/"/>
    <ds:schemaRef ds:uri="http://schemas.microsoft.com/office/infopath/2007/PartnerControls"/>
    <ds:schemaRef ds:uri="c5885d2a-f3e7-4821-b51e-e9016c72e81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0B0A1-6DA1-4934-9FE4-3BA0E69A8D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F0C944-5563-43BA-9033-CC31BB7D5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46a903-bfc5-413f-bf47-dc0a13d565dc"/>
    <ds:schemaRef ds:uri="c5885d2a-f3e7-4821-b51e-e9016c72e8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Macintosh PowerPoint</Application>
  <PresentationFormat>On-screen Show (16:9)</PresentationFormat>
  <Paragraphs>89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System Font Regular</vt:lpstr>
      <vt:lpstr>Arial</vt:lpstr>
      <vt:lpstr>Arial Narrow</vt:lpstr>
      <vt:lpstr>Calibri</vt:lpstr>
      <vt:lpstr>Franklin Gothic Book</vt:lpstr>
      <vt:lpstr>Franklin Gothic Medium</vt:lpstr>
      <vt:lpstr>Helvetica Neue Condensed Bold</vt:lpstr>
      <vt:lpstr>Wingdings</vt:lpstr>
      <vt:lpstr>Default Theme</vt:lpstr>
      <vt:lpstr>How to gain MORE PROFIT in the US</vt:lpstr>
      <vt:lpstr>Problem Statement</vt:lpstr>
      <vt:lpstr>Most profitable channel</vt:lpstr>
      <vt:lpstr>Clicks per  booking</vt:lpstr>
      <vt:lpstr>Impressions per Channel</vt:lpstr>
      <vt:lpstr>Click through Percentage</vt:lpstr>
      <vt:lpstr>Customized Score for Keywords</vt:lpstr>
      <vt:lpstr>Logistic Regression Model</vt:lpstr>
      <vt:lpstr>Decision Tree</vt:lpstr>
      <vt:lpstr>PowerPoint Presentation</vt:lpstr>
      <vt:lpstr>What is going to generate the most revenue for Air France</vt:lpstr>
      <vt:lpstr>What is going to generate the most revenue for Air France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2019-02-05T18:36:26Z</dcterms:created>
  <dcterms:modified xsi:type="dcterms:W3CDTF">2020-12-16T11:56:05Z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0x0101005D71B3BBAA9EBA43865F6CEFB46CD4F6</vt:lpwstr>
  </property>
</Properties>
</file>