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70" r:id="rId7"/>
    <p:sldId id="269" r:id="rId8"/>
    <p:sldId id="261" r:id="rId9"/>
    <p:sldId id="262" r:id="rId10"/>
    <p:sldId id="264" r:id="rId11"/>
    <p:sldId id="266" r:id="rId12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82" autoAdjust="0"/>
  </p:normalViewPr>
  <p:slideViewPr>
    <p:cSldViewPr>
      <p:cViewPr varScale="1">
        <p:scale>
          <a:sx n="52" d="100"/>
          <a:sy n="52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27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4257" y="0"/>
            <a:ext cx="293327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910" y="4705350"/>
            <a:ext cx="541528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3327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4257" y="9408981"/>
            <a:ext cx="293327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71E7D1-E1BB-422F-A92C-9B45ACAD7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8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749885-F0CE-471A-B739-4B195C8228F2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944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e.g. stack used by compiler to check for matching { and }  in compound statements </a:t>
            </a:r>
            <a:endParaRPr lang="en-GB" dirty="0" smtClean="0"/>
          </a:p>
          <a:p>
            <a:r>
              <a:rPr lang="en-GB" dirty="0" smtClean="0"/>
              <a:t>e.g. to evaluate an expression in standard algebraic notation (e.g. 3 x 4+5), </a:t>
            </a:r>
          </a:p>
          <a:p>
            <a:r>
              <a:rPr lang="en-GB" dirty="0" smtClean="0"/>
              <a:t>use 2 stacks – 1 for numbers</a:t>
            </a:r>
            <a:r>
              <a:rPr lang="en-GB" baseline="0" dirty="0" smtClean="0"/>
              <a:t> and 1 for operators</a:t>
            </a:r>
            <a:endParaRPr lang="en-US" dirty="0" smtClean="0"/>
          </a:p>
          <a:p>
            <a:endParaRPr lang="en-IE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3966BA-96E2-4A1E-B2D7-420D276DDBF2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196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808347-2071-4514-8BA2-9A43DBAB660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An organisation tree records the structure of a hierarchical organisation e.g. </a:t>
            </a:r>
            <a:r>
              <a:rPr lang="en-GB" dirty="0" err="1" smtClean="0"/>
              <a:t>ITTralee</a:t>
            </a:r>
            <a:r>
              <a:rPr lang="en-GB" dirty="0" smtClean="0"/>
              <a:t> has schools Business Computing</a:t>
            </a:r>
            <a:r>
              <a:rPr lang="en-GB" baseline="0" dirty="0" smtClean="0"/>
              <a:t> and Humanities</a:t>
            </a:r>
            <a:r>
              <a:rPr lang="en-GB" dirty="0" smtClean="0"/>
              <a:t>, STEM and Health and Social</a:t>
            </a:r>
          </a:p>
          <a:p>
            <a:pPr eaLnBrk="1" hangingPunct="1"/>
            <a:r>
              <a:rPr lang="en-GB" dirty="0" smtClean="0"/>
              <a:t>A game tree records: </a:t>
            </a:r>
          </a:p>
          <a:p>
            <a:pPr lvl="1" eaLnBrk="1" hangingPunct="1"/>
            <a:r>
              <a:rPr lang="en-GB" dirty="0" smtClean="0"/>
              <a:t>the current position in the game</a:t>
            </a:r>
          </a:p>
          <a:p>
            <a:pPr lvl="1" eaLnBrk="1" hangingPunct="1"/>
            <a:r>
              <a:rPr lang="en-GB" dirty="0" smtClean="0"/>
              <a:t>some of the possible future positions</a:t>
            </a:r>
          </a:p>
          <a:p>
            <a:pPr lvl="1" eaLnBrk="1" hangingPunct="1"/>
            <a:r>
              <a:rPr lang="en-GB" dirty="0" smtClean="0"/>
              <a:t>the moves required to reach each future position</a:t>
            </a:r>
          </a:p>
          <a:p>
            <a:pPr eaLnBrk="1" hangingPunct="1"/>
            <a:r>
              <a:rPr lang="en-GB" dirty="0" smtClean="0"/>
              <a:t>See diagram P. 387 in Java Collections by Watt and Brown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26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006D26-6A33-4CDF-99CE-CA7B835AAC12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e.g. ITTralee website</a:t>
            </a:r>
          </a:p>
          <a:p>
            <a:pPr eaLnBrk="1" hangingPunct="1"/>
            <a:r>
              <a:rPr lang="en-GB" smtClean="0"/>
              <a:t>Home page has links to pages for Future Students, Current Students, Graduates, Staff, Departments, etc. Each of these pages has links to other pages and back to home page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e.g. use graph to find shortest path in a maze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698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1E7D1-E1BB-422F-A92C-9B45ACAD71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5224C-7363-443C-ABDA-E467E2628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EDC9-0836-40DA-A889-37AF77507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4C344-CFD6-4FFE-8211-069B1EA02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91DA3-54EF-4EB7-BA01-138053F48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C229-C195-439A-9C29-95894036F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1C542-BFE0-4FD8-B6BF-A8AA61C92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B5A8A-2516-457B-8426-DA1EF08FE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84EAD-CAC4-413B-8713-618D9676B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FE53-100E-4D4D-B652-AE52744E0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D4F43-9694-45B8-96A5-10F6939CC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D8540-6941-4DE3-A5DE-78188B739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2062D7-EF72-46F2-8BB8-B24F3B566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tre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xml/xml_usedfor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Structures and examples of their use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i="1" smtClean="0"/>
              <a:t>Container or Collection classes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Container classes: classes designed to hold collections of object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i.e. a means of representing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e.g. arrays, ArrayList, linked lists, stacks, queues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Container classes provides services such as insertion, deletion, searching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 provides a collections framework in the java.util package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 understand these classes we will first write some of our own. 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Data Structure is a means of storing data in memory so that it can be used efficiently</a:t>
            </a:r>
          </a:p>
          <a:p>
            <a:pPr eaLnBrk="1" hangingPunct="1"/>
            <a:r>
              <a:rPr lang="en-GB" smtClean="0"/>
              <a:t>E.g. array, ArrayList, linked list, stack, queue, tree, hash table, graph etc..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Linked Lists  </a:t>
            </a:r>
          </a:p>
          <a:p>
            <a:pPr lvl="1">
              <a:lnSpc>
                <a:spcPct val="80000"/>
              </a:lnSpc>
            </a:pPr>
            <a:r>
              <a:rPr lang="en-US" sz="3200" smtClean="0"/>
              <a:t>Generally used for as the basis for other data structures</a:t>
            </a:r>
          </a:p>
          <a:p>
            <a:pPr lvl="2">
              <a:lnSpc>
                <a:spcPct val="80000"/>
              </a:lnSpc>
            </a:pPr>
            <a:r>
              <a:rPr lang="en-US" sz="3200" smtClean="0"/>
              <a:t>Stacks</a:t>
            </a:r>
          </a:p>
          <a:p>
            <a:pPr lvl="2">
              <a:lnSpc>
                <a:spcPct val="80000"/>
              </a:lnSpc>
            </a:pPr>
            <a:r>
              <a:rPr lang="en-US" sz="3200" smtClean="0"/>
              <a:t>Queues</a:t>
            </a:r>
          </a:p>
          <a:p>
            <a:pPr lvl="2">
              <a:lnSpc>
                <a:spcPct val="80000"/>
              </a:lnSpc>
            </a:pPr>
            <a:r>
              <a:rPr lang="en-GB" sz="3200" smtClean="0"/>
              <a:t>Hash tables</a:t>
            </a:r>
          </a:p>
          <a:p>
            <a:pPr lvl="2">
              <a:lnSpc>
                <a:spcPct val="80000"/>
              </a:lnSpc>
            </a:pPr>
            <a:r>
              <a:rPr lang="en-IE" sz="3200" smtClean="0"/>
              <a:t>Graphs</a:t>
            </a:r>
            <a:r>
              <a:rPr lang="en-US" sz="32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Stacks are used at runtime for handling function/method calls – call stack 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Stacks are also commonly used in parsing grammars (from simple algebraic statements to computer programming languages)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Queues are often used in system software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e.g. in a multi-user system, a printer is shared,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requests to print a file are held in a queue.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Trees are used for arranging hierarchical data</a:t>
            </a:r>
          </a:p>
          <a:p>
            <a:pPr eaLnBrk="1" hangingPunct="1"/>
            <a:r>
              <a:rPr lang="en-GB" sz="2800" dirty="0" smtClean="0"/>
              <a:t>E.g. file hierarchy on C: drive</a:t>
            </a:r>
          </a:p>
          <a:p>
            <a:pPr eaLnBrk="1" hangingPunct="1"/>
            <a:r>
              <a:rPr lang="en-GB" sz="2800" dirty="0" smtClean="0"/>
              <a:t>Binary Search Trees are good for searching</a:t>
            </a:r>
          </a:p>
          <a:p>
            <a:pPr eaLnBrk="1" hangingPunct="1"/>
            <a:r>
              <a:rPr lang="en-GB" sz="2800" dirty="0" smtClean="0"/>
              <a:t>Trees are used extensively in Database Management Systems for storing indices etc.</a:t>
            </a:r>
          </a:p>
          <a:p>
            <a:pPr eaLnBrk="1" hangingPunct="1"/>
            <a:r>
              <a:rPr lang="en-GB" sz="2800" dirty="0" smtClean="0"/>
              <a:t>Game playing</a:t>
            </a:r>
          </a:p>
          <a:p>
            <a:pPr eaLnBrk="1" hangingPunct="1"/>
            <a:r>
              <a:rPr lang="en-GB" sz="2800" dirty="0" smtClean="0"/>
              <a:t>At the centre of every game-playing program is a </a:t>
            </a:r>
            <a:r>
              <a:rPr lang="en-GB" sz="2800" i="1" dirty="0" smtClean="0"/>
              <a:t>game tree</a:t>
            </a:r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r>
              <a:rPr lang="en-IE" dirty="0" smtClean="0"/>
              <a:t>Game tree: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49205"/>
            <a:ext cx="57150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XML (</a:t>
            </a:r>
            <a:r>
              <a:rPr lang="en-IE" dirty="0" err="1"/>
              <a:t>eXtensible</a:t>
            </a:r>
            <a:r>
              <a:rPr lang="en-IE" dirty="0"/>
              <a:t> </a:t>
            </a:r>
            <a:r>
              <a:rPr lang="en-IE" dirty="0" err="1"/>
              <a:t>Markup</a:t>
            </a:r>
            <a:r>
              <a:rPr lang="en-IE" dirty="0"/>
              <a:t> Language) is a tree-structured notation for describing data</a:t>
            </a:r>
            <a:r>
              <a:rPr lang="en-IE" dirty="0" smtClean="0"/>
              <a:t>.</a:t>
            </a:r>
          </a:p>
          <a:p>
            <a:r>
              <a:rPr lang="en-IE" dirty="0" smtClean="0"/>
              <a:t>Used to </a:t>
            </a:r>
            <a:r>
              <a:rPr lang="en-IE" dirty="0"/>
              <a:t>transport and store data.</a:t>
            </a:r>
            <a:endParaRPr lang="en-IE" dirty="0" smtClean="0"/>
          </a:p>
          <a:p>
            <a:r>
              <a:rPr lang="en-IE" dirty="0" smtClean="0"/>
              <a:t>See </a:t>
            </a:r>
          </a:p>
          <a:p>
            <a:pPr lvl="1"/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www.w3schools.com/xml/xml_tree.asp</a:t>
            </a:r>
            <a:endParaRPr lang="en-IE" dirty="0" smtClean="0"/>
          </a:p>
          <a:p>
            <a:pPr lvl="1"/>
            <a:endParaRPr lang="en-IE" dirty="0"/>
          </a:p>
          <a:p>
            <a:pPr lvl="1"/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://www.w3schools.com/xml/xml_usedfor.asp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82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Graphs occur frequently both in real life and in computing: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 </a:t>
            </a:r>
            <a:r>
              <a:rPr lang="en-GB" sz="2800" b="1" smtClean="0">
                <a:solidFill>
                  <a:schemeClr val="hlink"/>
                </a:solidFill>
              </a:rPr>
              <a:t>road network</a:t>
            </a:r>
            <a:r>
              <a:rPr lang="en-GB" sz="2800" smtClean="0"/>
              <a:t> is a graph whose nodes are cities and whose edges are roads connecting these cities. </a:t>
            </a:r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Likewise a computer network is a collection of connected computers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Search engines like Google model the Internet as a graph: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Web pages are the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Links among Web pages are the edges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/>
            <a:r>
              <a:rPr lang="en-GB" smtClean="0"/>
              <a:t>Hash tables are efficient when searching by key field</a:t>
            </a:r>
          </a:p>
          <a:p>
            <a:pPr eaLnBrk="1" hangingPunct="1"/>
            <a:r>
              <a:rPr lang="en-GB" smtClean="0"/>
              <a:t>E.g. searching based on</a:t>
            </a:r>
          </a:p>
          <a:p>
            <a:pPr lvl="1" eaLnBrk="1" hangingPunct="1"/>
            <a:r>
              <a:rPr lang="en-GB" smtClean="0"/>
              <a:t> student id number</a:t>
            </a:r>
          </a:p>
          <a:p>
            <a:pPr lvl="1" eaLnBrk="1" hangingPunct="1"/>
            <a:r>
              <a:rPr lang="en-GB" smtClean="0"/>
              <a:t>Social security number</a:t>
            </a:r>
          </a:p>
          <a:p>
            <a:pPr lvl="1" eaLnBrk="1" hangingPunct="1"/>
            <a:r>
              <a:rPr lang="en-GB" smtClean="0"/>
              <a:t>Car registration number</a:t>
            </a:r>
          </a:p>
          <a:p>
            <a:pPr lvl="1" eaLnBrk="1" hangingPunct="1"/>
            <a:r>
              <a:rPr lang="en-GB" smtClean="0"/>
              <a:t>etc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525</Words>
  <Application>Microsoft Office PowerPoint</Application>
  <PresentationFormat>On-screen Show (4:3)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Data Structures and examples of their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examples of their use</dc:title>
  <dc:creator>Cathryn Casey</dc:creator>
  <cp:lastModifiedBy>Cathryn Casey</cp:lastModifiedBy>
  <cp:revision>26</cp:revision>
  <cp:lastPrinted>2015-09-15T12:05:42Z</cp:lastPrinted>
  <dcterms:created xsi:type="dcterms:W3CDTF">2008-09-26T13:22:48Z</dcterms:created>
  <dcterms:modified xsi:type="dcterms:W3CDTF">2015-09-15T12:06:04Z</dcterms:modified>
</cp:coreProperties>
</file>