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42B1-F6BA-473D-91BF-5BBD13D37DC8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2A2C-C6F0-43CA-977F-778116963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42B1-F6BA-473D-91BF-5BBD13D37DC8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2A2C-C6F0-43CA-977F-778116963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42B1-F6BA-473D-91BF-5BBD13D37DC8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2A2C-C6F0-43CA-977F-778116963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42B1-F6BA-473D-91BF-5BBD13D37DC8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2A2C-C6F0-43CA-977F-778116963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42B1-F6BA-473D-91BF-5BBD13D37DC8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2A2C-C6F0-43CA-977F-778116963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42B1-F6BA-473D-91BF-5BBD13D37DC8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2A2C-C6F0-43CA-977F-778116963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42B1-F6BA-473D-91BF-5BBD13D37DC8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2A2C-C6F0-43CA-977F-778116963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42B1-F6BA-473D-91BF-5BBD13D37DC8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2A2C-C6F0-43CA-977F-778116963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42B1-F6BA-473D-91BF-5BBD13D37DC8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2A2C-C6F0-43CA-977F-778116963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42B1-F6BA-473D-91BF-5BBD13D37DC8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2A2C-C6F0-43CA-977F-778116963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42B1-F6BA-473D-91BF-5BBD13D37DC8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2A2C-C6F0-43CA-977F-778116963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742B1-F6BA-473D-91BF-5BBD13D37DC8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E2A2C-C6F0-43CA-977F-7781169633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Image result for visual studio 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Image result for visual studio 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Image result for visual studio 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visualstudio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642918"/>
            <a:ext cx="1800225" cy="1771650"/>
          </a:xfrm>
          <a:prstGeom prst="rect">
            <a:avLst/>
          </a:prstGeom>
        </p:spPr>
      </p:pic>
      <p:pic>
        <p:nvPicPr>
          <p:cNvPr id="8" name="Picture 7" descr="rea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571744"/>
            <a:ext cx="1905000" cy="1704975"/>
          </a:xfrm>
          <a:prstGeom prst="rect">
            <a:avLst/>
          </a:prstGeom>
        </p:spPr>
      </p:pic>
      <p:pic>
        <p:nvPicPr>
          <p:cNvPr id="9" name="Picture 8" descr="aw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69" y="666810"/>
            <a:ext cx="1428750" cy="1428750"/>
          </a:xfrm>
          <a:prstGeom prst="rect">
            <a:avLst/>
          </a:prstGeom>
        </p:spPr>
      </p:pic>
      <p:pic>
        <p:nvPicPr>
          <p:cNvPr id="10" name="Picture 9" descr="axio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942" y="785794"/>
            <a:ext cx="1895475" cy="1066800"/>
          </a:xfrm>
          <a:prstGeom prst="rect">
            <a:avLst/>
          </a:prstGeom>
        </p:spPr>
      </p:pic>
      <p:pic>
        <p:nvPicPr>
          <p:cNvPr id="11" name="Picture 10" descr="bootstra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802" y="2571744"/>
            <a:ext cx="1771650" cy="1771650"/>
          </a:xfrm>
          <a:prstGeom prst="rect">
            <a:avLst/>
          </a:prstGeom>
        </p:spPr>
      </p:pic>
      <p:pic>
        <p:nvPicPr>
          <p:cNvPr id="12" name="Picture 11" descr="gi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488" y="4800622"/>
            <a:ext cx="1771650" cy="1771650"/>
          </a:xfrm>
          <a:prstGeom prst="rect">
            <a:avLst/>
          </a:prstGeom>
        </p:spPr>
      </p:pic>
      <p:pic>
        <p:nvPicPr>
          <p:cNvPr id="13" name="Picture 12" descr="github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348" y="4943498"/>
            <a:ext cx="1438275" cy="1390650"/>
          </a:xfrm>
          <a:prstGeom prst="rect">
            <a:avLst/>
          </a:prstGeom>
        </p:spPr>
      </p:pic>
      <p:pic>
        <p:nvPicPr>
          <p:cNvPr id="14" name="Picture 13" descr="slack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7884" y="2643182"/>
            <a:ext cx="2095500" cy="5238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0034" y="214290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Visual studio code    		 </a:t>
            </a:r>
            <a:r>
              <a:rPr lang="en-GB" dirty="0" err="1" smtClean="0"/>
              <a:t>amazon</a:t>
            </a:r>
            <a:r>
              <a:rPr lang="en-GB" dirty="0" smtClean="0"/>
              <a:t> web services   </a:t>
            </a:r>
            <a:r>
              <a:rPr lang="en-GB" dirty="0" err="1" smtClean="0"/>
              <a:t>axios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5720" y="2285992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React              			bootstrap                    slack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2844" y="4514870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Github</a:t>
            </a:r>
            <a:r>
              <a:rPr lang="en-GB" dirty="0" smtClean="0"/>
              <a:t>      		git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Helen Gardner</dc:creator>
  <cp:lastModifiedBy>Helen Gardner</cp:lastModifiedBy>
  <cp:revision>2</cp:revision>
  <dcterms:created xsi:type="dcterms:W3CDTF">2020-01-03T08:16:15Z</dcterms:created>
  <dcterms:modified xsi:type="dcterms:W3CDTF">2020-01-03T10:25:31Z</dcterms:modified>
</cp:coreProperties>
</file>