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641A-2363-4C25-A9DD-B60155DB0E0D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6424-4736-459B-8C95-3B83BA91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21571" y="1797833"/>
            <a:ext cx="1000100" cy="535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Select ingredient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285728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“Taste Not Waste” Story Map created by TR Bees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21563" y="2833684"/>
            <a:ext cx="1000116" cy="7947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Selects up to fixed no of ingredients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214414" y="4048130"/>
            <a:ext cx="1214414" cy="714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chooses max no of ingredients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179223" y="1690676"/>
            <a:ext cx="1071570" cy="642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Returns list of recipe </a:t>
            </a:r>
            <a:r>
              <a:rPr lang="en-GB" sz="1200" dirty="0" smtClean="0"/>
              <a:t>URL</a:t>
            </a:r>
            <a:r>
              <a:rPr lang="en-GB" sz="1200" dirty="0" smtClean="0"/>
              <a:t>s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107125" y="1815692"/>
            <a:ext cx="928694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Front-end only log in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179223" y="2967630"/>
            <a:ext cx="1071570" cy="5000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Input boxes cleared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78893" y="1672816"/>
            <a:ext cx="1000132" cy="78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excludes ingredient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3982629" y="1547800"/>
            <a:ext cx="928694" cy="10001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chooses restriction such as vegan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43174" y="2905122"/>
            <a:ext cx="1071570" cy="7858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excludes several ingredients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072066" y="3905254"/>
            <a:ext cx="1285884" cy="6429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Allows user to star favourites</a:t>
            </a:r>
          </a:p>
          <a:p>
            <a:pPr algn="ctr"/>
            <a:r>
              <a:rPr lang="en-GB" sz="1200" dirty="0" smtClean="0"/>
              <a:t>Recipe Box?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6750875" y="1690676"/>
            <a:ext cx="1000132" cy="6429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can view ingredients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643702" y="2887262"/>
            <a:ext cx="1214478" cy="73224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can order ingredients via supermarket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8072462" y="1690676"/>
            <a:ext cx="857256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is saved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71406" y="2985490"/>
            <a:ext cx="1000132" cy="50006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 in functioning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857752" y="5929330"/>
            <a:ext cx="1785950" cy="428628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can add to a meal planner functionality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4964909" y="4762510"/>
            <a:ext cx="1500198" cy="3571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can rate recipe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4054067" y="2905122"/>
            <a:ext cx="785818" cy="64294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by rating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8001024" y="2833684"/>
            <a:ext cx="1000132" cy="857256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can retrieve previous searches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4857752" y="5334014"/>
            <a:ext cx="1714512" cy="428628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can annotate recipe with comments </a:t>
            </a:r>
            <a:endParaRPr lang="en-US" sz="1200" dirty="0"/>
          </a:p>
        </p:txBody>
      </p:sp>
      <p:sp>
        <p:nvSpPr>
          <p:cNvPr id="29" name="Freeform 28"/>
          <p:cNvSpPr/>
          <p:nvPr/>
        </p:nvSpPr>
        <p:spPr>
          <a:xfrm>
            <a:off x="38100" y="1180046"/>
            <a:ext cx="9340326" cy="2723616"/>
          </a:xfrm>
          <a:custGeom>
            <a:avLst/>
            <a:gdLst>
              <a:gd name="connsiteX0" fmla="*/ 0 w 9364133"/>
              <a:gd name="connsiteY0" fmla="*/ 1407583 h 2800350"/>
              <a:gd name="connsiteX1" fmla="*/ 1270000 w 9364133"/>
              <a:gd name="connsiteY1" fmla="*/ 1445683 h 2800350"/>
              <a:gd name="connsiteX2" fmla="*/ 1054100 w 9364133"/>
              <a:gd name="connsiteY2" fmla="*/ 2614083 h 2800350"/>
              <a:gd name="connsiteX3" fmla="*/ 2552700 w 9364133"/>
              <a:gd name="connsiteY3" fmla="*/ 2563283 h 2800350"/>
              <a:gd name="connsiteX4" fmla="*/ 2451100 w 9364133"/>
              <a:gd name="connsiteY4" fmla="*/ 1509183 h 2800350"/>
              <a:gd name="connsiteX5" fmla="*/ 3886200 w 9364133"/>
              <a:gd name="connsiteY5" fmla="*/ 1521883 h 2800350"/>
              <a:gd name="connsiteX6" fmla="*/ 5029200 w 9364133"/>
              <a:gd name="connsiteY6" fmla="*/ 1585383 h 2800350"/>
              <a:gd name="connsiteX7" fmla="*/ 5029200 w 9364133"/>
              <a:gd name="connsiteY7" fmla="*/ 2436283 h 2800350"/>
              <a:gd name="connsiteX8" fmla="*/ 6324600 w 9364133"/>
              <a:gd name="connsiteY8" fmla="*/ 2398183 h 2800350"/>
              <a:gd name="connsiteX9" fmla="*/ 6489700 w 9364133"/>
              <a:gd name="connsiteY9" fmla="*/ 340783 h 2800350"/>
              <a:gd name="connsiteX10" fmla="*/ 8953500 w 9364133"/>
              <a:gd name="connsiteY10" fmla="*/ 353483 h 2800350"/>
              <a:gd name="connsiteX11" fmla="*/ 8953500 w 9364133"/>
              <a:gd name="connsiteY11" fmla="*/ 366183 h 2800350"/>
              <a:gd name="connsiteX0" fmla="*/ 0 w 9364133"/>
              <a:gd name="connsiteY0" fmla="*/ 1407583 h 2776541"/>
              <a:gd name="connsiteX1" fmla="*/ 1055654 w 9364133"/>
              <a:gd name="connsiteY1" fmla="*/ 1588535 h 2776541"/>
              <a:gd name="connsiteX2" fmla="*/ 1054100 w 9364133"/>
              <a:gd name="connsiteY2" fmla="*/ 2614083 h 2776541"/>
              <a:gd name="connsiteX3" fmla="*/ 2552700 w 9364133"/>
              <a:gd name="connsiteY3" fmla="*/ 2563283 h 2776541"/>
              <a:gd name="connsiteX4" fmla="*/ 2451100 w 9364133"/>
              <a:gd name="connsiteY4" fmla="*/ 1509183 h 2776541"/>
              <a:gd name="connsiteX5" fmla="*/ 3886200 w 9364133"/>
              <a:gd name="connsiteY5" fmla="*/ 1521883 h 2776541"/>
              <a:gd name="connsiteX6" fmla="*/ 5029200 w 9364133"/>
              <a:gd name="connsiteY6" fmla="*/ 1585383 h 2776541"/>
              <a:gd name="connsiteX7" fmla="*/ 5029200 w 9364133"/>
              <a:gd name="connsiteY7" fmla="*/ 2436283 h 2776541"/>
              <a:gd name="connsiteX8" fmla="*/ 6324600 w 9364133"/>
              <a:gd name="connsiteY8" fmla="*/ 2398183 h 2776541"/>
              <a:gd name="connsiteX9" fmla="*/ 6489700 w 9364133"/>
              <a:gd name="connsiteY9" fmla="*/ 340783 h 2776541"/>
              <a:gd name="connsiteX10" fmla="*/ 8953500 w 9364133"/>
              <a:gd name="connsiteY10" fmla="*/ 353483 h 2776541"/>
              <a:gd name="connsiteX11" fmla="*/ 8953500 w 9364133"/>
              <a:gd name="connsiteY11" fmla="*/ 366183 h 2776541"/>
              <a:gd name="connsiteX0" fmla="*/ 0 w 9364133"/>
              <a:gd name="connsiteY0" fmla="*/ 1407583 h 2747433"/>
              <a:gd name="connsiteX1" fmla="*/ 1055654 w 9364133"/>
              <a:gd name="connsiteY1" fmla="*/ 1588535 h 2747433"/>
              <a:gd name="connsiteX2" fmla="*/ 1196944 w 9364133"/>
              <a:gd name="connsiteY2" fmla="*/ 2471183 h 2747433"/>
              <a:gd name="connsiteX3" fmla="*/ 2552700 w 9364133"/>
              <a:gd name="connsiteY3" fmla="*/ 2563283 h 2747433"/>
              <a:gd name="connsiteX4" fmla="*/ 2451100 w 9364133"/>
              <a:gd name="connsiteY4" fmla="*/ 1509183 h 2747433"/>
              <a:gd name="connsiteX5" fmla="*/ 3886200 w 9364133"/>
              <a:gd name="connsiteY5" fmla="*/ 1521883 h 2747433"/>
              <a:gd name="connsiteX6" fmla="*/ 5029200 w 9364133"/>
              <a:gd name="connsiteY6" fmla="*/ 1585383 h 2747433"/>
              <a:gd name="connsiteX7" fmla="*/ 5029200 w 9364133"/>
              <a:gd name="connsiteY7" fmla="*/ 2436283 h 2747433"/>
              <a:gd name="connsiteX8" fmla="*/ 6324600 w 9364133"/>
              <a:gd name="connsiteY8" fmla="*/ 2398183 h 2747433"/>
              <a:gd name="connsiteX9" fmla="*/ 6489700 w 9364133"/>
              <a:gd name="connsiteY9" fmla="*/ 340783 h 2747433"/>
              <a:gd name="connsiteX10" fmla="*/ 8953500 w 9364133"/>
              <a:gd name="connsiteY10" fmla="*/ 353483 h 2747433"/>
              <a:gd name="connsiteX11" fmla="*/ 8953500 w 9364133"/>
              <a:gd name="connsiteY11" fmla="*/ 366183 h 2747433"/>
              <a:gd name="connsiteX0" fmla="*/ 0 w 9364133"/>
              <a:gd name="connsiteY0" fmla="*/ 1407583 h 2747433"/>
              <a:gd name="connsiteX1" fmla="*/ 1055654 w 9364133"/>
              <a:gd name="connsiteY1" fmla="*/ 1588535 h 2747433"/>
              <a:gd name="connsiteX2" fmla="*/ 1196944 w 9364133"/>
              <a:gd name="connsiteY2" fmla="*/ 2471183 h 2747433"/>
              <a:gd name="connsiteX3" fmla="*/ 2338354 w 9364133"/>
              <a:gd name="connsiteY3" fmla="*/ 2420383 h 2747433"/>
              <a:gd name="connsiteX4" fmla="*/ 2451100 w 9364133"/>
              <a:gd name="connsiteY4" fmla="*/ 1509183 h 2747433"/>
              <a:gd name="connsiteX5" fmla="*/ 3886200 w 9364133"/>
              <a:gd name="connsiteY5" fmla="*/ 1521883 h 2747433"/>
              <a:gd name="connsiteX6" fmla="*/ 5029200 w 9364133"/>
              <a:gd name="connsiteY6" fmla="*/ 1585383 h 2747433"/>
              <a:gd name="connsiteX7" fmla="*/ 5029200 w 9364133"/>
              <a:gd name="connsiteY7" fmla="*/ 2436283 h 2747433"/>
              <a:gd name="connsiteX8" fmla="*/ 6324600 w 9364133"/>
              <a:gd name="connsiteY8" fmla="*/ 2398183 h 2747433"/>
              <a:gd name="connsiteX9" fmla="*/ 6489700 w 9364133"/>
              <a:gd name="connsiteY9" fmla="*/ 340783 h 2747433"/>
              <a:gd name="connsiteX10" fmla="*/ 8953500 w 9364133"/>
              <a:gd name="connsiteY10" fmla="*/ 353483 h 2747433"/>
              <a:gd name="connsiteX11" fmla="*/ 8953500 w 9364133"/>
              <a:gd name="connsiteY11" fmla="*/ 366183 h 2747433"/>
              <a:gd name="connsiteX0" fmla="*/ 0 w 9364133"/>
              <a:gd name="connsiteY0" fmla="*/ 1621873 h 2747433"/>
              <a:gd name="connsiteX1" fmla="*/ 1055654 w 9364133"/>
              <a:gd name="connsiteY1" fmla="*/ 1588535 h 2747433"/>
              <a:gd name="connsiteX2" fmla="*/ 1196944 w 9364133"/>
              <a:gd name="connsiteY2" fmla="*/ 2471183 h 2747433"/>
              <a:gd name="connsiteX3" fmla="*/ 2338354 w 9364133"/>
              <a:gd name="connsiteY3" fmla="*/ 2420383 h 2747433"/>
              <a:gd name="connsiteX4" fmla="*/ 2451100 w 9364133"/>
              <a:gd name="connsiteY4" fmla="*/ 1509183 h 2747433"/>
              <a:gd name="connsiteX5" fmla="*/ 3886200 w 9364133"/>
              <a:gd name="connsiteY5" fmla="*/ 1521883 h 2747433"/>
              <a:gd name="connsiteX6" fmla="*/ 5029200 w 9364133"/>
              <a:gd name="connsiteY6" fmla="*/ 1585383 h 2747433"/>
              <a:gd name="connsiteX7" fmla="*/ 5029200 w 9364133"/>
              <a:gd name="connsiteY7" fmla="*/ 2436283 h 2747433"/>
              <a:gd name="connsiteX8" fmla="*/ 6324600 w 9364133"/>
              <a:gd name="connsiteY8" fmla="*/ 2398183 h 2747433"/>
              <a:gd name="connsiteX9" fmla="*/ 6489700 w 9364133"/>
              <a:gd name="connsiteY9" fmla="*/ 340783 h 2747433"/>
              <a:gd name="connsiteX10" fmla="*/ 8953500 w 9364133"/>
              <a:gd name="connsiteY10" fmla="*/ 353483 h 2747433"/>
              <a:gd name="connsiteX11" fmla="*/ 8953500 w 9364133"/>
              <a:gd name="connsiteY11" fmla="*/ 366183 h 2747433"/>
              <a:gd name="connsiteX0" fmla="*/ 0 w 9364133"/>
              <a:gd name="connsiteY0" fmla="*/ 1621873 h 2747433"/>
              <a:gd name="connsiteX1" fmla="*/ 1055654 w 9364133"/>
              <a:gd name="connsiteY1" fmla="*/ 1588535 h 2747433"/>
              <a:gd name="connsiteX2" fmla="*/ 1196944 w 9364133"/>
              <a:gd name="connsiteY2" fmla="*/ 2471183 h 2747433"/>
              <a:gd name="connsiteX3" fmla="*/ 2338354 w 9364133"/>
              <a:gd name="connsiteY3" fmla="*/ 2420383 h 2747433"/>
              <a:gd name="connsiteX4" fmla="*/ 2665382 w 9364133"/>
              <a:gd name="connsiteY4" fmla="*/ 1509183 h 2747433"/>
              <a:gd name="connsiteX5" fmla="*/ 3886200 w 9364133"/>
              <a:gd name="connsiteY5" fmla="*/ 1521883 h 2747433"/>
              <a:gd name="connsiteX6" fmla="*/ 5029200 w 9364133"/>
              <a:gd name="connsiteY6" fmla="*/ 1585383 h 2747433"/>
              <a:gd name="connsiteX7" fmla="*/ 5029200 w 9364133"/>
              <a:gd name="connsiteY7" fmla="*/ 2436283 h 2747433"/>
              <a:gd name="connsiteX8" fmla="*/ 6324600 w 9364133"/>
              <a:gd name="connsiteY8" fmla="*/ 2398183 h 2747433"/>
              <a:gd name="connsiteX9" fmla="*/ 6489700 w 9364133"/>
              <a:gd name="connsiteY9" fmla="*/ 340783 h 2747433"/>
              <a:gd name="connsiteX10" fmla="*/ 8953500 w 9364133"/>
              <a:gd name="connsiteY10" fmla="*/ 353483 h 2747433"/>
              <a:gd name="connsiteX11" fmla="*/ 8953500 w 9364133"/>
              <a:gd name="connsiteY11" fmla="*/ 366183 h 2747433"/>
              <a:gd name="connsiteX0" fmla="*/ 0 w 9364133"/>
              <a:gd name="connsiteY0" fmla="*/ 1621873 h 2747433"/>
              <a:gd name="connsiteX1" fmla="*/ 1055654 w 9364133"/>
              <a:gd name="connsiteY1" fmla="*/ 1588535 h 2747433"/>
              <a:gd name="connsiteX2" fmla="*/ 1196944 w 9364133"/>
              <a:gd name="connsiteY2" fmla="*/ 2471183 h 2747433"/>
              <a:gd name="connsiteX3" fmla="*/ 2338354 w 9364133"/>
              <a:gd name="connsiteY3" fmla="*/ 2420383 h 2747433"/>
              <a:gd name="connsiteX4" fmla="*/ 2665382 w 9364133"/>
              <a:gd name="connsiteY4" fmla="*/ 1509183 h 2747433"/>
              <a:gd name="connsiteX5" fmla="*/ 3886200 w 9364133"/>
              <a:gd name="connsiteY5" fmla="*/ 1521883 h 2747433"/>
              <a:gd name="connsiteX6" fmla="*/ 5029200 w 9364133"/>
              <a:gd name="connsiteY6" fmla="*/ 1585383 h 2747433"/>
              <a:gd name="connsiteX7" fmla="*/ 5029200 w 9364133"/>
              <a:gd name="connsiteY7" fmla="*/ 2436283 h 2747433"/>
              <a:gd name="connsiteX8" fmla="*/ 6324600 w 9364133"/>
              <a:gd name="connsiteY8" fmla="*/ 2398183 h 2747433"/>
              <a:gd name="connsiteX9" fmla="*/ 6489700 w 9364133"/>
              <a:gd name="connsiteY9" fmla="*/ 340783 h 2747433"/>
              <a:gd name="connsiteX10" fmla="*/ 8953500 w 9364133"/>
              <a:gd name="connsiteY10" fmla="*/ 353483 h 2747433"/>
              <a:gd name="connsiteX11" fmla="*/ 8953500 w 9364133"/>
              <a:gd name="connsiteY11" fmla="*/ 366183 h 2747433"/>
              <a:gd name="connsiteX0" fmla="*/ 0 w 9364133"/>
              <a:gd name="connsiteY0" fmla="*/ 1621873 h 2747433"/>
              <a:gd name="connsiteX1" fmla="*/ 1055654 w 9364133"/>
              <a:gd name="connsiteY1" fmla="*/ 1588535 h 2747433"/>
              <a:gd name="connsiteX2" fmla="*/ 1196944 w 9364133"/>
              <a:gd name="connsiteY2" fmla="*/ 2471183 h 2747433"/>
              <a:gd name="connsiteX3" fmla="*/ 2338354 w 9364133"/>
              <a:gd name="connsiteY3" fmla="*/ 2420383 h 2747433"/>
              <a:gd name="connsiteX4" fmla="*/ 2665382 w 9364133"/>
              <a:gd name="connsiteY4" fmla="*/ 1509183 h 2747433"/>
              <a:gd name="connsiteX5" fmla="*/ 3886200 w 9364133"/>
              <a:gd name="connsiteY5" fmla="*/ 1521883 h 2747433"/>
              <a:gd name="connsiteX6" fmla="*/ 5029200 w 9364133"/>
              <a:gd name="connsiteY6" fmla="*/ 1585383 h 2747433"/>
              <a:gd name="connsiteX7" fmla="*/ 5029200 w 9364133"/>
              <a:gd name="connsiteY7" fmla="*/ 2436283 h 2747433"/>
              <a:gd name="connsiteX8" fmla="*/ 6324600 w 9364133"/>
              <a:gd name="connsiteY8" fmla="*/ 2398183 h 2747433"/>
              <a:gd name="connsiteX9" fmla="*/ 6489700 w 9364133"/>
              <a:gd name="connsiteY9" fmla="*/ 340783 h 2747433"/>
              <a:gd name="connsiteX10" fmla="*/ 8953500 w 9364133"/>
              <a:gd name="connsiteY10" fmla="*/ 353483 h 2747433"/>
              <a:gd name="connsiteX11" fmla="*/ 8953500 w 9364133"/>
              <a:gd name="connsiteY11" fmla="*/ 366183 h 2747433"/>
              <a:gd name="connsiteX0" fmla="*/ 0 w 9364133"/>
              <a:gd name="connsiteY0" fmla="*/ 1621873 h 2747433"/>
              <a:gd name="connsiteX1" fmla="*/ 1055654 w 9364133"/>
              <a:gd name="connsiteY1" fmla="*/ 1588535 h 2747433"/>
              <a:gd name="connsiteX2" fmla="*/ 1196944 w 9364133"/>
              <a:gd name="connsiteY2" fmla="*/ 2471183 h 2747433"/>
              <a:gd name="connsiteX3" fmla="*/ 2338354 w 9364133"/>
              <a:gd name="connsiteY3" fmla="*/ 2420383 h 2747433"/>
              <a:gd name="connsiteX4" fmla="*/ 2665382 w 9364133"/>
              <a:gd name="connsiteY4" fmla="*/ 1509183 h 2747433"/>
              <a:gd name="connsiteX5" fmla="*/ 3886200 w 9364133"/>
              <a:gd name="connsiteY5" fmla="*/ 1521883 h 2747433"/>
              <a:gd name="connsiteX6" fmla="*/ 5029200 w 9364133"/>
              <a:gd name="connsiteY6" fmla="*/ 1585383 h 2747433"/>
              <a:gd name="connsiteX7" fmla="*/ 5029200 w 9364133"/>
              <a:gd name="connsiteY7" fmla="*/ 2436283 h 2747433"/>
              <a:gd name="connsiteX8" fmla="*/ 6324600 w 9364133"/>
              <a:gd name="connsiteY8" fmla="*/ 2398183 h 2747433"/>
              <a:gd name="connsiteX9" fmla="*/ 6489700 w 9364133"/>
              <a:gd name="connsiteY9" fmla="*/ 340783 h 2747433"/>
              <a:gd name="connsiteX10" fmla="*/ 8953500 w 9364133"/>
              <a:gd name="connsiteY10" fmla="*/ 353483 h 2747433"/>
              <a:gd name="connsiteX11" fmla="*/ 8953500 w 9364133"/>
              <a:gd name="connsiteY11" fmla="*/ 366183 h 2747433"/>
              <a:gd name="connsiteX0" fmla="*/ 0 w 9364133"/>
              <a:gd name="connsiteY0" fmla="*/ 1621873 h 2747433"/>
              <a:gd name="connsiteX1" fmla="*/ 1055654 w 9364133"/>
              <a:gd name="connsiteY1" fmla="*/ 1588535 h 2747433"/>
              <a:gd name="connsiteX2" fmla="*/ 1196944 w 9364133"/>
              <a:gd name="connsiteY2" fmla="*/ 2471183 h 2747433"/>
              <a:gd name="connsiteX3" fmla="*/ 2338354 w 9364133"/>
              <a:gd name="connsiteY3" fmla="*/ 2420383 h 2747433"/>
              <a:gd name="connsiteX4" fmla="*/ 2665382 w 9364133"/>
              <a:gd name="connsiteY4" fmla="*/ 1509183 h 2747433"/>
              <a:gd name="connsiteX5" fmla="*/ 3886200 w 9364133"/>
              <a:gd name="connsiteY5" fmla="*/ 1521883 h 2747433"/>
              <a:gd name="connsiteX6" fmla="*/ 5029200 w 9364133"/>
              <a:gd name="connsiteY6" fmla="*/ 1585383 h 2747433"/>
              <a:gd name="connsiteX7" fmla="*/ 5029200 w 9364133"/>
              <a:gd name="connsiteY7" fmla="*/ 2436283 h 2747433"/>
              <a:gd name="connsiteX8" fmla="*/ 6324600 w 9364133"/>
              <a:gd name="connsiteY8" fmla="*/ 2398183 h 2747433"/>
              <a:gd name="connsiteX9" fmla="*/ 6489700 w 9364133"/>
              <a:gd name="connsiteY9" fmla="*/ 340783 h 2747433"/>
              <a:gd name="connsiteX10" fmla="*/ 8953500 w 9364133"/>
              <a:gd name="connsiteY10" fmla="*/ 353483 h 2747433"/>
              <a:gd name="connsiteX11" fmla="*/ 8953500 w 9364133"/>
              <a:gd name="connsiteY11" fmla="*/ 366183 h 2747433"/>
              <a:gd name="connsiteX0" fmla="*/ 0 w 9364133"/>
              <a:gd name="connsiteY0" fmla="*/ 1621873 h 2747433"/>
              <a:gd name="connsiteX1" fmla="*/ 1055654 w 9364133"/>
              <a:gd name="connsiteY1" fmla="*/ 1588535 h 2747433"/>
              <a:gd name="connsiteX2" fmla="*/ 1196944 w 9364133"/>
              <a:gd name="connsiteY2" fmla="*/ 2471183 h 2747433"/>
              <a:gd name="connsiteX3" fmla="*/ 2338354 w 9364133"/>
              <a:gd name="connsiteY3" fmla="*/ 2420383 h 2747433"/>
              <a:gd name="connsiteX4" fmla="*/ 2665382 w 9364133"/>
              <a:gd name="connsiteY4" fmla="*/ 1509183 h 2747433"/>
              <a:gd name="connsiteX5" fmla="*/ 3886200 w 9364133"/>
              <a:gd name="connsiteY5" fmla="*/ 1521883 h 2747433"/>
              <a:gd name="connsiteX6" fmla="*/ 4886292 w 9364133"/>
              <a:gd name="connsiteY6" fmla="*/ 1585383 h 2747433"/>
              <a:gd name="connsiteX7" fmla="*/ 5029200 w 9364133"/>
              <a:gd name="connsiteY7" fmla="*/ 2436283 h 2747433"/>
              <a:gd name="connsiteX8" fmla="*/ 6324600 w 9364133"/>
              <a:gd name="connsiteY8" fmla="*/ 2398183 h 2747433"/>
              <a:gd name="connsiteX9" fmla="*/ 6489700 w 9364133"/>
              <a:gd name="connsiteY9" fmla="*/ 340783 h 2747433"/>
              <a:gd name="connsiteX10" fmla="*/ 8953500 w 9364133"/>
              <a:gd name="connsiteY10" fmla="*/ 353483 h 2747433"/>
              <a:gd name="connsiteX11" fmla="*/ 8953500 w 9364133"/>
              <a:gd name="connsiteY11" fmla="*/ 366183 h 2747433"/>
              <a:gd name="connsiteX0" fmla="*/ 0 w 9364133"/>
              <a:gd name="connsiteY0" fmla="*/ 1621873 h 2747433"/>
              <a:gd name="connsiteX1" fmla="*/ 1055654 w 9364133"/>
              <a:gd name="connsiteY1" fmla="*/ 1588535 h 2747433"/>
              <a:gd name="connsiteX2" fmla="*/ 1196944 w 9364133"/>
              <a:gd name="connsiteY2" fmla="*/ 2471183 h 2747433"/>
              <a:gd name="connsiteX3" fmla="*/ 2338354 w 9364133"/>
              <a:gd name="connsiteY3" fmla="*/ 2420383 h 2747433"/>
              <a:gd name="connsiteX4" fmla="*/ 2665382 w 9364133"/>
              <a:gd name="connsiteY4" fmla="*/ 1509183 h 2747433"/>
              <a:gd name="connsiteX5" fmla="*/ 3886200 w 9364133"/>
              <a:gd name="connsiteY5" fmla="*/ 1521883 h 2747433"/>
              <a:gd name="connsiteX6" fmla="*/ 4886292 w 9364133"/>
              <a:gd name="connsiteY6" fmla="*/ 1585383 h 2747433"/>
              <a:gd name="connsiteX7" fmla="*/ 5029200 w 9364133"/>
              <a:gd name="connsiteY7" fmla="*/ 2436283 h 2747433"/>
              <a:gd name="connsiteX8" fmla="*/ 6324600 w 9364133"/>
              <a:gd name="connsiteY8" fmla="*/ 2398183 h 2747433"/>
              <a:gd name="connsiteX9" fmla="*/ 6489700 w 9364133"/>
              <a:gd name="connsiteY9" fmla="*/ 340783 h 2747433"/>
              <a:gd name="connsiteX10" fmla="*/ 8953500 w 9364133"/>
              <a:gd name="connsiteY10" fmla="*/ 353483 h 2747433"/>
              <a:gd name="connsiteX11" fmla="*/ 8953500 w 9364133"/>
              <a:gd name="connsiteY11" fmla="*/ 366183 h 2747433"/>
              <a:gd name="connsiteX0" fmla="*/ 0 w 9364133"/>
              <a:gd name="connsiteY0" fmla="*/ 1621873 h 2795006"/>
              <a:gd name="connsiteX1" fmla="*/ 1055654 w 9364133"/>
              <a:gd name="connsiteY1" fmla="*/ 1588535 h 2795006"/>
              <a:gd name="connsiteX2" fmla="*/ 1196944 w 9364133"/>
              <a:gd name="connsiteY2" fmla="*/ 2471183 h 2795006"/>
              <a:gd name="connsiteX3" fmla="*/ 2338354 w 9364133"/>
              <a:gd name="connsiteY3" fmla="*/ 2634673 h 2795006"/>
              <a:gd name="connsiteX4" fmla="*/ 2665382 w 9364133"/>
              <a:gd name="connsiteY4" fmla="*/ 1509183 h 2795006"/>
              <a:gd name="connsiteX5" fmla="*/ 3886200 w 9364133"/>
              <a:gd name="connsiteY5" fmla="*/ 1521883 h 2795006"/>
              <a:gd name="connsiteX6" fmla="*/ 4886292 w 9364133"/>
              <a:gd name="connsiteY6" fmla="*/ 1585383 h 2795006"/>
              <a:gd name="connsiteX7" fmla="*/ 5029200 w 9364133"/>
              <a:gd name="connsiteY7" fmla="*/ 2436283 h 2795006"/>
              <a:gd name="connsiteX8" fmla="*/ 6324600 w 9364133"/>
              <a:gd name="connsiteY8" fmla="*/ 2398183 h 2795006"/>
              <a:gd name="connsiteX9" fmla="*/ 6489700 w 9364133"/>
              <a:gd name="connsiteY9" fmla="*/ 340783 h 2795006"/>
              <a:gd name="connsiteX10" fmla="*/ 8953500 w 9364133"/>
              <a:gd name="connsiteY10" fmla="*/ 353483 h 2795006"/>
              <a:gd name="connsiteX11" fmla="*/ 8953500 w 9364133"/>
              <a:gd name="connsiteY11" fmla="*/ 366183 h 2795006"/>
              <a:gd name="connsiteX0" fmla="*/ 0 w 9364133"/>
              <a:gd name="connsiteY0" fmla="*/ 1621873 h 2795006"/>
              <a:gd name="connsiteX1" fmla="*/ 1055654 w 9364133"/>
              <a:gd name="connsiteY1" fmla="*/ 1588535 h 2795006"/>
              <a:gd name="connsiteX2" fmla="*/ 1196944 w 9364133"/>
              <a:gd name="connsiteY2" fmla="*/ 2471183 h 2795006"/>
              <a:gd name="connsiteX3" fmla="*/ 2338354 w 9364133"/>
              <a:gd name="connsiteY3" fmla="*/ 2634673 h 2795006"/>
              <a:gd name="connsiteX4" fmla="*/ 2665382 w 9364133"/>
              <a:gd name="connsiteY4" fmla="*/ 1509183 h 2795006"/>
              <a:gd name="connsiteX5" fmla="*/ 3886200 w 9364133"/>
              <a:gd name="connsiteY5" fmla="*/ 1521883 h 2795006"/>
              <a:gd name="connsiteX6" fmla="*/ 4886292 w 9364133"/>
              <a:gd name="connsiteY6" fmla="*/ 1585383 h 2795006"/>
              <a:gd name="connsiteX7" fmla="*/ 5029200 w 9364133"/>
              <a:gd name="connsiteY7" fmla="*/ 2436283 h 2795006"/>
              <a:gd name="connsiteX8" fmla="*/ 6324600 w 9364133"/>
              <a:gd name="connsiteY8" fmla="*/ 2398183 h 2795006"/>
              <a:gd name="connsiteX9" fmla="*/ 6489700 w 9364133"/>
              <a:gd name="connsiteY9" fmla="*/ 340783 h 2795006"/>
              <a:gd name="connsiteX10" fmla="*/ 8953500 w 9364133"/>
              <a:gd name="connsiteY10" fmla="*/ 353483 h 2795006"/>
              <a:gd name="connsiteX11" fmla="*/ 8953500 w 9364133"/>
              <a:gd name="connsiteY11" fmla="*/ 366183 h 2795006"/>
              <a:gd name="connsiteX0" fmla="*/ 0 w 9340326"/>
              <a:gd name="connsiteY0" fmla="*/ 1621873 h 2795006"/>
              <a:gd name="connsiteX1" fmla="*/ 1055654 w 9340326"/>
              <a:gd name="connsiteY1" fmla="*/ 1588535 h 2795006"/>
              <a:gd name="connsiteX2" fmla="*/ 1196944 w 9340326"/>
              <a:gd name="connsiteY2" fmla="*/ 2471183 h 2795006"/>
              <a:gd name="connsiteX3" fmla="*/ 2338354 w 9340326"/>
              <a:gd name="connsiteY3" fmla="*/ 2634673 h 2795006"/>
              <a:gd name="connsiteX4" fmla="*/ 2665382 w 9340326"/>
              <a:gd name="connsiteY4" fmla="*/ 1509183 h 2795006"/>
              <a:gd name="connsiteX5" fmla="*/ 3886200 w 9340326"/>
              <a:gd name="connsiteY5" fmla="*/ 1521883 h 2795006"/>
              <a:gd name="connsiteX6" fmla="*/ 4886292 w 9340326"/>
              <a:gd name="connsiteY6" fmla="*/ 1585383 h 2795006"/>
              <a:gd name="connsiteX7" fmla="*/ 5029200 w 9340326"/>
              <a:gd name="connsiteY7" fmla="*/ 2436283 h 2795006"/>
              <a:gd name="connsiteX8" fmla="*/ 6324600 w 9340326"/>
              <a:gd name="connsiteY8" fmla="*/ 2398183 h 2795006"/>
              <a:gd name="connsiteX9" fmla="*/ 6632544 w 9340326"/>
              <a:gd name="connsiteY9" fmla="*/ 340783 h 2795006"/>
              <a:gd name="connsiteX10" fmla="*/ 8953500 w 9340326"/>
              <a:gd name="connsiteY10" fmla="*/ 353483 h 2795006"/>
              <a:gd name="connsiteX11" fmla="*/ 8953500 w 9340326"/>
              <a:gd name="connsiteY11" fmla="*/ 366183 h 2795006"/>
              <a:gd name="connsiteX0" fmla="*/ 0 w 9340326"/>
              <a:gd name="connsiteY0" fmla="*/ 1621873 h 2747433"/>
              <a:gd name="connsiteX1" fmla="*/ 1055654 w 9340326"/>
              <a:gd name="connsiteY1" fmla="*/ 1588535 h 2747433"/>
              <a:gd name="connsiteX2" fmla="*/ 1196944 w 9340326"/>
              <a:gd name="connsiteY2" fmla="*/ 2471183 h 2747433"/>
              <a:gd name="connsiteX3" fmla="*/ 2338354 w 9340326"/>
              <a:gd name="connsiteY3" fmla="*/ 2491773 h 2747433"/>
              <a:gd name="connsiteX4" fmla="*/ 2665382 w 9340326"/>
              <a:gd name="connsiteY4" fmla="*/ 1509183 h 2747433"/>
              <a:gd name="connsiteX5" fmla="*/ 3886200 w 9340326"/>
              <a:gd name="connsiteY5" fmla="*/ 1521883 h 2747433"/>
              <a:gd name="connsiteX6" fmla="*/ 4886292 w 9340326"/>
              <a:gd name="connsiteY6" fmla="*/ 1585383 h 2747433"/>
              <a:gd name="connsiteX7" fmla="*/ 5029200 w 9340326"/>
              <a:gd name="connsiteY7" fmla="*/ 2436283 h 2747433"/>
              <a:gd name="connsiteX8" fmla="*/ 6324600 w 9340326"/>
              <a:gd name="connsiteY8" fmla="*/ 2398183 h 2747433"/>
              <a:gd name="connsiteX9" fmla="*/ 6632544 w 9340326"/>
              <a:gd name="connsiteY9" fmla="*/ 340783 h 2747433"/>
              <a:gd name="connsiteX10" fmla="*/ 8953500 w 9340326"/>
              <a:gd name="connsiteY10" fmla="*/ 353483 h 2747433"/>
              <a:gd name="connsiteX11" fmla="*/ 8953500 w 9340326"/>
              <a:gd name="connsiteY11" fmla="*/ 366183 h 2747433"/>
              <a:gd name="connsiteX0" fmla="*/ 0 w 9340326"/>
              <a:gd name="connsiteY0" fmla="*/ 1621873 h 2723616"/>
              <a:gd name="connsiteX1" fmla="*/ 1055654 w 9340326"/>
              <a:gd name="connsiteY1" fmla="*/ 1588535 h 2723616"/>
              <a:gd name="connsiteX2" fmla="*/ 1196944 w 9340326"/>
              <a:gd name="connsiteY2" fmla="*/ 2471183 h 2723616"/>
              <a:gd name="connsiteX3" fmla="*/ 2338354 w 9340326"/>
              <a:gd name="connsiteY3" fmla="*/ 2491773 h 2723616"/>
              <a:gd name="connsiteX4" fmla="*/ 2665382 w 9340326"/>
              <a:gd name="connsiteY4" fmla="*/ 1509183 h 2723616"/>
              <a:gd name="connsiteX5" fmla="*/ 3886200 w 9340326"/>
              <a:gd name="connsiteY5" fmla="*/ 1521883 h 2723616"/>
              <a:gd name="connsiteX6" fmla="*/ 4886292 w 9340326"/>
              <a:gd name="connsiteY6" fmla="*/ 1585383 h 2723616"/>
              <a:gd name="connsiteX7" fmla="*/ 5029200 w 9340326"/>
              <a:gd name="connsiteY7" fmla="*/ 2293383 h 2723616"/>
              <a:gd name="connsiteX8" fmla="*/ 6324600 w 9340326"/>
              <a:gd name="connsiteY8" fmla="*/ 2398183 h 2723616"/>
              <a:gd name="connsiteX9" fmla="*/ 6632544 w 9340326"/>
              <a:gd name="connsiteY9" fmla="*/ 340783 h 2723616"/>
              <a:gd name="connsiteX10" fmla="*/ 8953500 w 9340326"/>
              <a:gd name="connsiteY10" fmla="*/ 353483 h 2723616"/>
              <a:gd name="connsiteX11" fmla="*/ 8953500 w 9340326"/>
              <a:gd name="connsiteY11" fmla="*/ 366183 h 2723616"/>
              <a:gd name="connsiteX0" fmla="*/ 0 w 9340326"/>
              <a:gd name="connsiteY0" fmla="*/ 1621873 h 2723616"/>
              <a:gd name="connsiteX1" fmla="*/ 1055654 w 9340326"/>
              <a:gd name="connsiteY1" fmla="*/ 1588535 h 2723616"/>
              <a:gd name="connsiteX2" fmla="*/ 1196944 w 9340326"/>
              <a:gd name="connsiteY2" fmla="*/ 2471183 h 2723616"/>
              <a:gd name="connsiteX3" fmla="*/ 2338354 w 9340326"/>
              <a:gd name="connsiteY3" fmla="*/ 2491773 h 2723616"/>
              <a:gd name="connsiteX4" fmla="*/ 2665382 w 9340326"/>
              <a:gd name="connsiteY4" fmla="*/ 1509183 h 2723616"/>
              <a:gd name="connsiteX5" fmla="*/ 3886200 w 9340326"/>
              <a:gd name="connsiteY5" fmla="*/ 1521883 h 2723616"/>
              <a:gd name="connsiteX6" fmla="*/ 4886292 w 9340326"/>
              <a:gd name="connsiteY6" fmla="*/ 1585383 h 2723616"/>
              <a:gd name="connsiteX7" fmla="*/ 5029200 w 9340326"/>
              <a:gd name="connsiteY7" fmla="*/ 2293383 h 2723616"/>
              <a:gd name="connsiteX8" fmla="*/ 6181692 w 9340326"/>
              <a:gd name="connsiteY8" fmla="*/ 2398183 h 2723616"/>
              <a:gd name="connsiteX9" fmla="*/ 6632544 w 9340326"/>
              <a:gd name="connsiteY9" fmla="*/ 340783 h 2723616"/>
              <a:gd name="connsiteX10" fmla="*/ 8953500 w 9340326"/>
              <a:gd name="connsiteY10" fmla="*/ 353483 h 2723616"/>
              <a:gd name="connsiteX11" fmla="*/ 8953500 w 9340326"/>
              <a:gd name="connsiteY11" fmla="*/ 366183 h 27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40326" h="2723616">
                <a:moveTo>
                  <a:pt x="0" y="1621873"/>
                </a:moveTo>
                <a:cubicBezTo>
                  <a:pt x="547158" y="1540381"/>
                  <a:pt x="856163" y="1446983"/>
                  <a:pt x="1055654" y="1588535"/>
                </a:cubicBezTo>
                <a:cubicBezTo>
                  <a:pt x="1255145" y="1730087"/>
                  <a:pt x="983161" y="2320643"/>
                  <a:pt x="1196944" y="2471183"/>
                </a:cubicBezTo>
                <a:cubicBezTo>
                  <a:pt x="1410727" y="2621723"/>
                  <a:pt x="2093614" y="2652106"/>
                  <a:pt x="2338354" y="2491773"/>
                </a:cubicBezTo>
                <a:cubicBezTo>
                  <a:pt x="2583094" y="2331440"/>
                  <a:pt x="2407408" y="1670831"/>
                  <a:pt x="2665382" y="1509183"/>
                </a:cubicBezTo>
                <a:cubicBezTo>
                  <a:pt x="2923356" y="1347535"/>
                  <a:pt x="3516048" y="1509183"/>
                  <a:pt x="3886200" y="1521883"/>
                </a:cubicBezTo>
                <a:cubicBezTo>
                  <a:pt x="4256352" y="1534583"/>
                  <a:pt x="4695792" y="1456800"/>
                  <a:pt x="4886292" y="1585383"/>
                </a:cubicBezTo>
                <a:cubicBezTo>
                  <a:pt x="5076792" y="1713966"/>
                  <a:pt x="4813300" y="2157916"/>
                  <a:pt x="5029200" y="2293383"/>
                </a:cubicBezTo>
                <a:cubicBezTo>
                  <a:pt x="5245100" y="2428850"/>
                  <a:pt x="5914468" y="2723616"/>
                  <a:pt x="6181692" y="2398183"/>
                </a:cubicBezTo>
                <a:cubicBezTo>
                  <a:pt x="6448916" y="2072750"/>
                  <a:pt x="6170576" y="681566"/>
                  <a:pt x="6632544" y="340783"/>
                </a:cubicBezTo>
                <a:cubicBezTo>
                  <a:pt x="7094512" y="0"/>
                  <a:pt x="8566674" y="349250"/>
                  <a:pt x="8953500" y="353483"/>
                </a:cubicBezTo>
                <a:cubicBezTo>
                  <a:pt x="9340326" y="357716"/>
                  <a:pt x="9158816" y="361949"/>
                  <a:pt x="8953500" y="366183"/>
                </a:cubicBezTo>
              </a:path>
            </a:pathLst>
          </a:cu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14300" y="1185359"/>
            <a:ext cx="8966200" cy="3726509"/>
          </a:xfrm>
          <a:custGeom>
            <a:avLst/>
            <a:gdLst>
              <a:gd name="connsiteX0" fmla="*/ 0 w 8966200"/>
              <a:gd name="connsiteY0" fmla="*/ 2758017 h 4095750"/>
              <a:gd name="connsiteX1" fmla="*/ 1384300 w 8966200"/>
              <a:gd name="connsiteY1" fmla="*/ 2719917 h 4095750"/>
              <a:gd name="connsiteX2" fmla="*/ 2794000 w 8966200"/>
              <a:gd name="connsiteY2" fmla="*/ 2796117 h 4095750"/>
              <a:gd name="connsiteX3" fmla="*/ 3886200 w 8966200"/>
              <a:gd name="connsiteY3" fmla="*/ 2732617 h 4095750"/>
              <a:gd name="connsiteX4" fmla="*/ 3708400 w 8966200"/>
              <a:gd name="connsiteY4" fmla="*/ 1691217 h 4095750"/>
              <a:gd name="connsiteX5" fmla="*/ 4787900 w 8966200"/>
              <a:gd name="connsiteY5" fmla="*/ 1678517 h 4095750"/>
              <a:gd name="connsiteX6" fmla="*/ 4572000 w 8966200"/>
              <a:gd name="connsiteY6" fmla="*/ 3507317 h 4095750"/>
              <a:gd name="connsiteX7" fmla="*/ 6578600 w 8966200"/>
              <a:gd name="connsiteY7" fmla="*/ 3596217 h 4095750"/>
              <a:gd name="connsiteX8" fmla="*/ 6515100 w 8966200"/>
              <a:gd name="connsiteY8" fmla="*/ 510117 h 4095750"/>
              <a:gd name="connsiteX9" fmla="*/ 8966200 w 8966200"/>
              <a:gd name="connsiteY9" fmla="*/ 535517 h 4095750"/>
              <a:gd name="connsiteX0" fmla="*/ 0 w 8966200"/>
              <a:gd name="connsiteY0" fmla="*/ 2758017 h 4095750"/>
              <a:gd name="connsiteX1" fmla="*/ 1384300 w 8966200"/>
              <a:gd name="connsiteY1" fmla="*/ 2719917 h 4095750"/>
              <a:gd name="connsiteX2" fmla="*/ 2794000 w 8966200"/>
              <a:gd name="connsiteY2" fmla="*/ 2796117 h 4095750"/>
              <a:gd name="connsiteX3" fmla="*/ 3600416 w 8966200"/>
              <a:gd name="connsiteY3" fmla="*/ 2732617 h 4095750"/>
              <a:gd name="connsiteX4" fmla="*/ 3708400 w 8966200"/>
              <a:gd name="connsiteY4" fmla="*/ 1691217 h 4095750"/>
              <a:gd name="connsiteX5" fmla="*/ 4787900 w 8966200"/>
              <a:gd name="connsiteY5" fmla="*/ 1678517 h 4095750"/>
              <a:gd name="connsiteX6" fmla="*/ 4572000 w 8966200"/>
              <a:gd name="connsiteY6" fmla="*/ 3507317 h 4095750"/>
              <a:gd name="connsiteX7" fmla="*/ 6578600 w 8966200"/>
              <a:gd name="connsiteY7" fmla="*/ 3596217 h 4095750"/>
              <a:gd name="connsiteX8" fmla="*/ 6515100 w 8966200"/>
              <a:gd name="connsiteY8" fmla="*/ 510117 h 4095750"/>
              <a:gd name="connsiteX9" fmla="*/ 8966200 w 8966200"/>
              <a:gd name="connsiteY9" fmla="*/ 535517 h 4095750"/>
              <a:gd name="connsiteX0" fmla="*/ 0 w 8966200"/>
              <a:gd name="connsiteY0" fmla="*/ 2758017 h 4095750"/>
              <a:gd name="connsiteX1" fmla="*/ 1384300 w 8966200"/>
              <a:gd name="connsiteY1" fmla="*/ 2719917 h 4095750"/>
              <a:gd name="connsiteX2" fmla="*/ 2794000 w 8966200"/>
              <a:gd name="connsiteY2" fmla="*/ 2796117 h 4095750"/>
              <a:gd name="connsiteX3" fmla="*/ 3600416 w 8966200"/>
              <a:gd name="connsiteY3" fmla="*/ 2732617 h 4095750"/>
              <a:gd name="connsiteX4" fmla="*/ 3708400 w 8966200"/>
              <a:gd name="connsiteY4" fmla="*/ 1691217 h 4095750"/>
              <a:gd name="connsiteX5" fmla="*/ 4787900 w 8966200"/>
              <a:gd name="connsiteY5" fmla="*/ 1821369 h 4095750"/>
              <a:gd name="connsiteX6" fmla="*/ 4572000 w 8966200"/>
              <a:gd name="connsiteY6" fmla="*/ 3507317 h 4095750"/>
              <a:gd name="connsiteX7" fmla="*/ 6578600 w 8966200"/>
              <a:gd name="connsiteY7" fmla="*/ 3596217 h 4095750"/>
              <a:gd name="connsiteX8" fmla="*/ 6515100 w 8966200"/>
              <a:gd name="connsiteY8" fmla="*/ 510117 h 4095750"/>
              <a:gd name="connsiteX9" fmla="*/ 8966200 w 8966200"/>
              <a:gd name="connsiteY9" fmla="*/ 535517 h 4095750"/>
              <a:gd name="connsiteX0" fmla="*/ 0 w 8966200"/>
              <a:gd name="connsiteY0" fmla="*/ 2758017 h 4095750"/>
              <a:gd name="connsiteX1" fmla="*/ 1384300 w 8966200"/>
              <a:gd name="connsiteY1" fmla="*/ 2719917 h 4095750"/>
              <a:gd name="connsiteX2" fmla="*/ 2794000 w 8966200"/>
              <a:gd name="connsiteY2" fmla="*/ 2796117 h 4095750"/>
              <a:gd name="connsiteX3" fmla="*/ 3600416 w 8966200"/>
              <a:gd name="connsiteY3" fmla="*/ 2732617 h 4095750"/>
              <a:gd name="connsiteX4" fmla="*/ 3851244 w 8966200"/>
              <a:gd name="connsiteY4" fmla="*/ 1834069 h 4095750"/>
              <a:gd name="connsiteX5" fmla="*/ 4787900 w 8966200"/>
              <a:gd name="connsiteY5" fmla="*/ 1821369 h 4095750"/>
              <a:gd name="connsiteX6" fmla="*/ 4572000 w 8966200"/>
              <a:gd name="connsiteY6" fmla="*/ 3507317 h 4095750"/>
              <a:gd name="connsiteX7" fmla="*/ 6578600 w 8966200"/>
              <a:gd name="connsiteY7" fmla="*/ 3596217 h 4095750"/>
              <a:gd name="connsiteX8" fmla="*/ 6515100 w 8966200"/>
              <a:gd name="connsiteY8" fmla="*/ 510117 h 4095750"/>
              <a:gd name="connsiteX9" fmla="*/ 8966200 w 8966200"/>
              <a:gd name="connsiteY9" fmla="*/ 535517 h 4095750"/>
              <a:gd name="connsiteX0" fmla="*/ 0 w 8966200"/>
              <a:gd name="connsiteY0" fmla="*/ 2758017 h 4095750"/>
              <a:gd name="connsiteX1" fmla="*/ 1384300 w 8966200"/>
              <a:gd name="connsiteY1" fmla="*/ 2719917 h 4095750"/>
              <a:gd name="connsiteX2" fmla="*/ 2794000 w 8966200"/>
              <a:gd name="connsiteY2" fmla="*/ 2796117 h 4095750"/>
              <a:gd name="connsiteX3" fmla="*/ 3600416 w 8966200"/>
              <a:gd name="connsiteY3" fmla="*/ 2732617 h 4095750"/>
              <a:gd name="connsiteX4" fmla="*/ 3851244 w 8966200"/>
              <a:gd name="connsiteY4" fmla="*/ 1834069 h 4095750"/>
              <a:gd name="connsiteX5" fmla="*/ 4787900 w 8966200"/>
              <a:gd name="connsiteY5" fmla="*/ 1821369 h 4095750"/>
              <a:gd name="connsiteX6" fmla="*/ 4786282 w 8966200"/>
              <a:gd name="connsiteY6" fmla="*/ 3507317 h 4095750"/>
              <a:gd name="connsiteX7" fmla="*/ 6578600 w 8966200"/>
              <a:gd name="connsiteY7" fmla="*/ 3596217 h 4095750"/>
              <a:gd name="connsiteX8" fmla="*/ 6515100 w 8966200"/>
              <a:gd name="connsiteY8" fmla="*/ 510117 h 4095750"/>
              <a:gd name="connsiteX9" fmla="*/ 8966200 w 8966200"/>
              <a:gd name="connsiteY9" fmla="*/ 535517 h 4095750"/>
              <a:gd name="connsiteX0" fmla="*/ 0 w 8966200"/>
              <a:gd name="connsiteY0" fmla="*/ 2722294 h 3845689"/>
              <a:gd name="connsiteX1" fmla="*/ 1384300 w 8966200"/>
              <a:gd name="connsiteY1" fmla="*/ 2684194 h 3845689"/>
              <a:gd name="connsiteX2" fmla="*/ 2794000 w 8966200"/>
              <a:gd name="connsiteY2" fmla="*/ 2760394 h 3845689"/>
              <a:gd name="connsiteX3" fmla="*/ 3600416 w 8966200"/>
              <a:gd name="connsiteY3" fmla="*/ 2696894 h 3845689"/>
              <a:gd name="connsiteX4" fmla="*/ 3851244 w 8966200"/>
              <a:gd name="connsiteY4" fmla="*/ 1798346 h 3845689"/>
              <a:gd name="connsiteX5" fmla="*/ 4787900 w 8966200"/>
              <a:gd name="connsiteY5" fmla="*/ 1785646 h 3845689"/>
              <a:gd name="connsiteX6" fmla="*/ 4786282 w 8966200"/>
              <a:gd name="connsiteY6" fmla="*/ 3471594 h 3845689"/>
              <a:gd name="connsiteX7" fmla="*/ 6578600 w 8966200"/>
              <a:gd name="connsiteY7" fmla="*/ 3346156 h 3845689"/>
              <a:gd name="connsiteX8" fmla="*/ 6515100 w 8966200"/>
              <a:gd name="connsiteY8" fmla="*/ 474394 h 3845689"/>
              <a:gd name="connsiteX9" fmla="*/ 8966200 w 8966200"/>
              <a:gd name="connsiteY9" fmla="*/ 499794 h 3845689"/>
              <a:gd name="connsiteX0" fmla="*/ 0 w 8966200"/>
              <a:gd name="connsiteY0" fmla="*/ 2686571 h 3660233"/>
              <a:gd name="connsiteX1" fmla="*/ 1384300 w 8966200"/>
              <a:gd name="connsiteY1" fmla="*/ 2648471 h 3660233"/>
              <a:gd name="connsiteX2" fmla="*/ 2794000 w 8966200"/>
              <a:gd name="connsiteY2" fmla="*/ 2724671 h 3660233"/>
              <a:gd name="connsiteX3" fmla="*/ 3600416 w 8966200"/>
              <a:gd name="connsiteY3" fmla="*/ 2661171 h 3660233"/>
              <a:gd name="connsiteX4" fmla="*/ 3851244 w 8966200"/>
              <a:gd name="connsiteY4" fmla="*/ 1762623 h 3660233"/>
              <a:gd name="connsiteX5" fmla="*/ 4787900 w 8966200"/>
              <a:gd name="connsiteY5" fmla="*/ 1749923 h 3660233"/>
              <a:gd name="connsiteX6" fmla="*/ 4786282 w 8966200"/>
              <a:gd name="connsiteY6" fmla="*/ 3435871 h 3660233"/>
              <a:gd name="connsiteX7" fmla="*/ 6364254 w 8966200"/>
              <a:gd name="connsiteY7" fmla="*/ 3096095 h 3660233"/>
              <a:gd name="connsiteX8" fmla="*/ 6515100 w 8966200"/>
              <a:gd name="connsiteY8" fmla="*/ 438671 h 3660233"/>
              <a:gd name="connsiteX9" fmla="*/ 8966200 w 8966200"/>
              <a:gd name="connsiteY9" fmla="*/ 464071 h 3660233"/>
              <a:gd name="connsiteX0" fmla="*/ 0 w 8966200"/>
              <a:gd name="connsiteY0" fmla="*/ 2722286 h 3845633"/>
              <a:gd name="connsiteX1" fmla="*/ 1384300 w 8966200"/>
              <a:gd name="connsiteY1" fmla="*/ 2684186 h 3845633"/>
              <a:gd name="connsiteX2" fmla="*/ 2794000 w 8966200"/>
              <a:gd name="connsiteY2" fmla="*/ 2760386 h 3845633"/>
              <a:gd name="connsiteX3" fmla="*/ 3600416 w 8966200"/>
              <a:gd name="connsiteY3" fmla="*/ 2696886 h 3845633"/>
              <a:gd name="connsiteX4" fmla="*/ 3851244 w 8966200"/>
              <a:gd name="connsiteY4" fmla="*/ 1798338 h 3845633"/>
              <a:gd name="connsiteX5" fmla="*/ 4787900 w 8966200"/>
              <a:gd name="connsiteY5" fmla="*/ 1785638 h 3845633"/>
              <a:gd name="connsiteX6" fmla="*/ 4786282 w 8966200"/>
              <a:gd name="connsiteY6" fmla="*/ 3471586 h 3845633"/>
              <a:gd name="connsiteX7" fmla="*/ 6364254 w 8966200"/>
              <a:gd name="connsiteY7" fmla="*/ 3346100 h 3845633"/>
              <a:gd name="connsiteX8" fmla="*/ 6515100 w 8966200"/>
              <a:gd name="connsiteY8" fmla="*/ 474386 h 3845633"/>
              <a:gd name="connsiteX9" fmla="*/ 8966200 w 8966200"/>
              <a:gd name="connsiteY9" fmla="*/ 499786 h 3845633"/>
              <a:gd name="connsiteX0" fmla="*/ 0 w 8966200"/>
              <a:gd name="connsiteY0" fmla="*/ 2722286 h 3845633"/>
              <a:gd name="connsiteX1" fmla="*/ 1384300 w 8966200"/>
              <a:gd name="connsiteY1" fmla="*/ 2684186 h 3845633"/>
              <a:gd name="connsiteX2" fmla="*/ 2794000 w 8966200"/>
              <a:gd name="connsiteY2" fmla="*/ 2760386 h 3845633"/>
              <a:gd name="connsiteX3" fmla="*/ 3600416 w 8966200"/>
              <a:gd name="connsiteY3" fmla="*/ 2696886 h 3845633"/>
              <a:gd name="connsiteX4" fmla="*/ 3851244 w 8966200"/>
              <a:gd name="connsiteY4" fmla="*/ 1584000 h 3845633"/>
              <a:gd name="connsiteX5" fmla="*/ 4787900 w 8966200"/>
              <a:gd name="connsiteY5" fmla="*/ 1785638 h 3845633"/>
              <a:gd name="connsiteX6" fmla="*/ 4786282 w 8966200"/>
              <a:gd name="connsiteY6" fmla="*/ 3471586 h 3845633"/>
              <a:gd name="connsiteX7" fmla="*/ 6364254 w 8966200"/>
              <a:gd name="connsiteY7" fmla="*/ 3346100 h 3845633"/>
              <a:gd name="connsiteX8" fmla="*/ 6515100 w 8966200"/>
              <a:gd name="connsiteY8" fmla="*/ 474386 h 3845633"/>
              <a:gd name="connsiteX9" fmla="*/ 8966200 w 8966200"/>
              <a:gd name="connsiteY9" fmla="*/ 499786 h 3845633"/>
              <a:gd name="connsiteX0" fmla="*/ 0 w 8966200"/>
              <a:gd name="connsiteY0" fmla="*/ 2722286 h 3845633"/>
              <a:gd name="connsiteX1" fmla="*/ 1384300 w 8966200"/>
              <a:gd name="connsiteY1" fmla="*/ 2684186 h 3845633"/>
              <a:gd name="connsiteX2" fmla="*/ 2794000 w 8966200"/>
              <a:gd name="connsiteY2" fmla="*/ 2760386 h 3845633"/>
              <a:gd name="connsiteX3" fmla="*/ 3600416 w 8966200"/>
              <a:gd name="connsiteY3" fmla="*/ 2696886 h 3845633"/>
              <a:gd name="connsiteX4" fmla="*/ 3851244 w 8966200"/>
              <a:gd name="connsiteY4" fmla="*/ 1584000 h 3845633"/>
              <a:gd name="connsiteX5" fmla="*/ 4787900 w 8966200"/>
              <a:gd name="connsiteY5" fmla="*/ 1785638 h 3845633"/>
              <a:gd name="connsiteX6" fmla="*/ 4786282 w 8966200"/>
              <a:gd name="connsiteY6" fmla="*/ 3471586 h 3845633"/>
              <a:gd name="connsiteX7" fmla="*/ 6364254 w 8966200"/>
              <a:gd name="connsiteY7" fmla="*/ 3346100 h 3845633"/>
              <a:gd name="connsiteX8" fmla="*/ 6515100 w 8966200"/>
              <a:gd name="connsiteY8" fmla="*/ 474386 h 3845633"/>
              <a:gd name="connsiteX9" fmla="*/ 8966200 w 8966200"/>
              <a:gd name="connsiteY9" fmla="*/ 499786 h 3845633"/>
              <a:gd name="connsiteX0" fmla="*/ 0 w 8966200"/>
              <a:gd name="connsiteY0" fmla="*/ 2722286 h 3845633"/>
              <a:gd name="connsiteX1" fmla="*/ 1384300 w 8966200"/>
              <a:gd name="connsiteY1" fmla="*/ 2684186 h 3845633"/>
              <a:gd name="connsiteX2" fmla="*/ 2794000 w 8966200"/>
              <a:gd name="connsiteY2" fmla="*/ 2760386 h 3845633"/>
              <a:gd name="connsiteX3" fmla="*/ 3600416 w 8966200"/>
              <a:gd name="connsiteY3" fmla="*/ 2696886 h 3845633"/>
              <a:gd name="connsiteX4" fmla="*/ 3851244 w 8966200"/>
              <a:gd name="connsiteY4" fmla="*/ 1798290 h 3845633"/>
              <a:gd name="connsiteX5" fmla="*/ 4787900 w 8966200"/>
              <a:gd name="connsiteY5" fmla="*/ 1785638 h 3845633"/>
              <a:gd name="connsiteX6" fmla="*/ 4786282 w 8966200"/>
              <a:gd name="connsiteY6" fmla="*/ 3471586 h 3845633"/>
              <a:gd name="connsiteX7" fmla="*/ 6364254 w 8966200"/>
              <a:gd name="connsiteY7" fmla="*/ 3346100 h 3845633"/>
              <a:gd name="connsiteX8" fmla="*/ 6515100 w 8966200"/>
              <a:gd name="connsiteY8" fmla="*/ 474386 h 3845633"/>
              <a:gd name="connsiteX9" fmla="*/ 8966200 w 8966200"/>
              <a:gd name="connsiteY9" fmla="*/ 499786 h 3845633"/>
              <a:gd name="connsiteX0" fmla="*/ 0 w 8966200"/>
              <a:gd name="connsiteY0" fmla="*/ 2722286 h 3809910"/>
              <a:gd name="connsiteX1" fmla="*/ 1384300 w 8966200"/>
              <a:gd name="connsiteY1" fmla="*/ 2684186 h 3809910"/>
              <a:gd name="connsiteX2" fmla="*/ 2794000 w 8966200"/>
              <a:gd name="connsiteY2" fmla="*/ 2760386 h 3809910"/>
              <a:gd name="connsiteX3" fmla="*/ 3600416 w 8966200"/>
              <a:gd name="connsiteY3" fmla="*/ 2696886 h 3809910"/>
              <a:gd name="connsiteX4" fmla="*/ 3851244 w 8966200"/>
              <a:gd name="connsiteY4" fmla="*/ 1798290 h 3809910"/>
              <a:gd name="connsiteX5" fmla="*/ 4787900 w 8966200"/>
              <a:gd name="connsiteY5" fmla="*/ 1785638 h 3809910"/>
              <a:gd name="connsiteX6" fmla="*/ 4786282 w 8966200"/>
              <a:gd name="connsiteY6" fmla="*/ 3257248 h 3809910"/>
              <a:gd name="connsiteX7" fmla="*/ 6364254 w 8966200"/>
              <a:gd name="connsiteY7" fmla="*/ 3346100 h 3809910"/>
              <a:gd name="connsiteX8" fmla="*/ 6515100 w 8966200"/>
              <a:gd name="connsiteY8" fmla="*/ 474386 h 3809910"/>
              <a:gd name="connsiteX9" fmla="*/ 8966200 w 8966200"/>
              <a:gd name="connsiteY9" fmla="*/ 499786 h 3809910"/>
              <a:gd name="connsiteX0" fmla="*/ 0 w 8966200"/>
              <a:gd name="connsiteY0" fmla="*/ 2686563 h 3559849"/>
              <a:gd name="connsiteX1" fmla="*/ 1384300 w 8966200"/>
              <a:gd name="connsiteY1" fmla="*/ 2648463 h 3559849"/>
              <a:gd name="connsiteX2" fmla="*/ 2794000 w 8966200"/>
              <a:gd name="connsiteY2" fmla="*/ 2724663 h 3559849"/>
              <a:gd name="connsiteX3" fmla="*/ 3600416 w 8966200"/>
              <a:gd name="connsiteY3" fmla="*/ 2661163 h 3559849"/>
              <a:gd name="connsiteX4" fmla="*/ 3851244 w 8966200"/>
              <a:gd name="connsiteY4" fmla="*/ 1762567 h 3559849"/>
              <a:gd name="connsiteX5" fmla="*/ 4787900 w 8966200"/>
              <a:gd name="connsiteY5" fmla="*/ 1749915 h 3559849"/>
              <a:gd name="connsiteX6" fmla="*/ 4786282 w 8966200"/>
              <a:gd name="connsiteY6" fmla="*/ 3221525 h 3559849"/>
              <a:gd name="connsiteX7" fmla="*/ 6364254 w 8966200"/>
              <a:gd name="connsiteY7" fmla="*/ 3096039 h 3559849"/>
              <a:gd name="connsiteX8" fmla="*/ 6515100 w 8966200"/>
              <a:gd name="connsiteY8" fmla="*/ 438663 h 3559849"/>
              <a:gd name="connsiteX9" fmla="*/ 8966200 w 8966200"/>
              <a:gd name="connsiteY9" fmla="*/ 464063 h 3559849"/>
              <a:gd name="connsiteX0" fmla="*/ 0 w 8966200"/>
              <a:gd name="connsiteY0" fmla="*/ 2710371 h 3726509"/>
              <a:gd name="connsiteX1" fmla="*/ 1384300 w 8966200"/>
              <a:gd name="connsiteY1" fmla="*/ 2672271 h 3726509"/>
              <a:gd name="connsiteX2" fmla="*/ 2794000 w 8966200"/>
              <a:gd name="connsiteY2" fmla="*/ 2748471 h 3726509"/>
              <a:gd name="connsiteX3" fmla="*/ 3600416 w 8966200"/>
              <a:gd name="connsiteY3" fmla="*/ 2684971 h 3726509"/>
              <a:gd name="connsiteX4" fmla="*/ 3851244 w 8966200"/>
              <a:gd name="connsiteY4" fmla="*/ 1786375 h 3726509"/>
              <a:gd name="connsiteX5" fmla="*/ 4787900 w 8966200"/>
              <a:gd name="connsiteY5" fmla="*/ 1773723 h 3726509"/>
              <a:gd name="connsiteX6" fmla="*/ 4786282 w 8966200"/>
              <a:gd name="connsiteY6" fmla="*/ 3245333 h 3726509"/>
              <a:gd name="connsiteX7" fmla="*/ 6364254 w 8966200"/>
              <a:gd name="connsiteY7" fmla="*/ 3262699 h 3726509"/>
              <a:gd name="connsiteX8" fmla="*/ 6515100 w 8966200"/>
              <a:gd name="connsiteY8" fmla="*/ 462471 h 3726509"/>
              <a:gd name="connsiteX9" fmla="*/ 8966200 w 8966200"/>
              <a:gd name="connsiteY9" fmla="*/ 487871 h 372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66200" h="3726509">
                <a:moveTo>
                  <a:pt x="0" y="2710371"/>
                </a:moveTo>
                <a:cubicBezTo>
                  <a:pt x="459316" y="2688146"/>
                  <a:pt x="918633" y="2665921"/>
                  <a:pt x="1384300" y="2672271"/>
                </a:cubicBezTo>
                <a:cubicBezTo>
                  <a:pt x="1849967" y="2678621"/>
                  <a:pt x="2424647" y="2746354"/>
                  <a:pt x="2794000" y="2748471"/>
                </a:cubicBezTo>
                <a:cubicBezTo>
                  <a:pt x="3163353" y="2750588"/>
                  <a:pt x="3424209" y="2845320"/>
                  <a:pt x="3600416" y="2684971"/>
                </a:cubicBezTo>
                <a:cubicBezTo>
                  <a:pt x="3776623" y="2524622"/>
                  <a:pt x="3653330" y="1938250"/>
                  <a:pt x="3851244" y="1786375"/>
                </a:cubicBezTo>
                <a:cubicBezTo>
                  <a:pt x="4049158" y="1634500"/>
                  <a:pt x="4632060" y="1530563"/>
                  <a:pt x="4787900" y="1773723"/>
                </a:cubicBezTo>
                <a:cubicBezTo>
                  <a:pt x="4943740" y="2016883"/>
                  <a:pt x="4523556" y="2997170"/>
                  <a:pt x="4786282" y="3245333"/>
                </a:cubicBezTo>
                <a:cubicBezTo>
                  <a:pt x="5049008" y="3493496"/>
                  <a:pt x="6076118" y="3726509"/>
                  <a:pt x="6364254" y="3262699"/>
                </a:cubicBezTo>
                <a:cubicBezTo>
                  <a:pt x="6652390" y="2798889"/>
                  <a:pt x="6081442" y="924942"/>
                  <a:pt x="6515100" y="462471"/>
                </a:cubicBezTo>
                <a:cubicBezTo>
                  <a:pt x="6948758" y="0"/>
                  <a:pt x="7939616" y="220112"/>
                  <a:pt x="8966200" y="487871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39700" y="1450979"/>
            <a:ext cx="8978900" cy="3869477"/>
          </a:xfrm>
          <a:custGeom>
            <a:avLst/>
            <a:gdLst>
              <a:gd name="connsiteX0" fmla="*/ 0 w 8978900"/>
              <a:gd name="connsiteY0" fmla="*/ 2597150 h 4191000"/>
              <a:gd name="connsiteX1" fmla="*/ 50800 w 8978900"/>
              <a:gd name="connsiteY1" fmla="*/ 2597150 h 4191000"/>
              <a:gd name="connsiteX2" fmla="*/ 1422400 w 8978900"/>
              <a:gd name="connsiteY2" fmla="*/ 2508250 h 4191000"/>
              <a:gd name="connsiteX3" fmla="*/ 2019300 w 8978900"/>
              <a:gd name="connsiteY3" fmla="*/ 2533650 h 4191000"/>
              <a:gd name="connsiteX4" fmla="*/ 2781300 w 8978900"/>
              <a:gd name="connsiteY4" fmla="*/ 2660650 h 4191000"/>
              <a:gd name="connsiteX5" fmla="*/ 3695700 w 8978900"/>
              <a:gd name="connsiteY5" fmla="*/ 2660650 h 4191000"/>
              <a:gd name="connsiteX6" fmla="*/ 3822700 w 8978900"/>
              <a:gd name="connsiteY6" fmla="*/ 1657350 h 4191000"/>
              <a:gd name="connsiteX7" fmla="*/ 4445000 w 8978900"/>
              <a:gd name="connsiteY7" fmla="*/ 1390650 h 4191000"/>
              <a:gd name="connsiteX8" fmla="*/ 4826000 w 8978900"/>
              <a:gd name="connsiteY8" fmla="*/ 1530350 h 4191000"/>
              <a:gd name="connsiteX9" fmla="*/ 4813300 w 8978900"/>
              <a:gd name="connsiteY9" fmla="*/ 2317750 h 4191000"/>
              <a:gd name="connsiteX10" fmla="*/ 4610100 w 8978900"/>
              <a:gd name="connsiteY10" fmla="*/ 3397250 h 4191000"/>
              <a:gd name="connsiteX11" fmla="*/ 4838700 w 8978900"/>
              <a:gd name="connsiteY11" fmla="*/ 3968750 h 4191000"/>
              <a:gd name="connsiteX12" fmla="*/ 6477000 w 8978900"/>
              <a:gd name="connsiteY12" fmla="*/ 3905250 h 4191000"/>
              <a:gd name="connsiteX13" fmla="*/ 6489700 w 8978900"/>
              <a:gd name="connsiteY13" fmla="*/ 2254250 h 4191000"/>
              <a:gd name="connsiteX14" fmla="*/ 6426200 w 8978900"/>
              <a:gd name="connsiteY14" fmla="*/ 1162050 h 4191000"/>
              <a:gd name="connsiteX15" fmla="*/ 7391400 w 8978900"/>
              <a:gd name="connsiteY15" fmla="*/ 1009650 h 4191000"/>
              <a:gd name="connsiteX16" fmla="*/ 7835900 w 8978900"/>
              <a:gd name="connsiteY16" fmla="*/ 844550 h 4191000"/>
              <a:gd name="connsiteX17" fmla="*/ 7848600 w 8978900"/>
              <a:gd name="connsiteY17" fmla="*/ 107950 h 4191000"/>
              <a:gd name="connsiteX18" fmla="*/ 8978900 w 8978900"/>
              <a:gd name="connsiteY18" fmla="*/ 196850 h 4191000"/>
              <a:gd name="connsiteX0" fmla="*/ 0 w 8978900"/>
              <a:gd name="connsiteY0" fmla="*/ 2597150 h 4191000"/>
              <a:gd name="connsiteX1" fmla="*/ 50800 w 8978900"/>
              <a:gd name="connsiteY1" fmla="*/ 2597150 h 4191000"/>
              <a:gd name="connsiteX2" fmla="*/ 1422400 w 8978900"/>
              <a:gd name="connsiteY2" fmla="*/ 2508250 h 4191000"/>
              <a:gd name="connsiteX3" fmla="*/ 2019300 w 8978900"/>
              <a:gd name="connsiteY3" fmla="*/ 2533650 h 4191000"/>
              <a:gd name="connsiteX4" fmla="*/ 2781300 w 8978900"/>
              <a:gd name="connsiteY4" fmla="*/ 2660650 h 4191000"/>
              <a:gd name="connsiteX5" fmla="*/ 3695700 w 8978900"/>
              <a:gd name="connsiteY5" fmla="*/ 2660650 h 4191000"/>
              <a:gd name="connsiteX6" fmla="*/ 3822700 w 8978900"/>
              <a:gd name="connsiteY6" fmla="*/ 1443012 h 4191000"/>
              <a:gd name="connsiteX7" fmla="*/ 4445000 w 8978900"/>
              <a:gd name="connsiteY7" fmla="*/ 1390650 h 4191000"/>
              <a:gd name="connsiteX8" fmla="*/ 4826000 w 8978900"/>
              <a:gd name="connsiteY8" fmla="*/ 1530350 h 4191000"/>
              <a:gd name="connsiteX9" fmla="*/ 4813300 w 8978900"/>
              <a:gd name="connsiteY9" fmla="*/ 2317750 h 4191000"/>
              <a:gd name="connsiteX10" fmla="*/ 4610100 w 8978900"/>
              <a:gd name="connsiteY10" fmla="*/ 3397250 h 4191000"/>
              <a:gd name="connsiteX11" fmla="*/ 4838700 w 8978900"/>
              <a:gd name="connsiteY11" fmla="*/ 3968750 h 4191000"/>
              <a:gd name="connsiteX12" fmla="*/ 6477000 w 8978900"/>
              <a:gd name="connsiteY12" fmla="*/ 3905250 h 4191000"/>
              <a:gd name="connsiteX13" fmla="*/ 6489700 w 8978900"/>
              <a:gd name="connsiteY13" fmla="*/ 2254250 h 4191000"/>
              <a:gd name="connsiteX14" fmla="*/ 6426200 w 8978900"/>
              <a:gd name="connsiteY14" fmla="*/ 1162050 h 4191000"/>
              <a:gd name="connsiteX15" fmla="*/ 7391400 w 8978900"/>
              <a:gd name="connsiteY15" fmla="*/ 1009650 h 4191000"/>
              <a:gd name="connsiteX16" fmla="*/ 7835900 w 8978900"/>
              <a:gd name="connsiteY16" fmla="*/ 844550 h 4191000"/>
              <a:gd name="connsiteX17" fmla="*/ 7848600 w 8978900"/>
              <a:gd name="connsiteY17" fmla="*/ 107950 h 4191000"/>
              <a:gd name="connsiteX18" fmla="*/ 8978900 w 8978900"/>
              <a:gd name="connsiteY18" fmla="*/ 196850 h 4191000"/>
              <a:gd name="connsiteX0" fmla="*/ 0 w 8978900"/>
              <a:gd name="connsiteY0" fmla="*/ 2597150 h 4191000"/>
              <a:gd name="connsiteX1" fmla="*/ 50800 w 8978900"/>
              <a:gd name="connsiteY1" fmla="*/ 2597150 h 4191000"/>
              <a:gd name="connsiteX2" fmla="*/ 1422400 w 8978900"/>
              <a:gd name="connsiteY2" fmla="*/ 2508250 h 4191000"/>
              <a:gd name="connsiteX3" fmla="*/ 2019300 w 8978900"/>
              <a:gd name="connsiteY3" fmla="*/ 2533650 h 4191000"/>
              <a:gd name="connsiteX4" fmla="*/ 2781300 w 8978900"/>
              <a:gd name="connsiteY4" fmla="*/ 2660650 h 4191000"/>
              <a:gd name="connsiteX5" fmla="*/ 3695700 w 8978900"/>
              <a:gd name="connsiteY5" fmla="*/ 2660650 h 4191000"/>
              <a:gd name="connsiteX6" fmla="*/ 3822700 w 8978900"/>
              <a:gd name="connsiteY6" fmla="*/ 1443012 h 4191000"/>
              <a:gd name="connsiteX7" fmla="*/ 4445000 w 8978900"/>
              <a:gd name="connsiteY7" fmla="*/ 1390650 h 4191000"/>
              <a:gd name="connsiteX8" fmla="*/ 4826000 w 8978900"/>
              <a:gd name="connsiteY8" fmla="*/ 1530350 h 4191000"/>
              <a:gd name="connsiteX9" fmla="*/ 4670392 w 8978900"/>
              <a:gd name="connsiteY9" fmla="*/ 2317750 h 4191000"/>
              <a:gd name="connsiteX10" fmla="*/ 4610100 w 8978900"/>
              <a:gd name="connsiteY10" fmla="*/ 3397250 h 4191000"/>
              <a:gd name="connsiteX11" fmla="*/ 4838700 w 8978900"/>
              <a:gd name="connsiteY11" fmla="*/ 3968750 h 4191000"/>
              <a:gd name="connsiteX12" fmla="*/ 6477000 w 8978900"/>
              <a:gd name="connsiteY12" fmla="*/ 3905250 h 4191000"/>
              <a:gd name="connsiteX13" fmla="*/ 6489700 w 8978900"/>
              <a:gd name="connsiteY13" fmla="*/ 2254250 h 4191000"/>
              <a:gd name="connsiteX14" fmla="*/ 6426200 w 8978900"/>
              <a:gd name="connsiteY14" fmla="*/ 1162050 h 4191000"/>
              <a:gd name="connsiteX15" fmla="*/ 7391400 w 8978900"/>
              <a:gd name="connsiteY15" fmla="*/ 1009650 h 4191000"/>
              <a:gd name="connsiteX16" fmla="*/ 7835900 w 8978900"/>
              <a:gd name="connsiteY16" fmla="*/ 844550 h 4191000"/>
              <a:gd name="connsiteX17" fmla="*/ 7848600 w 8978900"/>
              <a:gd name="connsiteY17" fmla="*/ 107950 h 4191000"/>
              <a:gd name="connsiteX18" fmla="*/ 8978900 w 8978900"/>
              <a:gd name="connsiteY18" fmla="*/ 196850 h 4191000"/>
              <a:gd name="connsiteX0" fmla="*/ 0 w 8978900"/>
              <a:gd name="connsiteY0" fmla="*/ 2597150 h 4048100"/>
              <a:gd name="connsiteX1" fmla="*/ 50800 w 8978900"/>
              <a:gd name="connsiteY1" fmla="*/ 2597150 h 4048100"/>
              <a:gd name="connsiteX2" fmla="*/ 1422400 w 8978900"/>
              <a:gd name="connsiteY2" fmla="*/ 2508250 h 4048100"/>
              <a:gd name="connsiteX3" fmla="*/ 2019300 w 8978900"/>
              <a:gd name="connsiteY3" fmla="*/ 2533650 h 4048100"/>
              <a:gd name="connsiteX4" fmla="*/ 2781300 w 8978900"/>
              <a:gd name="connsiteY4" fmla="*/ 2660650 h 4048100"/>
              <a:gd name="connsiteX5" fmla="*/ 3695700 w 8978900"/>
              <a:gd name="connsiteY5" fmla="*/ 2660650 h 4048100"/>
              <a:gd name="connsiteX6" fmla="*/ 3822700 w 8978900"/>
              <a:gd name="connsiteY6" fmla="*/ 1443012 h 4048100"/>
              <a:gd name="connsiteX7" fmla="*/ 4445000 w 8978900"/>
              <a:gd name="connsiteY7" fmla="*/ 1390650 h 4048100"/>
              <a:gd name="connsiteX8" fmla="*/ 4826000 w 8978900"/>
              <a:gd name="connsiteY8" fmla="*/ 1530350 h 4048100"/>
              <a:gd name="connsiteX9" fmla="*/ 4670392 w 8978900"/>
              <a:gd name="connsiteY9" fmla="*/ 2317750 h 4048100"/>
              <a:gd name="connsiteX10" fmla="*/ 4610100 w 8978900"/>
              <a:gd name="connsiteY10" fmla="*/ 3397250 h 4048100"/>
              <a:gd name="connsiteX11" fmla="*/ 4838700 w 8978900"/>
              <a:gd name="connsiteY11" fmla="*/ 3968750 h 4048100"/>
              <a:gd name="connsiteX12" fmla="*/ 6477000 w 8978900"/>
              <a:gd name="connsiteY12" fmla="*/ 3762350 h 4048100"/>
              <a:gd name="connsiteX13" fmla="*/ 6489700 w 8978900"/>
              <a:gd name="connsiteY13" fmla="*/ 2254250 h 4048100"/>
              <a:gd name="connsiteX14" fmla="*/ 6426200 w 8978900"/>
              <a:gd name="connsiteY14" fmla="*/ 1162050 h 4048100"/>
              <a:gd name="connsiteX15" fmla="*/ 7391400 w 8978900"/>
              <a:gd name="connsiteY15" fmla="*/ 1009650 h 4048100"/>
              <a:gd name="connsiteX16" fmla="*/ 7835900 w 8978900"/>
              <a:gd name="connsiteY16" fmla="*/ 844550 h 4048100"/>
              <a:gd name="connsiteX17" fmla="*/ 7848600 w 8978900"/>
              <a:gd name="connsiteY17" fmla="*/ 107950 h 4048100"/>
              <a:gd name="connsiteX18" fmla="*/ 8978900 w 8978900"/>
              <a:gd name="connsiteY18" fmla="*/ 196850 h 4048100"/>
              <a:gd name="connsiteX0" fmla="*/ 0 w 8978900"/>
              <a:gd name="connsiteY0" fmla="*/ 2597150 h 4048100"/>
              <a:gd name="connsiteX1" fmla="*/ 50800 w 8978900"/>
              <a:gd name="connsiteY1" fmla="*/ 2597150 h 4048100"/>
              <a:gd name="connsiteX2" fmla="*/ 1422400 w 8978900"/>
              <a:gd name="connsiteY2" fmla="*/ 2508250 h 4048100"/>
              <a:gd name="connsiteX3" fmla="*/ 2019300 w 8978900"/>
              <a:gd name="connsiteY3" fmla="*/ 2533650 h 4048100"/>
              <a:gd name="connsiteX4" fmla="*/ 2781300 w 8978900"/>
              <a:gd name="connsiteY4" fmla="*/ 2660650 h 4048100"/>
              <a:gd name="connsiteX5" fmla="*/ 3695700 w 8978900"/>
              <a:gd name="connsiteY5" fmla="*/ 2660650 h 4048100"/>
              <a:gd name="connsiteX6" fmla="*/ 3822700 w 8978900"/>
              <a:gd name="connsiteY6" fmla="*/ 1443012 h 4048100"/>
              <a:gd name="connsiteX7" fmla="*/ 4445000 w 8978900"/>
              <a:gd name="connsiteY7" fmla="*/ 1390650 h 4048100"/>
              <a:gd name="connsiteX8" fmla="*/ 4826000 w 8978900"/>
              <a:gd name="connsiteY8" fmla="*/ 1530350 h 4048100"/>
              <a:gd name="connsiteX9" fmla="*/ 4670392 w 8978900"/>
              <a:gd name="connsiteY9" fmla="*/ 2317750 h 4048100"/>
              <a:gd name="connsiteX10" fmla="*/ 4610100 w 8978900"/>
              <a:gd name="connsiteY10" fmla="*/ 3397250 h 4048100"/>
              <a:gd name="connsiteX11" fmla="*/ 4838700 w 8978900"/>
              <a:gd name="connsiteY11" fmla="*/ 3968750 h 4048100"/>
              <a:gd name="connsiteX12" fmla="*/ 6477000 w 8978900"/>
              <a:gd name="connsiteY12" fmla="*/ 3762350 h 4048100"/>
              <a:gd name="connsiteX13" fmla="*/ 6489700 w 8978900"/>
              <a:gd name="connsiteY13" fmla="*/ 2254250 h 4048100"/>
              <a:gd name="connsiteX14" fmla="*/ 6569044 w 8978900"/>
              <a:gd name="connsiteY14" fmla="*/ 1162050 h 4048100"/>
              <a:gd name="connsiteX15" fmla="*/ 7391400 w 8978900"/>
              <a:gd name="connsiteY15" fmla="*/ 1009650 h 4048100"/>
              <a:gd name="connsiteX16" fmla="*/ 7835900 w 8978900"/>
              <a:gd name="connsiteY16" fmla="*/ 844550 h 4048100"/>
              <a:gd name="connsiteX17" fmla="*/ 7848600 w 8978900"/>
              <a:gd name="connsiteY17" fmla="*/ 107950 h 4048100"/>
              <a:gd name="connsiteX18" fmla="*/ 8978900 w 8978900"/>
              <a:gd name="connsiteY18" fmla="*/ 196850 h 4048100"/>
              <a:gd name="connsiteX0" fmla="*/ 0 w 8978900"/>
              <a:gd name="connsiteY0" fmla="*/ 2597150 h 4012377"/>
              <a:gd name="connsiteX1" fmla="*/ 50800 w 8978900"/>
              <a:gd name="connsiteY1" fmla="*/ 2597150 h 4012377"/>
              <a:gd name="connsiteX2" fmla="*/ 1422400 w 8978900"/>
              <a:gd name="connsiteY2" fmla="*/ 2508250 h 4012377"/>
              <a:gd name="connsiteX3" fmla="*/ 2019300 w 8978900"/>
              <a:gd name="connsiteY3" fmla="*/ 2533650 h 4012377"/>
              <a:gd name="connsiteX4" fmla="*/ 2781300 w 8978900"/>
              <a:gd name="connsiteY4" fmla="*/ 2660650 h 4012377"/>
              <a:gd name="connsiteX5" fmla="*/ 3695700 w 8978900"/>
              <a:gd name="connsiteY5" fmla="*/ 2660650 h 4012377"/>
              <a:gd name="connsiteX6" fmla="*/ 3822700 w 8978900"/>
              <a:gd name="connsiteY6" fmla="*/ 1443012 h 4012377"/>
              <a:gd name="connsiteX7" fmla="*/ 4445000 w 8978900"/>
              <a:gd name="connsiteY7" fmla="*/ 1390650 h 4012377"/>
              <a:gd name="connsiteX8" fmla="*/ 4826000 w 8978900"/>
              <a:gd name="connsiteY8" fmla="*/ 1530350 h 4012377"/>
              <a:gd name="connsiteX9" fmla="*/ 4670392 w 8978900"/>
              <a:gd name="connsiteY9" fmla="*/ 2317750 h 4012377"/>
              <a:gd name="connsiteX10" fmla="*/ 4610100 w 8978900"/>
              <a:gd name="connsiteY10" fmla="*/ 3397250 h 4012377"/>
              <a:gd name="connsiteX11" fmla="*/ 4981544 w 8978900"/>
              <a:gd name="connsiteY11" fmla="*/ 3754412 h 4012377"/>
              <a:gd name="connsiteX12" fmla="*/ 6477000 w 8978900"/>
              <a:gd name="connsiteY12" fmla="*/ 3762350 h 4012377"/>
              <a:gd name="connsiteX13" fmla="*/ 6489700 w 8978900"/>
              <a:gd name="connsiteY13" fmla="*/ 2254250 h 4012377"/>
              <a:gd name="connsiteX14" fmla="*/ 6569044 w 8978900"/>
              <a:gd name="connsiteY14" fmla="*/ 1162050 h 4012377"/>
              <a:gd name="connsiteX15" fmla="*/ 7391400 w 8978900"/>
              <a:gd name="connsiteY15" fmla="*/ 1009650 h 4012377"/>
              <a:gd name="connsiteX16" fmla="*/ 7835900 w 8978900"/>
              <a:gd name="connsiteY16" fmla="*/ 844550 h 4012377"/>
              <a:gd name="connsiteX17" fmla="*/ 7848600 w 8978900"/>
              <a:gd name="connsiteY17" fmla="*/ 107950 h 4012377"/>
              <a:gd name="connsiteX18" fmla="*/ 8978900 w 8978900"/>
              <a:gd name="connsiteY18" fmla="*/ 196850 h 4012377"/>
              <a:gd name="connsiteX0" fmla="*/ 0 w 8978900"/>
              <a:gd name="connsiteY0" fmla="*/ 2597150 h 3869477"/>
              <a:gd name="connsiteX1" fmla="*/ 50800 w 8978900"/>
              <a:gd name="connsiteY1" fmla="*/ 2597150 h 3869477"/>
              <a:gd name="connsiteX2" fmla="*/ 1422400 w 8978900"/>
              <a:gd name="connsiteY2" fmla="*/ 2508250 h 3869477"/>
              <a:gd name="connsiteX3" fmla="*/ 2019300 w 8978900"/>
              <a:gd name="connsiteY3" fmla="*/ 2533650 h 3869477"/>
              <a:gd name="connsiteX4" fmla="*/ 2781300 w 8978900"/>
              <a:gd name="connsiteY4" fmla="*/ 2660650 h 3869477"/>
              <a:gd name="connsiteX5" fmla="*/ 3695700 w 8978900"/>
              <a:gd name="connsiteY5" fmla="*/ 2660650 h 3869477"/>
              <a:gd name="connsiteX6" fmla="*/ 3822700 w 8978900"/>
              <a:gd name="connsiteY6" fmla="*/ 1443012 h 3869477"/>
              <a:gd name="connsiteX7" fmla="*/ 4445000 w 8978900"/>
              <a:gd name="connsiteY7" fmla="*/ 1390650 h 3869477"/>
              <a:gd name="connsiteX8" fmla="*/ 4826000 w 8978900"/>
              <a:gd name="connsiteY8" fmla="*/ 1530350 h 3869477"/>
              <a:gd name="connsiteX9" fmla="*/ 4670392 w 8978900"/>
              <a:gd name="connsiteY9" fmla="*/ 2317750 h 3869477"/>
              <a:gd name="connsiteX10" fmla="*/ 4610100 w 8978900"/>
              <a:gd name="connsiteY10" fmla="*/ 3397250 h 3869477"/>
              <a:gd name="connsiteX11" fmla="*/ 4981544 w 8978900"/>
              <a:gd name="connsiteY11" fmla="*/ 3754412 h 3869477"/>
              <a:gd name="connsiteX12" fmla="*/ 6477000 w 8978900"/>
              <a:gd name="connsiteY12" fmla="*/ 3619450 h 3869477"/>
              <a:gd name="connsiteX13" fmla="*/ 6489700 w 8978900"/>
              <a:gd name="connsiteY13" fmla="*/ 2254250 h 3869477"/>
              <a:gd name="connsiteX14" fmla="*/ 6569044 w 8978900"/>
              <a:gd name="connsiteY14" fmla="*/ 1162050 h 3869477"/>
              <a:gd name="connsiteX15" fmla="*/ 7391400 w 8978900"/>
              <a:gd name="connsiteY15" fmla="*/ 1009650 h 3869477"/>
              <a:gd name="connsiteX16" fmla="*/ 7835900 w 8978900"/>
              <a:gd name="connsiteY16" fmla="*/ 844550 h 3869477"/>
              <a:gd name="connsiteX17" fmla="*/ 7848600 w 8978900"/>
              <a:gd name="connsiteY17" fmla="*/ 107950 h 3869477"/>
              <a:gd name="connsiteX18" fmla="*/ 8978900 w 8978900"/>
              <a:gd name="connsiteY18" fmla="*/ 196850 h 3869477"/>
              <a:gd name="connsiteX0" fmla="*/ 0 w 8978900"/>
              <a:gd name="connsiteY0" fmla="*/ 2597150 h 3869477"/>
              <a:gd name="connsiteX1" fmla="*/ 50800 w 8978900"/>
              <a:gd name="connsiteY1" fmla="*/ 2597150 h 3869477"/>
              <a:gd name="connsiteX2" fmla="*/ 1422400 w 8978900"/>
              <a:gd name="connsiteY2" fmla="*/ 2508250 h 3869477"/>
              <a:gd name="connsiteX3" fmla="*/ 2019300 w 8978900"/>
              <a:gd name="connsiteY3" fmla="*/ 2533650 h 3869477"/>
              <a:gd name="connsiteX4" fmla="*/ 2781300 w 8978900"/>
              <a:gd name="connsiteY4" fmla="*/ 2660650 h 3869477"/>
              <a:gd name="connsiteX5" fmla="*/ 3695700 w 8978900"/>
              <a:gd name="connsiteY5" fmla="*/ 2660650 h 3869477"/>
              <a:gd name="connsiteX6" fmla="*/ 3822700 w 8978900"/>
              <a:gd name="connsiteY6" fmla="*/ 1443012 h 3869477"/>
              <a:gd name="connsiteX7" fmla="*/ 4445000 w 8978900"/>
              <a:gd name="connsiteY7" fmla="*/ 1390650 h 3869477"/>
              <a:gd name="connsiteX8" fmla="*/ 4826000 w 8978900"/>
              <a:gd name="connsiteY8" fmla="*/ 1530350 h 3869477"/>
              <a:gd name="connsiteX9" fmla="*/ 4670392 w 8978900"/>
              <a:gd name="connsiteY9" fmla="*/ 2317750 h 3869477"/>
              <a:gd name="connsiteX10" fmla="*/ 4610100 w 8978900"/>
              <a:gd name="connsiteY10" fmla="*/ 3397250 h 3869477"/>
              <a:gd name="connsiteX11" fmla="*/ 4981544 w 8978900"/>
              <a:gd name="connsiteY11" fmla="*/ 3754412 h 3869477"/>
              <a:gd name="connsiteX12" fmla="*/ 6477000 w 8978900"/>
              <a:gd name="connsiteY12" fmla="*/ 3619450 h 3869477"/>
              <a:gd name="connsiteX13" fmla="*/ 6489700 w 8978900"/>
              <a:gd name="connsiteY13" fmla="*/ 2254250 h 3869477"/>
              <a:gd name="connsiteX14" fmla="*/ 6426136 w 8978900"/>
              <a:gd name="connsiteY14" fmla="*/ 1162050 h 3869477"/>
              <a:gd name="connsiteX15" fmla="*/ 7391400 w 8978900"/>
              <a:gd name="connsiteY15" fmla="*/ 1009650 h 3869477"/>
              <a:gd name="connsiteX16" fmla="*/ 7835900 w 8978900"/>
              <a:gd name="connsiteY16" fmla="*/ 844550 h 3869477"/>
              <a:gd name="connsiteX17" fmla="*/ 7848600 w 8978900"/>
              <a:gd name="connsiteY17" fmla="*/ 107950 h 3869477"/>
              <a:gd name="connsiteX18" fmla="*/ 8978900 w 8978900"/>
              <a:gd name="connsiteY18" fmla="*/ 196850 h 3869477"/>
              <a:gd name="connsiteX0" fmla="*/ 0 w 8978900"/>
              <a:gd name="connsiteY0" fmla="*/ 2597150 h 3869477"/>
              <a:gd name="connsiteX1" fmla="*/ 50800 w 8978900"/>
              <a:gd name="connsiteY1" fmla="*/ 2597150 h 3869477"/>
              <a:gd name="connsiteX2" fmla="*/ 1422400 w 8978900"/>
              <a:gd name="connsiteY2" fmla="*/ 2508250 h 3869477"/>
              <a:gd name="connsiteX3" fmla="*/ 2019300 w 8978900"/>
              <a:gd name="connsiteY3" fmla="*/ 2533650 h 3869477"/>
              <a:gd name="connsiteX4" fmla="*/ 2781300 w 8978900"/>
              <a:gd name="connsiteY4" fmla="*/ 2660650 h 3869477"/>
              <a:gd name="connsiteX5" fmla="*/ 3695700 w 8978900"/>
              <a:gd name="connsiteY5" fmla="*/ 2660650 h 3869477"/>
              <a:gd name="connsiteX6" fmla="*/ 3822700 w 8978900"/>
              <a:gd name="connsiteY6" fmla="*/ 1443012 h 3869477"/>
              <a:gd name="connsiteX7" fmla="*/ 4445000 w 8978900"/>
              <a:gd name="connsiteY7" fmla="*/ 1390650 h 3869477"/>
              <a:gd name="connsiteX8" fmla="*/ 4826000 w 8978900"/>
              <a:gd name="connsiteY8" fmla="*/ 1530350 h 3869477"/>
              <a:gd name="connsiteX9" fmla="*/ 4670392 w 8978900"/>
              <a:gd name="connsiteY9" fmla="*/ 2317750 h 3869477"/>
              <a:gd name="connsiteX10" fmla="*/ 4610100 w 8978900"/>
              <a:gd name="connsiteY10" fmla="*/ 3397250 h 3869477"/>
              <a:gd name="connsiteX11" fmla="*/ 4981544 w 8978900"/>
              <a:gd name="connsiteY11" fmla="*/ 3754412 h 3869477"/>
              <a:gd name="connsiteX12" fmla="*/ 6477000 w 8978900"/>
              <a:gd name="connsiteY12" fmla="*/ 3619450 h 3869477"/>
              <a:gd name="connsiteX13" fmla="*/ 6489700 w 8978900"/>
              <a:gd name="connsiteY13" fmla="*/ 2254250 h 3869477"/>
              <a:gd name="connsiteX14" fmla="*/ 6426136 w 8978900"/>
              <a:gd name="connsiteY14" fmla="*/ 1162050 h 3869477"/>
              <a:gd name="connsiteX15" fmla="*/ 7391400 w 8978900"/>
              <a:gd name="connsiteY15" fmla="*/ 1009650 h 3869477"/>
              <a:gd name="connsiteX16" fmla="*/ 7835900 w 8978900"/>
              <a:gd name="connsiteY16" fmla="*/ 844550 h 3869477"/>
              <a:gd name="connsiteX17" fmla="*/ 7848600 w 8978900"/>
              <a:gd name="connsiteY17" fmla="*/ 107950 h 3869477"/>
              <a:gd name="connsiteX18" fmla="*/ 8978900 w 8978900"/>
              <a:gd name="connsiteY18" fmla="*/ 196850 h 3869477"/>
              <a:gd name="connsiteX0" fmla="*/ 0 w 8978900"/>
              <a:gd name="connsiteY0" fmla="*/ 2597150 h 3869477"/>
              <a:gd name="connsiteX1" fmla="*/ 50800 w 8978900"/>
              <a:gd name="connsiteY1" fmla="*/ 2597150 h 3869477"/>
              <a:gd name="connsiteX2" fmla="*/ 1422400 w 8978900"/>
              <a:gd name="connsiteY2" fmla="*/ 2508250 h 3869477"/>
              <a:gd name="connsiteX3" fmla="*/ 2019300 w 8978900"/>
              <a:gd name="connsiteY3" fmla="*/ 2533650 h 3869477"/>
              <a:gd name="connsiteX4" fmla="*/ 2781300 w 8978900"/>
              <a:gd name="connsiteY4" fmla="*/ 2660650 h 3869477"/>
              <a:gd name="connsiteX5" fmla="*/ 3695700 w 8978900"/>
              <a:gd name="connsiteY5" fmla="*/ 2660650 h 3869477"/>
              <a:gd name="connsiteX6" fmla="*/ 3822700 w 8978900"/>
              <a:gd name="connsiteY6" fmla="*/ 1443012 h 3869477"/>
              <a:gd name="connsiteX7" fmla="*/ 4445000 w 8978900"/>
              <a:gd name="connsiteY7" fmla="*/ 1390650 h 3869477"/>
              <a:gd name="connsiteX8" fmla="*/ 4826000 w 8978900"/>
              <a:gd name="connsiteY8" fmla="*/ 1530350 h 3869477"/>
              <a:gd name="connsiteX9" fmla="*/ 4670392 w 8978900"/>
              <a:gd name="connsiteY9" fmla="*/ 2317750 h 3869477"/>
              <a:gd name="connsiteX10" fmla="*/ 4610100 w 8978900"/>
              <a:gd name="connsiteY10" fmla="*/ 3397250 h 3869477"/>
              <a:gd name="connsiteX11" fmla="*/ 4981544 w 8978900"/>
              <a:gd name="connsiteY11" fmla="*/ 3754412 h 3869477"/>
              <a:gd name="connsiteX12" fmla="*/ 6477000 w 8978900"/>
              <a:gd name="connsiteY12" fmla="*/ 3619450 h 3869477"/>
              <a:gd name="connsiteX13" fmla="*/ 6346792 w 8978900"/>
              <a:gd name="connsiteY13" fmla="*/ 2254250 h 3869477"/>
              <a:gd name="connsiteX14" fmla="*/ 6426136 w 8978900"/>
              <a:gd name="connsiteY14" fmla="*/ 1162050 h 3869477"/>
              <a:gd name="connsiteX15" fmla="*/ 7391400 w 8978900"/>
              <a:gd name="connsiteY15" fmla="*/ 1009650 h 3869477"/>
              <a:gd name="connsiteX16" fmla="*/ 7835900 w 8978900"/>
              <a:gd name="connsiteY16" fmla="*/ 844550 h 3869477"/>
              <a:gd name="connsiteX17" fmla="*/ 7848600 w 8978900"/>
              <a:gd name="connsiteY17" fmla="*/ 107950 h 3869477"/>
              <a:gd name="connsiteX18" fmla="*/ 8978900 w 8978900"/>
              <a:gd name="connsiteY18" fmla="*/ 196850 h 386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78900" h="3869477">
                <a:moveTo>
                  <a:pt x="0" y="2597150"/>
                </a:moveTo>
                <a:lnTo>
                  <a:pt x="50800" y="2597150"/>
                </a:lnTo>
                <a:cubicBezTo>
                  <a:pt x="287867" y="2582333"/>
                  <a:pt x="1094317" y="2518833"/>
                  <a:pt x="1422400" y="2508250"/>
                </a:cubicBezTo>
                <a:cubicBezTo>
                  <a:pt x="1750483" y="2497667"/>
                  <a:pt x="1792817" y="2508250"/>
                  <a:pt x="2019300" y="2533650"/>
                </a:cubicBezTo>
                <a:cubicBezTo>
                  <a:pt x="2245783" y="2559050"/>
                  <a:pt x="2501900" y="2639483"/>
                  <a:pt x="2781300" y="2660650"/>
                </a:cubicBezTo>
                <a:cubicBezTo>
                  <a:pt x="3060700" y="2681817"/>
                  <a:pt x="3522133" y="2863590"/>
                  <a:pt x="3695700" y="2660650"/>
                </a:cubicBezTo>
                <a:cubicBezTo>
                  <a:pt x="3869267" y="2457710"/>
                  <a:pt x="3697817" y="1654679"/>
                  <a:pt x="3822700" y="1443012"/>
                </a:cubicBezTo>
                <a:cubicBezTo>
                  <a:pt x="3947583" y="1231345"/>
                  <a:pt x="4277783" y="1376094"/>
                  <a:pt x="4445000" y="1390650"/>
                </a:cubicBezTo>
                <a:cubicBezTo>
                  <a:pt x="4612217" y="1405206"/>
                  <a:pt x="4788435" y="1375833"/>
                  <a:pt x="4826000" y="1530350"/>
                </a:cubicBezTo>
                <a:cubicBezTo>
                  <a:pt x="4863565" y="1684867"/>
                  <a:pt x="4706375" y="2006600"/>
                  <a:pt x="4670392" y="2317750"/>
                </a:cubicBezTo>
                <a:cubicBezTo>
                  <a:pt x="4634409" y="2628900"/>
                  <a:pt x="4558241" y="3157806"/>
                  <a:pt x="4610100" y="3397250"/>
                </a:cubicBezTo>
                <a:cubicBezTo>
                  <a:pt x="4661959" y="3636694"/>
                  <a:pt x="4670394" y="3717379"/>
                  <a:pt x="4981544" y="3754412"/>
                </a:cubicBezTo>
                <a:cubicBezTo>
                  <a:pt x="5292694" y="3791445"/>
                  <a:pt x="6249459" y="3869477"/>
                  <a:pt x="6477000" y="3619450"/>
                </a:cubicBezTo>
                <a:cubicBezTo>
                  <a:pt x="6704541" y="3369423"/>
                  <a:pt x="6355269" y="2663817"/>
                  <a:pt x="6346792" y="2254250"/>
                </a:cubicBezTo>
                <a:cubicBezTo>
                  <a:pt x="6338315" y="1844683"/>
                  <a:pt x="6252035" y="1369483"/>
                  <a:pt x="6426136" y="1162050"/>
                </a:cubicBezTo>
                <a:cubicBezTo>
                  <a:pt x="6600237" y="954617"/>
                  <a:pt x="7156440" y="1062567"/>
                  <a:pt x="7391400" y="1009650"/>
                </a:cubicBezTo>
                <a:cubicBezTo>
                  <a:pt x="7626360" y="956733"/>
                  <a:pt x="7759700" y="994833"/>
                  <a:pt x="7835900" y="844550"/>
                </a:cubicBezTo>
                <a:cubicBezTo>
                  <a:pt x="7912100" y="694267"/>
                  <a:pt x="7658100" y="215900"/>
                  <a:pt x="7848600" y="107950"/>
                </a:cubicBezTo>
                <a:cubicBezTo>
                  <a:pt x="8039100" y="0"/>
                  <a:pt x="8798983" y="182033"/>
                  <a:pt x="8978900" y="196850"/>
                </a:cubicBezTo>
              </a:path>
            </a:pathLst>
          </a:custGeom>
          <a:ln w="1905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214282" y="1285860"/>
            <a:ext cx="928694" cy="428628"/>
          </a:xfrm>
          <a:prstGeom prst="wedgeEllipseCallout">
            <a:avLst>
              <a:gd name="adj1" fmla="val 100876"/>
              <a:gd name="adj2" fmla="val 5064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Phase 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214282" y="4191006"/>
            <a:ext cx="928694" cy="428628"/>
          </a:xfrm>
          <a:prstGeom prst="wedgeEllipseCallout">
            <a:avLst>
              <a:gd name="adj1" fmla="val -26303"/>
              <a:gd name="adj2" fmla="val -19823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Phase </a:t>
            </a:r>
            <a:r>
              <a:rPr lang="en-US" sz="1100" dirty="0" smtClean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357554" y="4905386"/>
            <a:ext cx="928694" cy="428628"/>
          </a:xfrm>
          <a:prstGeom prst="wedgeEllipseCallout">
            <a:avLst>
              <a:gd name="adj1" fmla="val 117286"/>
              <a:gd name="adj2" fmla="val -1453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Phase </a:t>
            </a:r>
            <a:r>
              <a:rPr lang="en-US" sz="1100" dirty="0" smtClean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2844" y="785794"/>
            <a:ext cx="857256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85852" y="785794"/>
            <a:ext cx="3571900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72066" y="785794"/>
            <a:ext cx="2643206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View Results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01024" y="571480"/>
            <a:ext cx="1071538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Retrieve Search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113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Helen Gardner</dc:creator>
  <cp:lastModifiedBy>Helen Gardner</cp:lastModifiedBy>
  <cp:revision>19</cp:revision>
  <dcterms:created xsi:type="dcterms:W3CDTF">2019-12-16T09:05:40Z</dcterms:created>
  <dcterms:modified xsi:type="dcterms:W3CDTF">2019-12-24T13:27:24Z</dcterms:modified>
</cp:coreProperties>
</file>