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7" r:id="rId3"/>
    <p:sldId id="268" r:id="rId4"/>
    <p:sldId id="257" r:id="rId5"/>
    <p:sldId id="277" r:id="rId6"/>
    <p:sldId id="281" r:id="rId7"/>
    <p:sldId id="260" r:id="rId8"/>
    <p:sldId id="276" r:id="rId9"/>
    <p:sldId id="265" r:id="rId10"/>
    <p:sldId id="280" r:id="rId11"/>
    <p:sldId id="270" r:id="rId12"/>
    <p:sldId id="262" r:id="rId13"/>
    <p:sldId id="278" r:id="rId14"/>
    <p:sldId id="286" r:id="rId15"/>
    <p:sldId id="285" r:id="rId16"/>
    <p:sldId id="259" r:id="rId17"/>
    <p:sldId id="274" r:id="rId18"/>
    <p:sldId id="282" r:id="rId19"/>
    <p:sldId id="273" r:id="rId20"/>
    <p:sldId id="275" r:id="rId21"/>
    <p:sldId id="283" r:id="rId22"/>
    <p:sldId id="284" r:id="rId23"/>
  </p:sldIdLst>
  <p:sldSz cx="12192000" cy="6858000"/>
  <p:notesSz cx="6858000" cy="1295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D9D6"/>
    <a:srgbClr val="71A381"/>
    <a:srgbClr val="70AD47"/>
    <a:srgbClr val="3F6862"/>
    <a:srgbClr val="A9CBC6"/>
    <a:srgbClr val="E0ECEA"/>
    <a:srgbClr val="0E5662"/>
    <a:srgbClr val="AAD697"/>
    <a:srgbClr val="E6F8A6"/>
    <a:srgbClr val="D6F3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8E1255-DF58-4079-9E96-FA6B51962CE1}" v="6107" dt="2020-03-09T11:51:37.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p:scale>
          <a:sx n="150" d="100"/>
          <a:sy n="150" d="100"/>
        </p:scale>
        <p:origin x="86" y="-22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27B07B7-2433-4BB2-B9A4-B4EDDAA78886}"/>
    <pc:docChg chg="modSld">
      <pc:chgData name="Guest User" userId="" providerId="Windows Live" clId="Web-{427B07B7-2433-4BB2-B9A4-B4EDDAA78886}" dt="2020-03-06T21:28:15.746" v="3"/>
      <pc:docMkLst>
        <pc:docMk/>
      </pc:docMkLst>
      <pc:sldChg chg="modSp modNotes">
        <pc:chgData name="Guest User" userId="" providerId="Windows Live" clId="Web-{427B07B7-2433-4BB2-B9A4-B4EDDAA78886}" dt="2020-03-06T21:28:15.746" v="3"/>
        <pc:sldMkLst>
          <pc:docMk/>
          <pc:sldMk cId="1651865345" sldId="260"/>
        </pc:sldMkLst>
        <pc:spChg chg="mod">
          <ac:chgData name="Guest User" userId="" providerId="Windows Live" clId="Web-{427B07B7-2433-4BB2-B9A4-B4EDDAA78886}" dt="2020-03-06T21:28:13.996" v="1" actId="20577"/>
          <ac:spMkLst>
            <pc:docMk/>
            <pc:sldMk cId="1651865345" sldId="260"/>
            <ac:spMk id="3" creationId="{E15A25CB-562B-41DC-BA7C-17A0D10C751F}"/>
          </ac:spMkLst>
        </pc:spChg>
      </pc:sldChg>
    </pc:docChg>
  </pc:docChgLst>
  <pc:docChgLst>
    <pc:chgData name="Hadrian Ang" userId="c8c19312d97998c7" providerId="LiveId" clId="{998E1255-DF58-4079-9E96-FA6B51962CE1}"/>
    <pc:docChg chg="undo redo custSel addSld delSld modSld sldOrd">
      <pc:chgData name="Hadrian Ang" userId="c8c19312d97998c7" providerId="LiveId" clId="{998E1255-DF58-4079-9E96-FA6B51962CE1}" dt="2020-03-16T18:35:01.497" v="14980" actId="404"/>
      <pc:docMkLst>
        <pc:docMk/>
      </pc:docMkLst>
      <pc:sldChg chg="modSp">
        <pc:chgData name="Hadrian Ang" userId="c8c19312d97998c7" providerId="LiveId" clId="{998E1255-DF58-4079-9E96-FA6B51962CE1}" dt="2020-03-08T22:53:26.968" v="14109" actId="20577"/>
        <pc:sldMkLst>
          <pc:docMk/>
          <pc:sldMk cId="2469712565" sldId="256"/>
        </pc:sldMkLst>
        <pc:spChg chg="mod">
          <ac:chgData name="Hadrian Ang" userId="c8c19312d97998c7" providerId="LiveId" clId="{998E1255-DF58-4079-9E96-FA6B51962CE1}" dt="2020-03-08T16:29:49.052" v="10860" actId="2085"/>
          <ac:spMkLst>
            <pc:docMk/>
            <pc:sldMk cId="2469712565" sldId="256"/>
            <ac:spMk id="6" creationId="{3C94D123-B235-4F3B-83DA-B5995F77815C}"/>
          </ac:spMkLst>
        </pc:spChg>
        <pc:spChg chg="mod">
          <ac:chgData name="Hadrian Ang" userId="c8c19312d97998c7" providerId="LiveId" clId="{998E1255-DF58-4079-9E96-FA6B51962CE1}" dt="2020-03-08T22:53:26.968" v="14109" actId="20577"/>
          <ac:spMkLst>
            <pc:docMk/>
            <pc:sldMk cId="2469712565" sldId="256"/>
            <ac:spMk id="8" creationId="{8BC5D9A2-5AA0-4B26-80C0-C9BBBAF65F08}"/>
          </ac:spMkLst>
        </pc:spChg>
      </pc:sldChg>
      <pc:sldChg chg="addSp delSp modSp">
        <pc:chgData name="Hadrian Ang" userId="c8c19312d97998c7" providerId="LiveId" clId="{998E1255-DF58-4079-9E96-FA6B51962CE1}" dt="2020-03-16T17:18:33.453" v="14962" actId="1076"/>
        <pc:sldMkLst>
          <pc:docMk/>
          <pc:sldMk cId="190826261" sldId="257"/>
        </pc:sldMkLst>
        <pc:spChg chg="mod">
          <ac:chgData name="Hadrian Ang" userId="c8c19312d97998c7" providerId="LiveId" clId="{998E1255-DF58-4079-9E96-FA6B51962CE1}" dt="2020-03-08T22:53:58.056" v="14113" actId="20577"/>
          <ac:spMkLst>
            <pc:docMk/>
            <pc:sldMk cId="190826261" sldId="257"/>
            <ac:spMk id="3" creationId="{E15A25CB-562B-41DC-BA7C-17A0D10C751F}"/>
          </ac:spMkLst>
        </pc:spChg>
        <pc:spChg chg="mod">
          <ac:chgData name="Hadrian Ang" userId="c8c19312d97998c7" providerId="LiveId" clId="{998E1255-DF58-4079-9E96-FA6B51962CE1}" dt="2020-03-06T19:00:39.755" v="2287" actId="20577"/>
          <ac:spMkLst>
            <pc:docMk/>
            <pc:sldMk cId="190826261" sldId="257"/>
            <ac:spMk id="5" creationId="{B65F0660-4A16-4CE7-9427-F1C8838D1ED3}"/>
          </ac:spMkLst>
        </pc:spChg>
        <pc:spChg chg="mod">
          <ac:chgData name="Hadrian Ang" userId="c8c19312d97998c7" providerId="LiveId" clId="{998E1255-DF58-4079-9E96-FA6B51962CE1}" dt="2020-03-08T18:13:38.038" v="13369" actId="1035"/>
          <ac:spMkLst>
            <pc:docMk/>
            <pc:sldMk cId="190826261" sldId="257"/>
            <ac:spMk id="7" creationId="{2855D6D2-1BCF-462B-80DF-9666042075B8}"/>
          </ac:spMkLst>
        </pc:spChg>
        <pc:spChg chg="add mod">
          <ac:chgData name="Hadrian Ang" userId="c8c19312d97998c7" providerId="LiveId" clId="{998E1255-DF58-4079-9E96-FA6B51962CE1}" dt="2020-03-08T23:14:20.963" v="14916" actId="20577"/>
          <ac:spMkLst>
            <pc:docMk/>
            <pc:sldMk cId="190826261" sldId="257"/>
            <ac:spMk id="8" creationId="{8B95F231-325C-4F19-90EB-1DE0907C1999}"/>
          </ac:spMkLst>
        </pc:spChg>
        <pc:spChg chg="mod">
          <ac:chgData name="Hadrian Ang" userId="c8c19312d97998c7" providerId="LiveId" clId="{998E1255-DF58-4079-9E96-FA6B51962CE1}" dt="2020-03-07T01:59:16.825" v="5454" actId="1076"/>
          <ac:spMkLst>
            <pc:docMk/>
            <pc:sldMk cId="190826261" sldId="257"/>
            <ac:spMk id="13" creationId="{6C5C0842-9903-491C-A129-B73DF83E205C}"/>
          </ac:spMkLst>
        </pc:spChg>
        <pc:spChg chg="add del mod">
          <ac:chgData name="Hadrian Ang" userId="c8c19312d97998c7" providerId="LiveId" clId="{998E1255-DF58-4079-9E96-FA6B51962CE1}" dt="2020-03-08T17:45:13.025" v="12759" actId="478"/>
          <ac:spMkLst>
            <pc:docMk/>
            <pc:sldMk cId="190826261" sldId="257"/>
            <ac:spMk id="15" creationId="{D14F4A01-3EA4-445E-A14A-122F532AA415}"/>
          </ac:spMkLst>
        </pc:spChg>
        <pc:spChg chg="mod">
          <ac:chgData name="Hadrian Ang" userId="c8c19312d97998c7" providerId="LiveId" clId="{998E1255-DF58-4079-9E96-FA6B51962CE1}" dt="2020-03-16T17:18:33.074" v="14961" actId="1076"/>
          <ac:spMkLst>
            <pc:docMk/>
            <pc:sldMk cId="190826261" sldId="257"/>
            <ac:spMk id="16" creationId="{5F31F088-B8A2-4535-A9E4-326DCEBC8184}"/>
          </ac:spMkLst>
        </pc:spChg>
        <pc:spChg chg="add mod">
          <ac:chgData name="Hadrian Ang" userId="c8c19312d97998c7" providerId="LiveId" clId="{998E1255-DF58-4079-9E96-FA6B51962CE1}" dt="2020-03-08T17:15:59.739" v="11328" actId="1035"/>
          <ac:spMkLst>
            <pc:docMk/>
            <pc:sldMk cId="190826261" sldId="257"/>
            <ac:spMk id="17" creationId="{C13809E3-5B6E-4C8A-9815-5F1460DEB078}"/>
          </ac:spMkLst>
        </pc:spChg>
        <pc:spChg chg="add mod">
          <ac:chgData name="Hadrian Ang" userId="c8c19312d97998c7" providerId="LiveId" clId="{998E1255-DF58-4079-9E96-FA6B51962CE1}" dt="2020-03-08T17:15:59.739" v="11328" actId="1035"/>
          <ac:spMkLst>
            <pc:docMk/>
            <pc:sldMk cId="190826261" sldId="257"/>
            <ac:spMk id="18" creationId="{D0A2C22A-718C-4FD9-A880-0CBE22F2FEDD}"/>
          </ac:spMkLst>
        </pc:spChg>
        <pc:spChg chg="add del mod">
          <ac:chgData name="Hadrian Ang" userId="c8c19312d97998c7" providerId="LiveId" clId="{998E1255-DF58-4079-9E96-FA6B51962CE1}" dt="2020-03-07T01:55:10.406" v="5377"/>
          <ac:spMkLst>
            <pc:docMk/>
            <pc:sldMk cId="190826261" sldId="257"/>
            <ac:spMk id="20" creationId="{5E13BDE2-D548-4818-A530-435D006F988E}"/>
          </ac:spMkLst>
        </pc:spChg>
        <pc:spChg chg="add del">
          <ac:chgData name="Hadrian Ang" userId="c8c19312d97998c7" providerId="LiveId" clId="{998E1255-DF58-4079-9E96-FA6B51962CE1}" dt="2020-03-07T01:55:18" v="5379"/>
          <ac:spMkLst>
            <pc:docMk/>
            <pc:sldMk cId="190826261" sldId="257"/>
            <ac:spMk id="22" creationId="{278D876E-2C5A-442C-8259-438821DA36E9}"/>
          </ac:spMkLst>
        </pc:spChg>
        <pc:spChg chg="add mod">
          <ac:chgData name="Hadrian Ang" userId="c8c19312d97998c7" providerId="LiveId" clId="{998E1255-DF58-4079-9E96-FA6B51962CE1}" dt="2020-03-08T17:15:59.739" v="11328" actId="1035"/>
          <ac:spMkLst>
            <pc:docMk/>
            <pc:sldMk cId="190826261" sldId="257"/>
            <ac:spMk id="23" creationId="{ABF92432-1675-4E24-BE55-17C83B50F34D}"/>
          </ac:spMkLst>
        </pc:spChg>
        <pc:spChg chg="add mod">
          <ac:chgData name="Hadrian Ang" userId="c8c19312d97998c7" providerId="LiveId" clId="{998E1255-DF58-4079-9E96-FA6B51962CE1}" dt="2020-03-08T17:15:59.739" v="11328" actId="1035"/>
          <ac:spMkLst>
            <pc:docMk/>
            <pc:sldMk cId="190826261" sldId="257"/>
            <ac:spMk id="24" creationId="{D5461BC2-F57C-4798-8663-1F80E5056D6C}"/>
          </ac:spMkLst>
        </pc:spChg>
        <pc:spChg chg="add mod">
          <ac:chgData name="Hadrian Ang" userId="c8c19312d97998c7" providerId="LiveId" clId="{998E1255-DF58-4079-9E96-FA6B51962CE1}" dt="2020-03-08T18:12:33.045" v="13345" actId="1076"/>
          <ac:spMkLst>
            <pc:docMk/>
            <pc:sldMk cId="190826261" sldId="257"/>
            <ac:spMk id="25" creationId="{64F74EA6-CB33-47D2-A7F4-B87F16BB6C51}"/>
          </ac:spMkLst>
        </pc:spChg>
        <pc:picChg chg="mod">
          <ac:chgData name="Hadrian Ang" userId="c8c19312d97998c7" providerId="LiveId" clId="{998E1255-DF58-4079-9E96-FA6B51962CE1}" dt="2020-03-08T18:13:38.038" v="13369" actId="1035"/>
          <ac:picMkLst>
            <pc:docMk/>
            <pc:sldMk cId="190826261" sldId="257"/>
            <ac:picMk id="2" creationId="{FCB8F5FF-0837-4AE1-B984-548C5FC89981}"/>
          </ac:picMkLst>
        </pc:picChg>
        <pc:picChg chg="mod">
          <ac:chgData name="Hadrian Ang" userId="c8c19312d97998c7" providerId="LiveId" clId="{998E1255-DF58-4079-9E96-FA6B51962CE1}" dt="2020-03-16T17:18:33.453" v="14962" actId="1076"/>
          <ac:picMkLst>
            <pc:docMk/>
            <pc:sldMk cId="190826261" sldId="257"/>
            <ac:picMk id="4" creationId="{09F4C9F2-1AFE-4746-B12A-2CA4AA7AD2F4}"/>
          </ac:picMkLst>
        </pc:picChg>
        <pc:picChg chg="add mod">
          <ac:chgData name="Hadrian Ang" userId="c8c19312d97998c7" providerId="LiveId" clId="{998E1255-DF58-4079-9E96-FA6B51962CE1}" dt="2020-03-08T17:15:59.739" v="11328" actId="1035"/>
          <ac:picMkLst>
            <pc:docMk/>
            <pc:sldMk cId="190826261" sldId="257"/>
            <ac:picMk id="10" creationId="{0BDB3962-A990-4246-850D-32B6ACEEF142}"/>
          </ac:picMkLst>
        </pc:picChg>
        <pc:picChg chg="add mod">
          <ac:chgData name="Hadrian Ang" userId="c8c19312d97998c7" providerId="LiveId" clId="{998E1255-DF58-4079-9E96-FA6B51962CE1}" dt="2020-03-08T17:15:59.739" v="11328" actId="1035"/>
          <ac:picMkLst>
            <pc:docMk/>
            <pc:sldMk cId="190826261" sldId="257"/>
            <ac:picMk id="19" creationId="{FC6F6940-405F-4FCB-8365-954A9BAD4C57}"/>
          </ac:picMkLst>
        </pc:picChg>
        <pc:picChg chg="add del mod">
          <ac:chgData name="Hadrian Ang" userId="c8c19312d97998c7" providerId="LiveId" clId="{998E1255-DF58-4079-9E96-FA6B51962CE1}" dt="2020-03-07T01:55:10.406" v="5377"/>
          <ac:picMkLst>
            <pc:docMk/>
            <pc:sldMk cId="190826261" sldId="257"/>
            <ac:picMk id="21" creationId="{4AF0B89E-911A-4634-8179-89EF2DA9BA07}"/>
          </ac:picMkLst>
        </pc:picChg>
      </pc:sldChg>
      <pc:sldChg chg="modSp add del">
        <pc:chgData name="Hadrian Ang" userId="c8c19312d97998c7" providerId="LiveId" clId="{998E1255-DF58-4079-9E96-FA6B51962CE1}" dt="2020-03-01T22:35:26.323" v="8" actId="2696"/>
        <pc:sldMkLst>
          <pc:docMk/>
          <pc:sldMk cId="493119114" sldId="258"/>
        </pc:sldMkLst>
        <pc:spChg chg="mod">
          <ac:chgData name="Hadrian Ang" userId="c8c19312d97998c7" providerId="LiveId" clId="{998E1255-DF58-4079-9E96-FA6B51962CE1}" dt="2020-03-01T22:35:16.403" v="7" actId="1076"/>
          <ac:spMkLst>
            <pc:docMk/>
            <pc:sldMk cId="493119114" sldId="258"/>
            <ac:spMk id="13" creationId="{6C5C0842-9903-491C-A129-B73DF83E205C}"/>
          </ac:spMkLst>
        </pc:spChg>
      </pc:sldChg>
      <pc:sldChg chg="addSp delSp modSp add">
        <pc:chgData name="Hadrian Ang" userId="c8c19312d97998c7" providerId="LiveId" clId="{998E1255-DF58-4079-9E96-FA6B51962CE1}" dt="2020-03-06T01:35:40.394" v="1393" actId="20577"/>
        <pc:sldMkLst>
          <pc:docMk/>
          <pc:sldMk cId="3510594064" sldId="258"/>
        </pc:sldMkLst>
        <pc:spChg chg="del">
          <ac:chgData name="Hadrian Ang" userId="c8c19312d97998c7" providerId="LiveId" clId="{998E1255-DF58-4079-9E96-FA6B51962CE1}" dt="2020-03-01T22:35:31.987" v="10" actId="478"/>
          <ac:spMkLst>
            <pc:docMk/>
            <pc:sldMk cId="3510594064" sldId="258"/>
            <ac:spMk id="3" creationId="{E15A25CB-562B-41DC-BA7C-17A0D10C751F}"/>
          </ac:spMkLst>
        </pc:spChg>
        <pc:spChg chg="add del mod">
          <ac:chgData name="Hadrian Ang" userId="c8c19312d97998c7" providerId="LiveId" clId="{998E1255-DF58-4079-9E96-FA6B51962CE1}" dt="2020-03-01T22:35:35.393" v="11" actId="478"/>
          <ac:spMkLst>
            <pc:docMk/>
            <pc:sldMk cId="3510594064" sldId="258"/>
            <ac:spMk id="4" creationId="{BF322E69-8EAD-46C4-B650-EC95295EACA0}"/>
          </ac:spMkLst>
        </pc:spChg>
        <pc:spChg chg="mod">
          <ac:chgData name="Hadrian Ang" userId="c8c19312d97998c7" providerId="LiveId" clId="{998E1255-DF58-4079-9E96-FA6B51962CE1}" dt="2020-03-06T01:35:35.780" v="1380" actId="20577"/>
          <ac:spMkLst>
            <pc:docMk/>
            <pc:sldMk cId="3510594064" sldId="258"/>
            <ac:spMk id="5" creationId="{B65F0660-4A16-4CE7-9427-F1C8838D1ED3}"/>
          </ac:spMkLst>
        </pc:spChg>
        <pc:spChg chg="add mod">
          <ac:chgData name="Hadrian Ang" userId="c8c19312d97998c7" providerId="LiveId" clId="{998E1255-DF58-4079-9E96-FA6B51962CE1}" dt="2020-03-01T22:37:26.425" v="62" actId="122"/>
          <ac:spMkLst>
            <pc:docMk/>
            <pc:sldMk cId="3510594064" sldId="258"/>
            <ac:spMk id="15" creationId="{206BC56B-2125-4847-A8A8-DAC2E206A623}"/>
          </ac:spMkLst>
        </pc:spChg>
        <pc:spChg chg="add mod">
          <ac:chgData name="Hadrian Ang" userId="c8c19312d97998c7" providerId="LiveId" clId="{998E1255-DF58-4079-9E96-FA6B51962CE1}" dt="2020-03-01T22:37:32.994" v="63" actId="1076"/>
          <ac:spMkLst>
            <pc:docMk/>
            <pc:sldMk cId="3510594064" sldId="258"/>
            <ac:spMk id="16" creationId="{79DAC7D9-0D0B-4313-92EA-75CC21064774}"/>
          </ac:spMkLst>
        </pc:spChg>
        <pc:spChg chg="add mod">
          <ac:chgData name="Hadrian Ang" userId="c8c19312d97998c7" providerId="LiveId" clId="{998E1255-DF58-4079-9E96-FA6B51962CE1}" dt="2020-03-06T01:35:40.394" v="1393" actId="20577"/>
          <ac:spMkLst>
            <pc:docMk/>
            <pc:sldMk cId="3510594064" sldId="258"/>
            <ac:spMk id="17" creationId="{54CFFA2D-BC55-419E-98E4-F8EF936D2FF5}"/>
          </ac:spMkLst>
        </pc:spChg>
        <pc:picChg chg="add mod">
          <ac:chgData name="Hadrian Ang" userId="c8c19312d97998c7" providerId="LiveId" clId="{998E1255-DF58-4079-9E96-FA6B51962CE1}" dt="2020-03-01T22:37:38.377" v="68" actId="1036"/>
          <ac:picMkLst>
            <pc:docMk/>
            <pc:sldMk cId="3510594064" sldId="258"/>
            <ac:picMk id="8" creationId="{4AF71C28-F3A5-436E-8D86-ED3AA851137C}"/>
          </ac:picMkLst>
        </pc:picChg>
        <pc:picChg chg="add mod modCrop">
          <ac:chgData name="Hadrian Ang" userId="c8c19312d97998c7" providerId="LiveId" clId="{998E1255-DF58-4079-9E96-FA6B51962CE1}" dt="2020-03-01T22:37:38.377" v="68" actId="1036"/>
          <ac:picMkLst>
            <pc:docMk/>
            <pc:sldMk cId="3510594064" sldId="258"/>
            <ac:picMk id="10" creationId="{ADA24B7E-27A9-42C3-A5B7-E9BA270684EB}"/>
          </ac:picMkLst>
        </pc:picChg>
        <pc:picChg chg="add del">
          <ac:chgData name="Hadrian Ang" userId="c8c19312d97998c7" providerId="LiveId" clId="{998E1255-DF58-4079-9E96-FA6B51962CE1}" dt="2020-03-01T22:47:59.129" v="222"/>
          <ac:picMkLst>
            <pc:docMk/>
            <pc:sldMk cId="3510594064" sldId="258"/>
            <ac:picMk id="17" creationId="{0C236DF4-CCE9-470F-A404-4878D3F0ADB4}"/>
          </ac:picMkLst>
        </pc:picChg>
      </pc:sldChg>
      <pc:sldChg chg="addSp delSp modSp add delAnim modAnim modNotesTx">
        <pc:chgData name="Hadrian Ang" userId="c8c19312d97998c7" providerId="LiveId" clId="{998E1255-DF58-4079-9E96-FA6B51962CE1}" dt="2020-03-08T23:10:33.218" v="14241" actId="207"/>
        <pc:sldMkLst>
          <pc:docMk/>
          <pc:sldMk cId="2858297276" sldId="259"/>
        </pc:sldMkLst>
        <pc:spChg chg="add mod">
          <ac:chgData name="Hadrian Ang" userId="c8c19312d97998c7" providerId="LiveId" clId="{998E1255-DF58-4079-9E96-FA6B51962CE1}" dt="2020-03-08T16:44:39.728" v="10932" actId="403"/>
          <ac:spMkLst>
            <pc:docMk/>
            <pc:sldMk cId="2858297276" sldId="259"/>
            <ac:spMk id="2" creationId="{B87795B6-3F61-4F37-B67F-8F7842FE2051}"/>
          </ac:spMkLst>
        </pc:spChg>
        <pc:spChg chg="add del mod">
          <ac:chgData name="Hadrian Ang" userId="c8c19312d97998c7" providerId="LiveId" clId="{998E1255-DF58-4079-9E96-FA6B51962CE1}" dt="2020-03-01T22:38:14.088" v="72" actId="478"/>
          <ac:spMkLst>
            <pc:docMk/>
            <pc:sldMk cId="2858297276" sldId="259"/>
            <ac:spMk id="2" creationId="{B9226975-F528-4B79-A854-C592029447AE}"/>
          </ac:spMkLst>
        </pc:spChg>
        <pc:spChg chg="add del mod">
          <ac:chgData name="Hadrian Ang" userId="c8c19312d97998c7" providerId="LiveId" clId="{998E1255-DF58-4079-9E96-FA6B51962CE1}" dt="2020-03-01T22:39:48.968" v="92" actId="478"/>
          <ac:spMkLst>
            <pc:docMk/>
            <pc:sldMk cId="2858297276" sldId="259"/>
            <ac:spMk id="3" creationId="{BDEA90F6-BC62-4532-B641-14BB27045707}"/>
          </ac:spMkLst>
        </pc:spChg>
        <pc:spChg chg="mod">
          <ac:chgData name="Hadrian Ang" userId="c8c19312d97998c7" providerId="LiveId" clId="{998E1255-DF58-4079-9E96-FA6B51962CE1}" dt="2020-03-06T19:02:59.178" v="2429" actId="20577"/>
          <ac:spMkLst>
            <pc:docMk/>
            <pc:sldMk cId="2858297276" sldId="259"/>
            <ac:spMk id="5" creationId="{B65F0660-4A16-4CE7-9427-F1C8838D1ED3}"/>
          </ac:spMkLst>
        </pc:spChg>
        <pc:spChg chg="mod">
          <ac:chgData name="Hadrian Ang" userId="c8c19312d97998c7" providerId="LiveId" clId="{998E1255-DF58-4079-9E96-FA6B51962CE1}" dt="2020-03-06T19:03:08.401" v="2447" actId="20577"/>
          <ac:spMkLst>
            <pc:docMk/>
            <pc:sldMk cId="2858297276" sldId="259"/>
            <ac:spMk id="13" creationId="{6C5C0842-9903-491C-A129-B73DF83E205C}"/>
          </ac:spMkLst>
        </pc:spChg>
        <pc:spChg chg="del">
          <ac:chgData name="Hadrian Ang" userId="c8c19312d97998c7" providerId="LiveId" clId="{998E1255-DF58-4079-9E96-FA6B51962CE1}" dt="2020-03-01T22:38:02.776" v="70" actId="478"/>
          <ac:spMkLst>
            <pc:docMk/>
            <pc:sldMk cId="2858297276" sldId="259"/>
            <ac:spMk id="15" creationId="{206BC56B-2125-4847-A8A8-DAC2E206A623}"/>
          </ac:spMkLst>
        </pc:spChg>
        <pc:spChg chg="del">
          <ac:chgData name="Hadrian Ang" userId="c8c19312d97998c7" providerId="LiveId" clId="{998E1255-DF58-4079-9E96-FA6B51962CE1}" dt="2020-03-01T22:38:02.776" v="70" actId="478"/>
          <ac:spMkLst>
            <pc:docMk/>
            <pc:sldMk cId="2858297276" sldId="259"/>
            <ac:spMk id="16" creationId="{79DAC7D9-0D0B-4313-92EA-75CC21064774}"/>
          </ac:spMkLst>
        </pc:spChg>
        <pc:spChg chg="add del mod">
          <ac:chgData name="Hadrian Ang" userId="c8c19312d97998c7" providerId="LiveId" clId="{998E1255-DF58-4079-9E96-FA6B51962CE1}" dt="2020-03-01T22:39:48.968" v="92" actId="478"/>
          <ac:spMkLst>
            <pc:docMk/>
            <pc:sldMk cId="2858297276" sldId="259"/>
            <ac:spMk id="17" creationId="{0EED6AF4-C73A-481D-BF84-742CBC1B5CF1}"/>
          </ac:spMkLst>
        </pc:spChg>
        <pc:spChg chg="add del mod">
          <ac:chgData name="Hadrian Ang" userId="c8c19312d97998c7" providerId="LiveId" clId="{998E1255-DF58-4079-9E96-FA6B51962CE1}" dt="2020-03-01T22:39:48.968" v="92" actId="478"/>
          <ac:spMkLst>
            <pc:docMk/>
            <pc:sldMk cId="2858297276" sldId="259"/>
            <ac:spMk id="18" creationId="{54C74495-9CB0-480B-B0AA-539CD7740410}"/>
          </ac:spMkLst>
        </pc:spChg>
        <pc:spChg chg="add del mod">
          <ac:chgData name="Hadrian Ang" userId="c8c19312d97998c7" providerId="LiveId" clId="{998E1255-DF58-4079-9E96-FA6B51962CE1}" dt="2020-03-01T22:39:48.968" v="92" actId="478"/>
          <ac:spMkLst>
            <pc:docMk/>
            <pc:sldMk cId="2858297276" sldId="259"/>
            <ac:spMk id="19" creationId="{11F30561-497E-4544-A811-D623CFB2F76B}"/>
          </ac:spMkLst>
        </pc:spChg>
        <pc:spChg chg="add del mod">
          <ac:chgData name="Hadrian Ang" userId="c8c19312d97998c7" providerId="LiveId" clId="{998E1255-DF58-4079-9E96-FA6B51962CE1}" dt="2020-03-01T22:43:31.941" v="111" actId="478"/>
          <ac:spMkLst>
            <pc:docMk/>
            <pc:sldMk cId="2858297276" sldId="259"/>
            <ac:spMk id="22" creationId="{08E3EC2B-D97D-4861-B3CF-3E8B8A0B0CF5}"/>
          </ac:spMkLst>
        </pc:spChg>
        <pc:spChg chg="add del mod">
          <ac:chgData name="Hadrian Ang" userId="c8c19312d97998c7" providerId="LiveId" clId="{998E1255-DF58-4079-9E96-FA6B51962CE1}" dt="2020-03-01T22:41:58.707" v="103" actId="478"/>
          <ac:spMkLst>
            <pc:docMk/>
            <pc:sldMk cId="2858297276" sldId="259"/>
            <ac:spMk id="23" creationId="{2C6EF58F-7E3B-4A53-902F-365AD6640585}"/>
          </ac:spMkLst>
        </pc:spChg>
        <pc:spChg chg="add del mod">
          <ac:chgData name="Hadrian Ang" userId="c8c19312d97998c7" providerId="LiveId" clId="{998E1255-DF58-4079-9E96-FA6B51962CE1}" dt="2020-03-01T22:43:31.549" v="110" actId="478"/>
          <ac:spMkLst>
            <pc:docMk/>
            <pc:sldMk cId="2858297276" sldId="259"/>
            <ac:spMk id="24" creationId="{74009F71-E0EE-4113-A102-736B3E923856}"/>
          </ac:spMkLst>
        </pc:spChg>
        <pc:spChg chg="add del mod">
          <ac:chgData name="Hadrian Ang" userId="c8c19312d97998c7" providerId="LiveId" clId="{998E1255-DF58-4079-9E96-FA6B51962CE1}" dt="2020-03-01T22:43:44.896" v="119" actId="478"/>
          <ac:spMkLst>
            <pc:docMk/>
            <pc:sldMk cId="2858297276" sldId="259"/>
            <ac:spMk id="25" creationId="{71F07B25-149F-431C-9E43-FEF5CDB70B40}"/>
          </ac:spMkLst>
        </pc:spChg>
        <pc:spChg chg="add del mod">
          <ac:chgData name="Hadrian Ang" userId="c8c19312d97998c7" providerId="LiveId" clId="{998E1255-DF58-4079-9E96-FA6B51962CE1}" dt="2020-03-01T22:46:46.351" v="199" actId="478"/>
          <ac:spMkLst>
            <pc:docMk/>
            <pc:sldMk cId="2858297276" sldId="259"/>
            <ac:spMk id="26" creationId="{2002538B-113F-47A6-A310-2360CF710E58}"/>
          </ac:spMkLst>
        </pc:spChg>
        <pc:spChg chg="add mod">
          <ac:chgData name="Hadrian Ang" userId="c8c19312d97998c7" providerId="LiveId" clId="{998E1255-DF58-4079-9E96-FA6B51962CE1}" dt="2020-03-08T23:10:33.218" v="14241" actId="207"/>
          <ac:spMkLst>
            <pc:docMk/>
            <pc:sldMk cId="2858297276" sldId="259"/>
            <ac:spMk id="27" creationId="{9DE0BF41-3262-461B-B5C3-224D38A89C43}"/>
          </ac:spMkLst>
        </pc:spChg>
        <pc:spChg chg="add mod">
          <ac:chgData name="Hadrian Ang" userId="c8c19312d97998c7" providerId="LiveId" clId="{998E1255-DF58-4079-9E96-FA6B51962CE1}" dt="2020-03-01T22:58:04.074" v="422" actId="1076"/>
          <ac:spMkLst>
            <pc:docMk/>
            <pc:sldMk cId="2858297276" sldId="259"/>
            <ac:spMk id="28" creationId="{F103EFFD-431C-4A1E-880E-15BDF66F643A}"/>
          </ac:spMkLst>
        </pc:spChg>
        <pc:spChg chg="add del mod">
          <ac:chgData name="Hadrian Ang" userId="c8c19312d97998c7" providerId="LiveId" clId="{998E1255-DF58-4079-9E96-FA6B51962CE1}" dt="2020-03-01T22:46:46.740" v="200" actId="478"/>
          <ac:spMkLst>
            <pc:docMk/>
            <pc:sldMk cId="2858297276" sldId="259"/>
            <ac:spMk id="29" creationId="{0C1AD315-0988-4CF5-BE31-0F20FF2D9509}"/>
          </ac:spMkLst>
        </pc:spChg>
        <pc:spChg chg="add mod">
          <ac:chgData name="Hadrian Ang" userId="c8c19312d97998c7" providerId="LiveId" clId="{998E1255-DF58-4079-9E96-FA6B51962CE1}" dt="2020-03-08T23:10:33.218" v="14241" actId="207"/>
          <ac:spMkLst>
            <pc:docMk/>
            <pc:sldMk cId="2858297276" sldId="259"/>
            <ac:spMk id="30" creationId="{7D8D2A12-6784-440B-9A1A-567BE245DFD8}"/>
          </ac:spMkLst>
        </pc:spChg>
        <pc:spChg chg="add mod">
          <ac:chgData name="Hadrian Ang" userId="c8c19312d97998c7" providerId="LiveId" clId="{998E1255-DF58-4079-9E96-FA6B51962CE1}" dt="2020-03-01T22:58:04.074" v="422" actId="1076"/>
          <ac:spMkLst>
            <pc:docMk/>
            <pc:sldMk cId="2858297276" sldId="259"/>
            <ac:spMk id="31" creationId="{D60528DD-63E4-4E84-A989-BD4B507ECA95}"/>
          </ac:spMkLst>
        </pc:spChg>
        <pc:spChg chg="add mod">
          <ac:chgData name="Hadrian Ang" userId="c8c19312d97998c7" providerId="LiveId" clId="{998E1255-DF58-4079-9E96-FA6B51962CE1}" dt="2020-03-01T22:58:04.074" v="422" actId="1076"/>
          <ac:spMkLst>
            <pc:docMk/>
            <pc:sldMk cId="2858297276" sldId="259"/>
            <ac:spMk id="32" creationId="{454BE659-DCD0-4CE3-BEDC-C746A4A4ABEF}"/>
          </ac:spMkLst>
        </pc:spChg>
        <pc:spChg chg="add mod">
          <ac:chgData name="Hadrian Ang" userId="c8c19312d97998c7" providerId="LiveId" clId="{998E1255-DF58-4079-9E96-FA6B51962CE1}" dt="2020-03-08T23:10:33.218" v="14241" actId="207"/>
          <ac:spMkLst>
            <pc:docMk/>
            <pc:sldMk cId="2858297276" sldId="259"/>
            <ac:spMk id="33" creationId="{8836A963-2347-4079-B14E-D070B622B2CC}"/>
          </ac:spMkLst>
        </pc:spChg>
        <pc:spChg chg="add mod">
          <ac:chgData name="Hadrian Ang" userId="c8c19312d97998c7" providerId="LiveId" clId="{998E1255-DF58-4079-9E96-FA6B51962CE1}" dt="2020-03-08T23:10:33.218" v="14241" actId="207"/>
          <ac:spMkLst>
            <pc:docMk/>
            <pc:sldMk cId="2858297276" sldId="259"/>
            <ac:spMk id="34" creationId="{5A80B37B-B149-4913-A598-BD8C2A62ADCA}"/>
          </ac:spMkLst>
        </pc:spChg>
        <pc:spChg chg="add mod">
          <ac:chgData name="Hadrian Ang" userId="c8c19312d97998c7" providerId="LiveId" clId="{998E1255-DF58-4079-9E96-FA6B51962CE1}" dt="2020-03-01T22:58:04.074" v="422" actId="1076"/>
          <ac:spMkLst>
            <pc:docMk/>
            <pc:sldMk cId="2858297276" sldId="259"/>
            <ac:spMk id="35" creationId="{0E56B5C0-A7BB-4FAE-A564-961535839C1B}"/>
          </ac:spMkLst>
        </pc:spChg>
        <pc:spChg chg="add mod">
          <ac:chgData name="Hadrian Ang" userId="c8c19312d97998c7" providerId="LiveId" clId="{998E1255-DF58-4079-9E96-FA6B51962CE1}" dt="2020-03-08T16:44:35.436" v="10931" actId="403"/>
          <ac:spMkLst>
            <pc:docMk/>
            <pc:sldMk cId="2858297276" sldId="259"/>
            <ac:spMk id="45" creationId="{D31F0F61-B407-4019-8061-B9B9C8878DA9}"/>
          </ac:spMkLst>
        </pc:spChg>
        <pc:grpChg chg="add del mod">
          <ac:chgData name="Hadrian Ang" userId="c8c19312d97998c7" providerId="LiveId" clId="{998E1255-DF58-4079-9E96-FA6B51962CE1}" dt="2020-03-01T22:55:30.393" v="369" actId="478"/>
          <ac:grpSpMkLst>
            <pc:docMk/>
            <pc:sldMk cId="2858297276" sldId="259"/>
            <ac:grpSpMk id="56" creationId="{1E3DE8CC-005D-47BD-87EF-FFF2920850C1}"/>
          </ac:grpSpMkLst>
        </pc:grpChg>
        <pc:grpChg chg="add del mod">
          <ac:chgData name="Hadrian Ang" userId="c8c19312d97998c7" providerId="LiveId" clId="{998E1255-DF58-4079-9E96-FA6B51962CE1}" dt="2020-03-01T22:53:21.089" v="327" actId="165"/>
          <ac:grpSpMkLst>
            <pc:docMk/>
            <pc:sldMk cId="2858297276" sldId="259"/>
            <ac:grpSpMk id="57" creationId="{D78E9AB5-154D-4E00-8817-B1774FFDC172}"/>
          </ac:grpSpMkLst>
        </pc:grpChg>
        <pc:grpChg chg="add mod">
          <ac:chgData name="Hadrian Ang" userId="c8c19312d97998c7" providerId="LiveId" clId="{998E1255-DF58-4079-9E96-FA6B51962CE1}" dt="2020-03-01T22:58:04.074" v="422" actId="1076"/>
          <ac:grpSpMkLst>
            <pc:docMk/>
            <pc:sldMk cId="2858297276" sldId="259"/>
            <ac:grpSpMk id="70" creationId="{C0AEF5BE-918F-464B-8810-F0EA34D982E4}"/>
          </ac:grpSpMkLst>
        </pc:grpChg>
        <pc:grpChg chg="add mod">
          <ac:chgData name="Hadrian Ang" userId="c8c19312d97998c7" providerId="LiveId" clId="{998E1255-DF58-4079-9E96-FA6B51962CE1}" dt="2020-03-01T22:58:04.074" v="422" actId="1076"/>
          <ac:grpSpMkLst>
            <pc:docMk/>
            <pc:sldMk cId="2858297276" sldId="259"/>
            <ac:grpSpMk id="71" creationId="{313A50AB-B496-4670-AC38-816E4DA04D2A}"/>
          </ac:grpSpMkLst>
        </pc:grpChg>
        <pc:grpChg chg="add mod">
          <ac:chgData name="Hadrian Ang" userId="c8c19312d97998c7" providerId="LiveId" clId="{998E1255-DF58-4079-9E96-FA6B51962CE1}" dt="2020-03-01T22:58:04.074" v="422" actId="1076"/>
          <ac:grpSpMkLst>
            <pc:docMk/>
            <pc:sldMk cId="2858297276" sldId="259"/>
            <ac:grpSpMk id="76" creationId="{9D15B7A1-C62A-4A22-A746-119834675AA3}"/>
          </ac:grpSpMkLst>
        </pc:grpChg>
        <pc:grpChg chg="add mod">
          <ac:chgData name="Hadrian Ang" userId="c8c19312d97998c7" providerId="LiveId" clId="{998E1255-DF58-4079-9E96-FA6B51962CE1}" dt="2020-03-01T22:58:04.074" v="422" actId="1076"/>
          <ac:grpSpMkLst>
            <pc:docMk/>
            <pc:sldMk cId="2858297276" sldId="259"/>
            <ac:grpSpMk id="84" creationId="{CC353BC9-51D2-4D0A-8270-E57F3C5A3CF7}"/>
          </ac:grpSpMkLst>
        </pc:grpChg>
        <pc:picChg chg="add mod">
          <ac:chgData name="Hadrian Ang" userId="c8c19312d97998c7" providerId="LiveId" clId="{998E1255-DF58-4079-9E96-FA6B51962CE1}" dt="2020-03-08T16:48:18.155" v="10938" actId="14100"/>
          <ac:picMkLst>
            <pc:docMk/>
            <pc:sldMk cId="2858297276" sldId="259"/>
            <ac:picMk id="3" creationId="{4B3E7CBA-00D4-4C45-B133-2CF9FCDDD1CA}"/>
          </ac:picMkLst>
        </pc:picChg>
        <pc:picChg chg="add mod">
          <ac:chgData name="Hadrian Ang" userId="c8c19312d97998c7" providerId="LiveId" clId="{998E1255-DF58-4079-9E96-FA6B51962CE1}" dt="2020-03-08T16:48:57.929" v="10944" actId="1076"/>
          <ac:picMkLst>
            <pc:docMk/>
            <pc:sldMk cId="2858297276" sldId="259"/>
            <ac:picMk id="4" creationId="{0010D62B-8651-4276-B274-FD267B5C4D05}"/>
          </ac:picMkLst>
        </pc:picChg>
        <pc:picChg chg="add mod">
          <ac:chgData name="Hadrian Ang" userId="c8c19312d97998c7" providerId="LiveId" clId="{998E1255-DF58-4079-9E96-FA6B51962CE1}" dt="2020-03-08T16:50:27.179" v="10965" actId="1076"/>
          <ac:picMkLst>
            <pc:docMk/>
            <pc:sldMk cId="2858297276" sldId="259"/>
            <ac:picMk id="7" creationId="{C7710427-7DE7-493A-9E93-16379F993868}"/>
          </ac:picMkLst>
        </pc:picChg>
        <pc:picChg chg="del">
          <ac:chgData name="Hadrian Ang" userId="c8c19312d97998c7" providerId="LiveId" clId="{998E1255-DF58-4079-9E96-FA6B51962CE1}" dt="2020-03-01T22:38:02.776" v="70" actId="478"/>
          <ac:picMkLst>
            <pc:docMk/>
            <pc:sldMk cId="2858297276" sldId="259"/>
            <ac:picMk id="8" creationId="{4AF71C28-F3A5-436E-8D86-ED3AA851137C}"/>
          </ac:picMkLst>
        </pc:picChg>
        <pc:picChg chg="add mod">
          <ac:chgData name="Hadrian Ang" userId="c8c19312d97998c7" providerId="LiveId" clId="{998E1255-DF58-4079-9E96-FA6B51962CE1}" dt="2020-03-08T16:50:18.765" v="10963" actId="1076"/>
          <ac:picMkLst>
            <pc:docMk/>
            <pc:sldMk cId="2858297276" sldId="259"/>
            <ac:picMk id="8" creationId="{E814350F-E1CD-4C8F-9E69-C90E69F6F756}"/>
          </ac:picMkLst>
        </pc:picChg>
        <pc:picChg chg="add mod">
          <ac:chgData name="Hadrian Ang" userId="c8c19312d97998c7" providerId="LiveId" clId="{998E1255-DF58-4079-9E96-FA6B51962CE1}" dt="2020-03-08T16:51:16.972" v="10970" actId="1076"/>
          <ac:picMkLst>
            <pc:docMk/>
            <pc:sldMk cId="2858297276" sldId="259"/>
            <ac:picMk id="9" creationId="{0BCE2872-FF56-4ED4-98C6-4A023F550D13}"/>
          </ac:picMkLst>
        </pc:picChg>
        <pc:picChg chg="del">
          <ac:chgData name="Hadrian Ang" userId="c8c19312d97998c7" providerId="LiveId" clId="{998E1255-DF58-4079-9E96-FA6B51962CE1}" dt="2020-03-01T22:38:02.776" v="70" actId="478"/>
          <ac:picMkLst>
            <pc:docMk/>
            <pc:sldMk cId="2858297276" sldId="259"/>
            <ac:picMk id="10" creationId="{ADA24B7E-27A9-42C3-A5B7-E9BA270684EB}"/>
          </ac:picMkLst>
        </pc:picChg>
        <pc:picChg chg="add mod">
          <ac:chgData name="Hadrian Ang" userId="c8c19312d97998c7" providerId="LiveId" clId="{998E1255-DF58-4079-9E96-FA6B51962CE1}" dt="2020-03-08T16:51:43.798" v="10975" actId="1076"/>
          <ac:picMkLst>
            <pc:docMk/>
            <pc:sldMk cId="2858297276" sldId="259"/>
            <ac:picMk id="10" creationId="{B53DF73E-61D9-4FD0-B684-761147B766BA}"/>
          </ac:picMkLst>
        </pc:picChg>
        <pc:picChg chg="add mod">
          <ac:chgData name="Hadrian Ang" userId="c8c19312d97998c7" providerId="LiveId" clId="{998E1255-DF58-4079-9E96-FA6B51962CE1}" dt="2020-03-08T16:52:27.916" v="10982" actId="14100"/>
          <ac:picMkLst>
            <pc:docMk/>
            <pc:sldMk cId="2858297276" sldId="259"/>
            <ac:picMk id="15" creationId="{3622BEB8-8802-47F2-9586-885C37CDC6C0}"/>
          </ac:picMkLst>
        </pc:picChg>
        <pc:picChg chg="add mod">
          <ac:chgData name="Hadrian Ang" userId="c8c19312d97998c7" providerId="LiveId" clId="{998E1255-DF58-4079-9E96-FA6B51962CE1}" dt="2020-03-08T16:52:56.129" v="10987" actId="1076"/>
          <ac:picMkLst>
            <pc:docMk/>
            <pc:sldMk cId="2858297276" sldId="259"/>
            <ac:picMk id="16" creationId="{6F9D2BFE-CE7B-4547-BF0C-D2EA45841041}"/>
          </ac:picMkLst>
        </pc:picChg>
        <pc:picChg chg="add del mod">
          <ac:chgData name="Hadrian Ang" userId="c8c19312d97998c7" providerId="LiveId" clId="{998E1255-DF58-4079-9E96-FA6B51962CE1}" dt="2020-03-08T16:48:08.157" v="10933" actId="478"/>
          <ac:picMkLst>
            <pc:docMk/>
            <pc:sldMk cId="2858297276" sldId="259"/>
            <ac:picMk id="36" creationId="{743111B2-16E9-4307-8130-040E5FAC60A0}"/>
          </ac:picMkLst>
        </pc:picChg>
        <pc:picChg chg="add del mod">
          <ac:chgData name="Hadrian Ang" userId="c8c19312d97998c7" providerId="LiveId" clId="{998E1255-DF58-4079-9E96-FA6B51962CE1}" dt="2020-03-08T16:48:39.363" v="10939" actId="478"/>
          <ac:picMkLst>
            <pc:docMk/>
            <pc:sldMk cId="2858297276" sldId="259"/>
            <ac:picMk id="46" creationId="{A2ADF5F8-E968-4DC5-A21E-5F606672C298}"/>
          </ac:picMkLst>
        </pc:picChg>
        <pc:picChg chg="add del mod">
          <ac:chgData name="Hadrian Ang" userId="c8c19312d97998c7" providerId="LiveId" clId="{998E1255-DF58-4079-9E96-FA6B51962CE1}" dt="2020-03-01T22:55:29.541" v="368" actId="478"/>
          <ac:picMkLst>
            <pc:docMk/>
            <pc:sldMk cId="2858297276" sldId="259"/>
            <ac:picMk id="49" creationId="{5F373F5B-5876-4783-B6AF-6CA0A42C768A}"/>
          </ac:picMkLst>
        </pc:picChg>
        <pc:picChg chg="add del mod">
          <ac:chgData name="Hadrian Ang" userId="c8c19312d97998c7" providerId="LiveId" clId="{998E1255-DF58-4079-9E96-FA6B51962CE1}" dt="2020-03-01T22:55:29.541" v="368" actId="478"/>
          <ac:picMkLst>
            <pc:docMk/>
            <pc:sldMk cId="2858297276" sldId="259"/>
            <ac:picMk id="53" creationId="{FC1F6BF2-8E5D-481E-9DB9-2F4E8EFC6ADE}"/>
          </ac:picMkLst>
        </pc:picChg>
        <pc:picChg chg="add mod">
          <ac:chgData name="Hadrian Ang" userId="c8c19312d97998c7" providerId="LiveId" clId="{998E1255-DF58-4079-9E96-FA6B51962CE1}" dt="2020-03-01T22:52:36.931" v="323" actId="571"/>
          <ac:picMkLst>
            <pc:docMk/>
            <pc:sldMk cId="2858297276" sldId="259"/>
            <ac:picMk id="58" creationId="{40922FEB-D989-4DE3-BDE9-AC6F7F4502CA}"/>
          </ac:picMkLst>
        </pc:picChg>
        <pc:picChg chg="add del mod">
          <ac:chgData name="Hadrian Ang" userId="c8c19312d97998c7" providerId="LiveId" clId="{998E1255-DF58-4079-9E96-FA6B51962CE1}" dt="2020-03-08T16:51:07.250" v="10966" actId="478"/>
          <ac:picMkLst>
            <pc:docMk/>
            <pc:sldMk cId="2858297276" sldId="259"/>
            <ac:picMk id="59" creationId="{540EE1E6-72B2-4B9E-901C-3B9805108278}"/>
          </ac:picMkLst>
        </pc:picChg>
        <pc:picChg chg="add del mod">
          <ac:chgData name="Hadrian Ang" userId="c8c19312d97998c7" providerId="LiveId" clId="{998E1255-DF58-4079-9E96-FA6B51962CE1}" dt="2020-03-08T16:51:18.916" v="10971" actId="478"/>
          <ac:picMkLst>
            <pc:docMk/>
            <pc:sldMk cId="2858297276" sldId="259"/>
            <ac:picMk id="69" creationId="{021DEDA5-61DA-429E-924B-5CDE8E5EFDDC}"/>
          </ac:picMkLst>
        </pc:picChg>
        <pc:picChg chg="add del mod">
          <ac:chgData name="Hadrian Ang" userId="c8c19312d97998c7" providerId="LiveId" clId="{998E1255-DF58-4079-9E96-FA6B51962CE1}" dt="2020-03-08T16:49:22.730" v="10945" actId="478"/>
          <ac:picMkLst>
            <pc:docMk/>
            <pc:sldMk cId="2858297276" sldId="259"/>
            <ac:picMk id="81" creationId="{DA0C9891-7CBB-489C-A2F7-A0609F8B3E80}"/>
          </ac:picMkLst>
        </pc:picChg>
        <pc:picChg chg="add del mod">
          <ac:chgData name="Hadrian Ang" userId="c8c19312d97998c7" providerId="LiveId" clId="{998E1255-DF58-4079-9E96-FA6B51962CE1}" dt="2020-03-08T16:49:37.319" v="10956" actId="478"/>
          <ac:picMkLst>
            <pc:docMk/>
            <pc:sldMk cId="2858297276" sldId="259"/>
            <ac:picMk id="82" creationId="{00383613-8BB6-4BBB-84C3-48939B3F7F3F}"/>
          </ac:picMkLst>
        </pc:picChg>
        <pc:picChg chg="add del mod">
          <ac:chgData name="Hadrian Ang" userId="c8c19312d97998c7" providerId="LiveId" clId="{998E1255-DF58-4079-9E96-FA6B51962CE1}" dt="2020-03-01T22:57:11.431" v="402" actId="478"/>
          <ac:picMkLst>
            <pc:docMk/>
            <pc:sldMk cId="2858297276" sldId="259"/>
            <ac:picMk id="83" creationId="{07ED187C-3ACB-4741-AF35-B5D279D1501A}"/>
          </ac:picMkLst>
        </pc:picChg>
        <pc:picChg chg="add del mod">
          <ac:chgData name="Hadrian Ang" userId="c8c19312d97998c7" providerId="LiveId" clId="{998E1255-DF58-4079-9E96-FA6B51962CE1}" dt="2020-03-08T16:52:14.975" v="10976" actId="478"/>
          <ac:picMkLst>
            <pc:docMk/>
            <pc:sldMk cId="2858297276" sldId="259"/>
            <ac:picMk id="89" creationId="{9E449E0F-6BFF-42C0-9855-F31E8AB94802}"/>
          </ac:picMkLst>
        </pc:picChg>
        <pc:picChg chg="add del mod">
          <ac:chgData name="Hadrian Ang" userId="c8c19312d97998c7" providerId="LiveId" clId="{998E1255-DF58-4079-9E96-FA6B51962CE1}" dt="2020-03-08T16:52:29.706" v="10983" actId="478"/>
          <ac:picMkLst>
            <pc:docMk/>
            <pc:sldMk cId="2858297276" sldId="259"/>
            <ac:picMk id="90" creationId="{00E7CC99-A28F-499B-AA15-6F1D01E09BA9}"/>
          </ac:picMkLst>
        </pc:picChg>
        <pc:cxnChg chg="add del mod">
          <ac:chgData name="Hadrian Ang" userId="c8c19312d97998c7" providerId="LiveId" clId="{998E1255-DF58-4079-9E96-FA6B51962CE1}" dt="2020-03-01T22:39:33.512" v="89" actId="11529"/>
          <ac:cxnSpMkLst>
            <pc:docMk/>
            <pc:sldMk cId="2858297276" sldId="259"/>
            <ac:cxnSpMk id="7" creationId="{C9B42C6B-F633-417A-AEF9-CC8F5753A3D1}"/>
          </ac:cxnSpMkLst>
        </pc:cxnChg>
        <pc:cxnChg chg="add del mod">
          <ac:chgData name="Hadrian Ang" userId="c8c19312d97998c7" providerId="LiveId" clId="{998E1255-DF58-4079-9E96-FA6B51962CE1}" dt="2020-03-01T22:39:48.968" v="92" actId="478"/>
          <ac:cxnSpMkLst>
            <pc:docMk/>
            <pc:sldMk cId="2858297276" sldId="259"/>
            <ac:cxnSpMk id="20" creationId="{915BEF08-B860-4B04-8469-2B8CB6BE01CE}"/>
          </ac:cxnSpMkLst>
        </pc:cxnChg>
        <pc:cxnChg chg="add mod topLvl">
          <ac:chgData name="Hadrian Ang" userId="c8c19312d97998c7" providerId="LiveId" clId="{998E1255-DF58-4079-9E96-FA6B51962CE1}" dt="2020-03-01T22:55:39.123" v="370" actId="164"/>
          <ac:cxnSpMkLst>
            <pc:docMk/>
            <pc:sldMk cId="2858297276" sldId="259"/>
            <ac:cxnSpMk id="38" creationId="{92A78E1F-21F9-41AA-830E-C376497F0E5F}"/>
          </ac:cxnSpMkLst>
        </pc:cxnChg>
        <pc:cxnChg chg="add mod topLvl">
          <ac:chgData name="Hadrian Ang" userId="c8c19312d97998c7" providerId="LiveId" clId="{998E1255-DF58-4079-9E96-FA6B51962CE1}" dt="2020-03-01T22:55:39.123" v="370" actId="164"/>
          <ac:cxnSpMkLst>
            <pc:docMk/>
            <pc:sldMk cId="2858297276" sldId="259"/>
            <ac:cxnSpMk id="39" creationId="{CCD7435C-CBAF-44C4-8346-633F8A10322A}"/>
          </ac:cxnSpMkLst>
        </pc:cxnChg>
        <pc:cxnChg chg="add mod topLvl">
          <ac:chgData name="Hadrian Ang" userId="c8c19312d97998c7" providerId="LiveId" clId="{998E1255-DF58-4079-9E96-FA6B51962CE1}" dt="2020-03-01T22:55:39.123" v="370" actId="164"/>
          <ac:cxnSpMkLst>
            <pc:docMk/>
            <pc:sldMk cId="2858297276" sldId="259"/>
            <ac:cxnSpMk id="41" creationId="{2674D5FA-9D20-442D-AD6E-D9AFAA103C9B}"/>
          </ac:cxnSpMkLst>
        </pc:cxnChg>
        <pc:cxnChg chg="add del mod topLvl">
          <ac:chgData name="Hadrian Ang" userId="c8c19312d97998c7" providerId="LiveId" clId="{998E1255-DF58-4079-9E96-FA6B51962CE1}" dt="2020-03-01T22:53:25.697" v="329" actId="478"/>
          <ac:cxnSpMkLst>
            <pc:docMk/>
            <pc:sldMk cId="2858297276" sldId="259"/>
            <ac:cxnSpMk id="47" creationId="{C75E55E4-BE0F-4437-9CB9-B1AB29D0E1A7}"/>
          </ac:cxnSpMkLst>
        </pc:cxnChg>
        <pc:cxnChg chg="add mod topLvl">
          <ac:chgData name="Hadrian Ang" userId="c8c19312d97998c7" providerId="LiveId" clId="{998E1255-DF58-4079-9E96-FA6B51962CE1}" dt="2020-03-01T22:55:39.123" v="370" actId="164"/>
          <ac:cxnSpMkLst>
            <pc:docMk/>
            <pc:sldMk cId="2858297276" sldId="259"/>
            <ac:cxnSpMk id="48" creationId="{ED4C032C-74F1-4539-A5BE-05A6513EEE97}"/>
          </ac:cxnSpMkLst>
        </pc:cxnChg>
        <pc:cxnChg chg="add mod">
          <ac:chgData name="Hadrian Ang" userId="c8c19312d97998c7" providerId="LiveId" clId="{998E1255-DF58-4079-9E96-FA6B51962CE1}" dt="2020-03-01T22:51:51.838" v="305" actId="164"/>
          <ac:cxnSpMkLst>
            <pc:docMk/>
            <pc:sldMk cId="2858297276" sldId="259"/>
            <ac:cxnSpMk id="50" creationId="{89381E73-093E-45D2-B3FB-0E63B632BF53}"/>
          </ac:cxnSpMkLst>
        </pc:cxnChg>
        <pc:cxnChg chg="add mod">
          <ac:chgData name="Hadrian Ang" userId="c8c19312d97998c7" providerId="LiveId" clId="{998E1255-DF58-4079-9E96-FA6B51962CE1}" dt="2020-03-01T22:51:51.838" v="305" actId="164"/>
          <ac:cxnSpMkLst>
            <pc:docMk/>
            <pc:sldMk cId="2858297276" sldId="259"/>
            <ac:cxnSpMk id="51" creationId="{5951C41A-F8DE-4D9D-B2FB-686BE34190C3}"/>
          </ac:cxnSpMkLst>
        </pc:cxnChg>
        <pc:cxnChg chg="add mod">
          <ac:chgData name="Hadrian Ang" userId="c8c19312d97998c7" providerId="LiveId" clId="{998E1255-DF58-4079-9E96-FA6B51962CE1}" dt="2020-03-01T22:51:51.838" v="305" actId="164"/>
          <ac:cxnSpMkLst>
            <pc:docMk/>
            <pc:sldMk cId="2858297276" sldId="259"/>
            <ac:cxnSpMk id="52" creationId="{3DCD6485-D409-4430-BD16-31E1422203C4}"/>
          </ac:cxnSpMkLst>
        </pc:cxnChg>
        <pc:cxnChg chg="add mod">
          <ac:chgData name="Hadrian Ang" userId="c8c19312d97998c7" providerId="LiveId" clId="{998E1255-DF58-4079-9E96-FA6B51962CE1}" dt="2020-03-01T22:51:51.838" v="305" actId="164"/>
          <ac:cxnSpMkLst>
            <pc:docMk/>
            <pc:sldMk cId="2858297276" sldId="259"/>
            <ac:cxnSpMk id="54" creationId="{1ED3FDB2-E098-4383-BC95-5033C53042DB}"/>
          </ac:cxnSpMkLst>
        </pc:cxnChg>
        <pc:cxnChg chg="add mod">
          <ac:chgData name="Hadrian Ang" userId="c8c19312d97998c7" providerId="LiveId" clId="{998E1255-DF58-4079-9E96-FA6B51962CE1}" dt="2020-03-01T22:51:51.838" v="305" actId="164"/>
          <ac:cxnSpMkLst>
            <pc:docMk/>
            <pc:sldMk cId="2858297276" sldId="259"/>
            <ac:cxnSpMk id="55" creationId="{E58FB8C0-404C-4B77-A574-91AAE14B6552}"/>
          </ac:cxnSpMkLst>
        </pc:cxnChg>
      </pc:sldChg>
      <pc:sldChg chg="addSp delSp modSp add ord modNotesTx">
        <pc:chgData name="Hadrian Ang" userId="c8c19312d97998c7" providerId="LiveId" clId="{998E1255-DF58-4079-9E96-FA6B51962CE1}" dt="2020-03-09T11:17:15.111" v="14935" actId="20577"/>
        <pc:sldMkLst>
          <pc:docMk/>
          <pc:sldMk cId="1651865345" sldId="260"/>
        </pc:sldMkLst>
        <pc:spChg chg="del mod">
          <ac:chgData name="Hadrian Ang" userId="c8c19312d97998c7" providerId="LiveId" clId="{998E1255-DF58-4079-9E96-FA6B51962CE1}" dt="2020-03-07T00:37:24.148" v="4167" actId="478"/>
          <ac:spMkLst>
            <pc:docMk/>
            <pc:sldMk cId="1651865345" sldId="260"/>
            <ac:spMk id="2" creationId="{D1BD10F1-03C8-467A-BFB0-E928D42B97EA}"/>
          </ac:spMkLst>
        </pc:spChg>
        <pc:spChg chg="mod">
          <ac:chgData name="Hadrian Ang" userId="c8c19312d97998c7" providerId="LiveId" clId="{998E1255-DF58-4079-9E96-FA6B51962CE1}" dt="2020-03-07T01:11:29.522" v="4594" actId="1036"/>
          <ac:spMkLst>
            <pc:docMk/>
            <pc:sldMk cId="1651865345" sldId="260"/>
            <ac:spMk id="3" creationId="{E15A25CB-562B-41DC-BA7C-17A0D10C751F}"/>
          </ac:spMkLst>
        </pc:spChg>
        <pc:spChg chg="mod">
          <ac:chgData name="Hadrian Ang" userId="c8c19312d97998c7" providerId="LiveId" clId="{998E1255-DF58-4079-9E96-FA6B51962CE1}" dt="2020-03-07T01:59:48.437" v="5476"/>
          <ac:spMkLst>
            <pc:docMk/>
            <pc:sldMk cId="1651865345" sldId="260"/>
            <ac:spMk id="5" creationId="{B65F0660-4A16-4CE7-9427-F1C8838D1ED3}"/>
          </ac:spMkLst>
        </pc:spChg>
        <pc:spChg chg="mod">
          <ac:chgData name="Hadrian Ang" userId="c8c19312d97998c7" providerId="LiveId" clId="{998E1255-DF58-4079-9E96-FA6B51962CE1}" dt="2020-03-07T00:40:27.208" v="4358" actId="1076"/>
          <ac:spMkLst>
            <pc:docMk/>
            <pc:sldMk cId="1651865345" sldId="260"/>
            <ac:spMk id="8" creationId="{90CDC184-BF28-45CB-A752-F776BD3799BA}"/>
          </ac:spMkLst>
        </pc:spChg>
        <pc:spChg chg="del mod">
          <ac:chgData name="Hadrian Ang" userId="c8c19312d97998c7" providerId="LiveId" clId="{998E1255-DF58-4079-9E96-FA6B51962CE1}" dt="2020-03-07T00:37:18.897" v="4163" actId="478"/>
          <ac:spMkLst>
            <pc:docMk/>
            <pc:sldMk cId="1651865345" sldId="260"/>
            <ac:spMk id="24" creationId="{B82BA8CB-1DB1-44AC-AFA5-2B7DCA78D789}"/>
          </ac:spMkLst>
        </pc:spChg>
        <pc:spChg chg="del">
          <ac:chgData name="Hadrian Ang" userId="c8c19312d97998c7" providerId="LiveId" clId="{998E1255-DF58-4079-9E96-FA6B51962CE1}" dt="2020-03-07T00:39:13.789" v="4321" actId="478"/>
          <ac:spMkLst>
            <pc:docMk/>
            <pc:sldMk cId="1651865345" sldId="260"/>
            <ac:spMk id="25" creationId="{99B234D8-58EB-4C8A-A4AF-AE94C4972C50}"/>
          </ac:spMkLst>
        </pc:spChg>
        <pc:spChg chg="del">
          <ac:chgData name="Hadrian Ang" userId="c8c19312d97998c7" providerId="LiveId" clId="{998E1255-DF58-4079-9E96-FA6B51962CE1}" dt="2020-03-07T00:36:36.078" v="4150" actId="478"/>
          <ac:spMkLst>
            <pc:docMk/>
            <pc:sldMk cId="1651865345" sldId="260"/>
            <ac:spMk id="27" creationId="{C4FE9BC5-C83E-41F2-8BCC-C177082C97C0}"/>
          </ac:spMkLst>
        </pc:spChg>
        <pc:spChg chg="add mod">
          <ac:chgData name="Hadrian Ang" userId="c8c19312d97998c7" providerId="LiveId" clId="{998E1255-DF58-4079-9E96-FA6B51962CE1}" dt="2020-03-07T01:59:37.808" v="5458" actId="1076"/>
          <ac:spMkLst>
            <pc:docMk/>
            <pc:sldMk cId="1651865345" sldId="260"/>
            <ac:spMk id="28" creationId="{1A72CAF0-7968-4757-8C67-6409F09AF245}"/>
          </ac:spMkLst>
        </pc:spChg>
        <pc:spChg chg="del">
          <ac:chgData name="Hadrian Ang" userId="c8c19312d97998c7" providerId="LiveId" clId="{998E1255-DF58-4079-9E96-FA6B51962CE1}" dt="2020-03-07T00:36:34.890" v="4149" actId="478"/>
          <ac:spMkLst>
            <pc:docMk/>
            <pc:sldMk cId="1651865345" sldId="260"/>
            <ac:spMk id="29" creationId="{92729CBA-385F-4527-B929-B599F76B1497}"/>
          </ac:spMkLst>
        </pc:spChg>
        <pc:spChg chg="add mod">
          <ac:chgData name="Hadrian Ang" userId="c8c19312d97998c7" providerId="LiveId" clId="{998E1255-DF58-4079-9E96-FA6B51962CE1}" dt="2020-03-07T00:41:27.981" v="4369" actId="1076"/>
          <ac:spMkLst>
            <pc:docMk/>
            <pc:sldMk cId="1651865345" sldId="260"/>
            <ac:spMk id="30" creationId="{C245B423-0E33-46E7-82E8-6309F2ADDC83}"/>
          </ac:spMkLst>
        </pc:spChg>
        <pc:spChg chg="del">
          <ac:chgData name="Hadrian Ang" userId="c8c19312d97998c7" providerId="LiveId" clId="{998E1255-DF58-4079-9E96-FA6B51962CE1}" dt="2020-03-07T00:36:37.331" v="4151" actId="478"/>
          <ac:spMkLst>
            <pc:docMk/>
            <pc:sldMk cId="1651865345" sldId="260"/>
            <ac:spMk id="31" creationId="{D9C95456-250E-42C3-B5C4-78A25B480136}"/>
          </ac:spMkLst>
        </pc:spChg>
        <pc:spChg chg="mod">
          <ac:chgData name="Hadrian Ang" userId="c8c19312d97998c7" providerId="LiveId" clId="{998E1255-DF58-4079-9E96-FA6B51962CE1}" dt="2020-03-07T00:40:20.046" v="4356" actId="1076"/>
          <ac:spMkLst>
            <pc:docMk/>
            <pc:sldMk cId="1651865345" sldId="260"/>
            <ac:spMk id="32" creationId="{56BD4C62-600D-46E9-8692-C2B06DDD02F1}"/>
          </ac:spMkLst>
        </pc:spChg>
        <pc:grpChg chg="mod">
          <ac:chgData name="Hadrian Ang" userId="c8c19312d97998c7" providerId="LiveId" clId="{998E1255-DF58-4079-9E96-FA6B51962CE1}" dt="2020-03-07T00:40:02.777" v="4353" actId="1037"/>
          <ac:grpSpMkLst>
            <pc:docMk/>
            <pc:sldMk cId="1651865345" sldId="260"/>
            <ac:grpSpMk id="12" creationId="{95ABAB6D-027E-4622-9746-94CC49A64C41}"/>
          </ac:grpSpMkLst>
        </pc:grpChg>
        <pc:graphicFrameChg chg="add mod modGraphic">
          <ac:chgData name="Hadrian Ang" userId="c8c19312d97998c7" providerId="LiveId" clId="{998E1255-DF58-4079-9E96-FA6B51962CE1}" dt="2020-03-07T00:43:16.316" v="4394" actId="14100"/>
          <ac:graphicFrameMkLst>
            <pc:docMk/>
            <pc:sldMk cId="1651865345" sldId="260"/>
            <ac:graphicFrameMk id="26" creationId="{1A02F5F9-A1A2-4588-9BE9-F3896FC359B2}"/>
          </ac:graphicFrameMkLst>
        </pc:graphicFrameChg>
        <pc:picChg chg="del">
          <ac:chgData name="Hadrian Ang" userId="c8c19312d97998c7" providerId="LiveId" clId="{998E1255-DF58-4079-9E96-FA6B51962CE1}" dt="2020-03-07T00:37:19.538" v="4164" actId="478"/>
          <ac:picMkLst>
            <pc:docMk/>
            <pc:sldMk cId="1651865345" sldId="260"/>
            <ac:picMk id="4" creationId="{37E82A8F-4812-46DB-BB2E-9660607AEBF7}"/>
          </ac:picMkLst>
        </pc:picChg>
        <pc:picChg chg="mod">
          <ac:chgData name="Hadrian Ang" userId="c8c19312d97998c7" providerId="LiveId" clId="{998E1255-DF58-4079-9E96-FA6B51962CE1}" dt="2020-03-07T00:40:40.025" v="4366" actId="1076"/>
          <ac:picMkLst>
            <pc:docMk/>
            <pc:sldMk cId="1651865345" sldId="260"/>
            <ac:picMk id="16" creationId="{7EC7C64B-9E36-40D8-BE84-9A55B69D53F5}"/>
          </ac:picMkLst>
        </pc:picChg>
        <pc:picChg chg="mod">
          <ac:chgData name="Hadrian Ang" userId="c8c19312d97998c7" providerId="LiveId" clId="{998E1255-DF58-4079-9E96-FA6B51962CE1}" dt="2020-03-07T00:41:25.454" v="4368" actId="1076"/>
          <ac:picMkLst>
            <pc:docMk/>
            <pc:sldMk cId="1651865345" sldId="260"/>
            <ac:picMk id="22" creationId="{60EAB4CE-D678-4D44-8218-BC7E15BC1FEF}"/>
          </ac:picMkLst>
        </pc:picChg>
      </pc:sldChg>
      <pc:sldChg chg="modSp del modTransition">
        <pc:chgData name="Hadrian Ang" userId="c8c19312d97998c7" providerId="LiveId" clId="{998E1255-DF58-4079-9E96-FA6B51962CE1}" dt="2020-03-08T18:10:31.416" v="13314" actId="2696"/>
        <pc:sldMkLst>
          <pc:docMk/>
          <pc:sldMk cId="3442615629" sldId="261"/>
        </pc:sldMkLst>
        <pc:spChg chg="mod">
          <ac:chgData name="Hadrian Ang" userId="c8c19312d97998c7" providerId="LiveId" clId="{998E1255-DF58-4079-9E96-FA6B51962CE1}" dt="2020-03-06T01:32:50.320" v="1364" actId="20577"/>
          <ac:spMkLst>
            <pc:docMk/>
            <pc:sldMk cId="3442615629" sldId="261"/>
            <ac:spMk id="5" creationId="{B65F0660-4A16-4CE7-9427-F1C8838D1ED3}"/>
          </ac:spMkLst>
        </pc:spChg>
      </pc:sldChg>
      <pc:sldChg chg="addSp delSp modSp">
        <pc:chgData name="Hadrian Ang" userId="c8c19312d97998c7" providerId="LiveId" clId="{998E1255-DF58-4079-9E96-FA6B51962CE1}" dt="2020-03-16T18:35:01.497" v="14980" actId="404"/>
        <pc:sldMkLst>
          <pc:docMk/>
          <pc:sldMk cId="1469443495" sldId="262"/>
        </pc:sldMkLst>
        <pc:spChg chg="add del mod">
          <ac:chgData name="Hadrian Ang" userId="c8c19312d97998c7" providerId="LiveId" clId="{998E1255-DF58-4079-9E96-FA6B51962CE1}" dt="2020-03-06T01:21:16.402" v="847" actId="478"/>
          <ac:spMkLst>
            <pc:docMk/>
            <pc:sldMk cId="1469443495" sldId="262"/>
            <ac:spMk id="3" creationId="{E15A25CB-562B-41DC-BA7C-17A0D10C751F}"/>
          </ac:spMkLst>
        </pc:spChg>
        <pc:spChg chg="mod">
          <ac:chgData name="Hadrian Ang" userId="c8c19312d97998c7" providerId="LiveId" clId="{998E1255-DF58-4079-9E96-FA6B51962CE1}" dt="2020-03-07T02:06:46.737" v="5510" actId="1076"/>
          <ac:spMkLst>
            <pc:docMk/>
            <pc:sldMk cId="1469443495" sldId="262"/>
            <ac:spMk id="7" creationId="{F04A7901-A007-49F1-9223-45F84A6B3B5C}"/>
          </ac:spMkLst>
        </pc:spChg>
        <pc:spChg chg="add mod">
          <ac:chgData name="Hadrian Ang" userId="c8c19312d97998c7" providerId="LiveId" clId="{998E1255-DF58-4079-9E96-FA6B51962CE1}" dt="2020-03-08T17:55:12.230" v="12873" actId="1076"/>
          <ac:spMkLst>
            <pc:docMk/>
            <pc:sldMk cId="1469443495" sldId="262"/>
            <ac:spMk id="10" creationId="{B1A76544-D9F0-4370-8FD1-645D54ED7E75}"/>
          </ac:spMkLst>
        </pc:spChg>
        <pc:spChg chg="mod">
          <ac:chgData name="Hadrian Ang" userId="c8c19312d97998c7" providerId="LiveId" clId="{998E1255-DF58-4079-9E96-FA6B51962CE1}" dt="2020-03-16T18:35:01.497" v="14980" actId="404"/>
          <ac:spMkLst>
            <pc:docMk/>
            <pc:sldMk cId="1469443495" sldId="262"/>
            <ac:spMk id="28" creationId="{9D4ADD42-1C78-4064-8B61-0E50796381BB}"/>
          </ac:spMkLst>
        </pc:spChg>
        <pc:spChg chg="add mod">
          <ac:chgData name="Hadrian Ang" userId="c8c19312d97998c7" providerId="LiveId" clId="{998E1255-DF58-4079-9E96-FA6B51962CE1}" dt="2020-03-07T01:46:53.403" v="5225" actId="1076"/>
          <ac:spMkLst>
            <pc:docMk/>
            <pc:sldMk cId="1469443495" sldId="262"/>
            <ac:spMk id="29" creationId="{8E3DEFC6-C71B-4CDE-A996-DBAB4BCDC7BD}"/>
          </ac:spMkLst>
        </pc:spChg>
        <pc:spChg chg="mod">
          <ac:chgData name="Hadrian Ang" userId="c8c19312d97998c7" providerId="LiveId" clId="{998E1255-DF58-4079-9E96-FA6B51962CE1}" dt="2020-03-16T18:35:01.497" v="14980" actId="404"/>
          <ac:spMkLst>
            <pc:docMk/>
            <pc:sldMk cId="1469443495" sldId="262"/>
            <ac:spMk id="30" creationId="{31A0EFD7-A12E-4C10-BAEE-969333DAD650}"/>
          </ac:spMkLst>
        </pc:spChg>
        <pc:spChg chg="del mod">
          <ac:chgData name="Hadrian Ang" userId="c8c19312d97998c7" providerId="LiveId" clId="{998E1255-DF58-4079-9E96-FA6B51962CE1}" dt="2020-03-08T17:55:31.500" v="12882" actId="478"/>
          <ac:spMkLst>
            <pc:docMk/>
            <pc:sldMk cId="1469443495" sldId="262"/>
            <ac:spMk id="31" creationId="{FED63FC1-CDA9-4E71-A96A-B1DBDE5656AF}"/>
          </ac:spMkLst>
        </pc:spChg>
        <pc:spChg chg="add del mod">
          <ac:chgData name="Hadrian Ang" userId="c8c19312d97998c7" providerId="LiveId" clId="{998E1255-DF58-4079-9E96-FA6B51962CE1}" dt="2020-03-07T01:43:18.269" v="5190" actId="478"/>
          <ac:spMkLst>
            <pc:docMk/>
            <pc:sldMk cId="1469443495" sldId="262"/>
            <ac:spMk id="32" creationId="{F3C28DB6-F4DC-4978-9F86-32EBAC14EBB5}"/>
          </ac:spMkLst>
        </pc:spChg>
        <pc:spChg chg="add del mod">
          <ac:chgData name="Hadrian Ang" userId="c8c19312d97998c7" providerId="LiveId" clId="{998E1255-DF58-4079-9E96-FA6B51962CE1}" dt="2020-03-06T01:21:13.762" v="845" actId="478"/>
          <ac:spMkLst>
            <pc:docMk/>
            <pc:sldMk cId="1469443495" sldId="262"/>
            <ac:spMk id="33" creationId="{228B8695-689A-4D10-9736-7B4FCBF09549}"/>
          </ac:spMkLst>
        </pc:spChg>
        <pc:spChg chg="add mod">
          <ac:chgData name="Hadrian Ang" userId="c8c19312d97998c7" providerId="LiveId" clId="{998E1255-DF58-4079-9E96-FA6B51962CE1}" dt="2020-03-07T01:46:53.403" v="5225" actId="1076"/>
          <ac:spMkLst>
            <pc:docMk/>
            <pc:sldMk cId="1469443495" sldId="262"/>
            <ac:spMk id="33" creationId="{EA584CAD-B2F3-4249-AA44-AA8B61181609}"/>
          </ac:spMkLst>
        </pc:spChg>
        <pc:spChg chg="add del mod">
          <ac:chgData name="Hadrian Ang" userId="c8c19312d97998c7" providerId="LiveId" clId="{998E1255-DF58-4079-9E96-FA6B51962CE1}" dt="2020-03-07T01:43:18.914" v="5191" actId="478"/>
          <ac:spMkLst>
            <pc:docMk/>
            <pc:sldMk cId="1469443495" sldId="262"/>
            <ac:spMk id="35" creationId="{F2DC97DD-024B-42B9-A7F5-54186C132986}"/>
          </ac:spMkLst>
        </pc:spChg>
        <pc:spChg chg="add del mod">
          <ac:chgData name="Hadrian Ang" userId="c8c19312d97998c7" providerId="LiveId" clId="{998E1255-DF58-4079-9E96-FA6B51962CE1}" dt="2020-03-06T01:21:18.419" v="848" actId="478"/>
          <ac:spMkLst>
            <pc:docMk/>
            <pc:sldMk cId="1469443495" sldId="262"/>
            <ac:spMk id="36" creationId="{1B50EEC3-0FED-4BD2-BAC3-217714D32B02}"/>
          </ac:spMkLst>
        </pc:spChg>
        <pc:spChg chg="add mod">
          <ac:chgData name="Hadrian Ang" userId="c8c19312d97998c7" providerId="LiveId" clId="{998E1255-DF58-4079-9E96-FA6B51962CE1}" dt="2020-03-08T18:20:27.564" v="13409" actId="14100"/>
          <ac:spMkLst>
            <pc:docMk/>
            <pc:sldMk cId="1469443495" sldId="262"/>
            <ac:spMk id="36" creationId="{ADA7E077-CAB5-461B-9D15-BEBAE6676285}"/>
          </ac:spMkLst>
        </pc:spChg>
        <pc:spChg chg="add mod">
          <ac:chgData name="Hadrian Ang" userId="c8c19312d97998c7" providerId="LiveId" clId="{998E1255-DF58-4079-9E96-FA6B51962CE1}" dt="2020-03-07T01:46:53.403" v="5225" actId="1076"/>
          <ac:spMkLst>
            <pc:docMk/>
            <pc:sldMk cId="1469443495" sldId="262"/>
            <ac:spMk id="37" creationId="{1E5716D2-04A1-42FB-A89C-83CB826F80A0}"/>
          </ac:spMkLst>
        </pc:spChg>
        <pc:spChg chg="add del mod">
          <ac:chgData name="Hadrian Ang" userId="c8c19312d97998c7" providerId="LiveId" clId="{998E1255-DF58-4079-9E96-FA6B51962CE1}" dt="2020-03-08T18:21:47.243" v="13512"/>
          <ac:spMkLst>
            <pc:docMk/>
            <pc:sldMk cId="1469443495" sldId="262"/>
            <ac:spMk id="39" creationId="{98BCB2A2-7820-45B0-AC04-754ED8F9EAD9}"/>
          </ac:spMkLst>
        </pc:spChg>
        <pc:spChg chg="add mod">
          <ac:chgData name="Hadrian Ang" userId="c8c19312d97998c7" providerId="LiveId" clId="{998E1255-DF58-4079-9E96-FA6B51962CE1}" dt="2020-03-07T01:46:53.403" v="5225" actId="1076"/>
          <ac:spMkLst>
            <pc:docMk/>
            <pc:sldMk cId="1469443495" sldId="262"/>
            <ac:spMk id="40" creationId="{CAC3BF9D-103D-4654-98BE-7C3C33340A62}"/>
          </ac:spMkLst>
        </pc:spChg>
        <pc:spChg chg="add del">
          <ac:chgData name="Hadrian Ang" userId="c8c19312d97998c7" providerId="LiveId" clId="{998E1255-DF58-4079-9E96-FA6B51962CE1}" dt="2020-03-06T01:30:23.111" v="1205"/>
          <ac:spMkLst>
            <pc:docMk/>
            <pc:sldMk cId="1469443495" sldId="262"/>
            <ac:spMk id="40" creationId="{F9AC7E36-0EA0-4941-9CB3-6F144E211B9E}"/>
          </ac:spMkLst>
        </pc:spChg>
        <pc:spChg chg="add del mod">
          <ac:chgData name="Hadrian Ang" userId="c8c19312d97998c7" providerId="LiveId" clId="{998E1255-DF58-4079-9E96-FA6B51962CE1}" dt="2020-03-08T17:53:38.248" v="12852" actId="11529"/>
          <ac:spMkLst>
            <pc:docMk/>
            <pc:sldMk cId="1469443495" sldId="262"/>
            <ac:spMk id="43" creationId="{88D02944-4865-4B48-89C9-6BB5F20424FF}"/>
          </ac:spMkLst>
        </pc:spChg>
        <pc:spChg chg="add mod">
          <ac:chgData name="Hadrian Ang" userId="c8c19312d97998c7" providerId="LiveId" clId="{998E1255-DF58-4079-9E96-FA6B51962CE1}" dt="2020-03-08T17:55:51.747" v="12892" actId="1076"/>
          <ac:spMkLst>
            <pc:docMk/>
            <pc:sldMk cId="1469443495" sldId="262"/>
            <ac:spMk id="52" creationId="{9FDB2E1D-7F37-49E1-850F-BBAD3C30C93B}"/>
          </ac:spMkLst>
        </pc:spChg>
        <pc:spChg chg="add mod">
          <ac:chgData name="Hadrian Ang" userId="c8c19312d97998c7" providerId="LiveId" clId="{998E1255-DF58-4079-9E96-FA6B51962CE1}" dt="2020-03-08T17:56:02.531" v="12896" actId="1076"/>
          <ac:spMkLst>
            <pc:docMk/>
            <pc:sldMk cId="1469443495" sldId="262"/>
            <ac:spMk id="53" creationId="{D20745E4-BD7A-4D00-886A-8B302919D964}"/>
          </ac:spMkLst>
        </pc:spChg>
        <pc:spChg chg="add mod">
          <ac:chgData name="Hadrian Ang" userId="c8c19312d97998c7" providerId="LiveId" clId="{998E1255-DF58-4079-9E96-FA6B51962CE1}" dt="2020-03-08T18:21:42.687" v="13510" actId="20577"/>
          <ac:spMkLst>
            <pc:docMk/>
            <pc:sldMk cId="1469443495" sldId="262"/>
            <ac:spMk id="57" creationId="{488C7928-229F-46E7-867B-DBFC7E1E3AA3}"/>
          </ac:spMkLst>
        </pc:spChg>
        <pc:grpChg chg="add del mod">
          <ac:chgData name="Hadrian Ang" userId="c8c19312d97998c7" providerId="LiveId" clId="{998E1255-DF58-4079-9E96-FA6B51962CE1}" dt="2020-03-08T17:53:00.089" v="12844" actId="165"/>
          <ac:grpSpMkLst>
            <pc:docMk/>
            <pc:sldMk cId="1469443495" sldId="262"/>
            <ac:grpSpMk id="3" creationId="{E78AC8C1-59CF-4A3D-A904-96CED242208E}"/>
          </ac:grpSpMkLst>
        </pc:grpChg>
        <pc:picChg chg="mod">
          <ac:chgData name="Hadrian Ang" userId="c8c19312d97998c7" providerId="LiveId" clId="{998E1255-DF58-4079-9E96-FA6B51962CE1}" dt="2020-03-07T01:46:53.403" v="5225" actId="1076"/>
          <ac:picMkLst>
            <pc:docMk/>
            <pc:sldMk cId="1469443495" sldId="262"/>
            <ac:picMk id="2" creationId="{4408BB62-4B59-4FE8-B1E1-F9159BDF17DC}"/>
          </ac:picMkLst>
        </pc:picChg>
        <pc:picChg chg="add mod">
          <ac:chgData name="Hadrian Ang" userId="c8c19312d97998c7" providerId="LiveId" clId="{998E1255-DF58-4079-9E96-FA6B51962CE1}" dt="2020-03-07T01:46:53.403" v="5225" actId="1076"/>
          <ac:picMkLst>
            <pc:docMk/>
            <pc:sldMk cId="1469443495" sldId="262"/>
            <ac:picMk id="9" creationId="{ADBC3214-94B7-4772-86F3-EC97624C6944}"/>
          </ac:picMkLst>
        </pc:picChg>
        <pc:picChg chg="add mod">
          <ac:chgData name="Hadrian Ang" userId="c8c19312d97998c7" providerId="LiveId" clId="{998E1255-DF58-4079-9E96-FA6B51962CE1}" dt="2020-03-07T01:46:53.403" v="5225" actId="1076"/>
          <ac:picMkLst>
            <pc:docMk/>
            <pc:sldMk cId="1469443495" sldId="262"/>
            <ac:picMk id="26" creationId="{7ED9CE9F-3211-4ED4-9627-322DF197437B}"/>
          </ac:picMkLst>
        </pc:picChg>
        <pc:picChg chg="mod modCrop">
          <ac:chgData name="Hadrian Ang" userId="c8c19312d97998c7" providerId="LiveId" clId="{998E1255-DF58-4079-9E96-FA6B51962CE1}" dt="2020-03-08T17:37:47.844" v="12518" actId="1035"/>
          <ac:picMkLst>
            <pc:docMk/>
            <pc:sldMk cId="1469443495" sldId="262"/>
            <ac:picMk id="34" creationId="{0EBD8A97-A21F-4DFB-A897-D0A9A9D91D3D}"/>
          </ac:picMkLst>
        </pc:picChg>
        <pc:picChg chg="add mod modCrop">
          <ac:chgData name="Hadrian Ang" userId="c8c19312d97998c7" providerId="LiveId" clId="{998E1255-DF58-4079-9E96-FA6B51962CE1}" dt="2020-03-08T17:37:47.844" v="12518" actId="1035"/>
          <ac:picMkLst>
            <pc:docMk/>
            <pc:sldMk cId="1469443495" sldId="262"/>
            <ac:picMk id="38" creationId="{167CFEC6-6D70-4831-BCA5-801757C7163A}"/>
          </ac:picMkLst>
        </pc:picChg>
        <pc:picChg chg="add mod">
          <ac:chgData name="Hadrian Ang" userId="c8c19312d97998c7" providerId="LiveId" clId="{998E1255-DF58-4079-9E96-FA6B51962CE1}" dt="2020-03-08T16:27:12.083" v="10858" actId="571"/>
          <ac:picMkLst>
            <pc:docMk/>
            <pc:sldMk cId="1469443495" sldId="262"/>
            <ac:picMk id="41" creationId="{794828E9-A1E8-4C6A-8A79-9F1AD15AE06B}"/>
          </ac:picMkLst>
        </pc:picChg>
        <pc:picChg chg="add mod">
          <ac:chgData name="Hadrian Ang" userId="c8c19312d97998c7" providerId="LiveId" clId="{998E1255-DF58-4079-9E96-FA6B51962CE1}" dt="2020-03-08T16:27:12.083" v="10858" actId="571"/>
          <ac:picMkLst>
            <pc:docMk/>
            <pc:sldMk cId="1469443495" sldId="262"/>
            <ac:picMk id="42" creationId="{6866AF29-D725-4B9E-8283-A5A3F3098017}"/>
          </ac:picMkLst>
        </pc:picChg>
        <pc:cxnChg chg="mod topLvl">
          <ac:chgData name="Hadrian Ang" userId="c8c19312d97998c7" providerId="LiveId" clId="{998E1255-DF58-4079-9E96-FA6B51962CE1}" dt="2020-03-08T17:53:00.089" v="12844" actId="165"/>
          <ac:cxnSpMkLst>
            <pc:docMk/>
            <pc:sldMk cId="1469443495" sldId="262"/>
            <ac:cxnSpMk id="4" creationId="{14B0AC10-AF98-4720-B84D-CB28584A01B6}"/>
          </ac:cxnSpMkLst>
        </pc:cxnChg>
        <pc:cxnChg chg="mod topLvl">
          <ac:chgData name="Hadrian Ang" userId="c8c19312d97998c7" providerId="LiveId" clId="{998E1255-DF58-4079-9E96-FA6B51962CE1}" dt="2020-03-08T17:53:00.089" v="12844" actId="165"/>
          <ac:cxnSpMkLst>
            <pc:docMk/>
            <pc:sldMk cId="1469443495" sldId="262"/>
            <ac:cxnSpMk id="15" creationId="{F2AD27F3-C779-404C-9367-1AE1F907B2AD}"/>
          </ac:cxnSpMkLst>
        </pc:cxnChg>
        <pc:cxnChg chg="mod topLvl">
          <ac:chgData name="Hadrian Ang" userId="c8c19312d97998c7" providerId="LiveId" clId="{998E1255-DF58-4079-9E96-FA6B51962CE1}" dt="2020-03-08T17:53:00.089" v="12844" actId="165"/>
          <ac:cxnSpMkLst>
            <pc:docMk/>
            <pc:sldMk cId="1469443495" sldId="262"/>
            <ac:cxnSpMk id="16" creationId="{C7704782-A9A0-4C21-A63F-23A027C2E91A}"/>
          </ac:cxnSpMkLst>
        </pc:cxnChg>
        <pc:cxnChg chg="mod topLvl">
          <ac:chgData name="Hadrian Ang" userId="c8c19312d97998c7" providerId="LiveId" clId="{998E1255-DF58-4079-9E96-FA6B51962CE1}" dt="2020-03-08T17:54:26.223" v="12862" actId="14100"/>
          <ac:cxnSpMkLst>
            <pc:docMk/>
            <pc:sldMk cId="1469443495" sldId="262"/>
            <ac:cxnSpMk id="17" creationId="{7EB2A15F-8475-4921-BBCD-E2DB0CD13D79}"/>
          </ac:cxnSpMkLst>
        </pc:cxnChg>
        <pc:cxnChg chg="mod topLvl">
          <ac:chgData name="Hadrian Ang" userId="c8c19312d97998c7" providerId="LiveId" clId="{998E1255-DF58-4079-9E96-FA6B51962CE1}" dt="2020-03-08T17:53:00.089" v="12844" actId="165"/>
          <ac:cxnSpMkLst>
            <pc:docMk/>
            <pc:sldMk cId="1469443495" sldId="262"/>
            <ac:cxnSpMk id="18" creationId="{D174181B-159A-4F89-AC3F-7893AFCA6F66}"/>
          </ac:cxnSpMkLst>
        </pc:cxnChg>
        <pc:cxnChg chg="mod topLvl">
          <ac:chgData name="Hadrian Ang" userId="c8c19312d97998c7" providerId="LiveId" clId="{998E1255-DF58-4079-9E96-FA6B51962CE1}" dt="2020-03-08T17:53:00.089" v="12844" actId="165"/>
          <ac:cxnSpMkLst>
            <pc:docMk/>
            <pc:sldMk cId="1469443495" sldId="262"/>
            <ac:cxnSpMk id="19" creationId="{9DDB35A9-2686-4A46-847F-C3B2449575BE}"/>
          </ac:cxnSpMkLst>
        </pc:cxnChg>
        <pc:cxnChg chg="mod topLvl">
          <ac:chgData name="Hadrian Ang" userId="c8c19312d97998c7" providerId="LiveId" clId="{998E1255-DF58-4079-9E96-FA6B51962CE1}" dt="2020-03-08T17:53:00.089" v="12844" actId="165"/>
          <ac:cxnSpMkLst>
            <pc:docMk/>
            <pc:sldMk cId="1469443495" sldId="262"/>
            <ac:cxnSpMk id="20" creationId="{FB72DC7C-EB5F-465A-B54C-DD71A77B2E7C}"/>
          </ac:cxnSpMkLst>
        </pc:cxnChg>
        <pc:cxnChg chg="mod topLvl">
          <ac:chgData name="Hadrian Ang" userId="c8c19312d97998c7" providerId="LiveId" clId="{998E1255-DF58-4079-9E96-FA6B51962CE1}" dt="2020-03-08T17:54:22.473" v="12861" actId="14100"/>
          <ac:cxnSpMkLst>
            <pc:docMk/>
            <pc:sldMk cId="1469443495" sldId="262"/>
            <ac:cxnSpMk id="22" creationId="{9E32E1C8-E220-4CFC-84BB-E57D054B98FC}"/>
          </ac:cxnSpMkLst>
        </pc:cxnChg>
        <pc:cxnChg chg="del mod topLvl">
          <ac:chgData name="Hadrian Ang" userId="c8c19312d97998c7" providerId="LiveId" clId="{998E1255-DF58-4079-9E96-FA6B51962CE1}" dt="2020-03-08T17:56:35.486" v="12898" actId="478"/>
          <ac:cxnSpMkLst>
            <pc:docMk/>
            <pc:sldMk cId="1469443495" sldId="262"/>
            <ac:cxnSpMk id="23" creationId="{6E4E02E8-4551-4211-91DC-CD5025D5A4B3}"/>
          </ac:cxnSpMkLst>
        </pc:cxnChg>
        <pc:cxnChg chg="mod topLvl">
          <ac:chgData name="Hadrian Ang" userId="c8c19312d97998c7" providerId="LiveId" clId="{998E1255-DF58-4079-9E96-FA6B51962CE1}" dt="2020-03-08T17:57:45.023" v="12901" actId="208"/>
          <ac:cxnSpMkLst>
            <pc:docMk/>
            <pc:sldMk cId="1469443495" sldId="262"/>
            <ac:cxnSpMk id="24" creationId="{6F0934FD-255E-43CE-962B-CE73E34D5038}"/>
          </ac:cxnSpMkLst>
        </pc:cxnChg>
        <pc:cxnChg chg="mod topLvl">
          <ac:chgData name="Hadrian Ang" userId="c8c19312d97998c7" providerId="LiveId" clId="{998E1255-DF58-4079-9E96-FA6B51962CE1}" dt="2020-03-08T17:57:45.023" v="12901" actId="208"/>
          <ac:cxnSpMkLst>
            <pc:docMk/>
            <pc:sldMk cId="1469443495" sldId="262"/>
            <ac:cxnSpMk id="25" creationId="{13DD6AAC-B228-47AB-B001-A6BC9028A787}"/>
          </ac:cxnSpMkLst>
        </pc:cxnChg>
        <pc:cxnChg chg="add mod">
          <ac:chgData name="Hadrian Ang" userId="c8c19312d97998c7" providerId="LiveId" clId="{998E1255-DF58-4079-9E96-FA6B51962CE1}" dt="2020-03-08T17:57:45.023" v="12901" actId="208"/>
          <ac:cxnSpMkLst>
            <pc:docMk/>
            <pc:sldMk cId="1469443495" sldId="262"/>
            <ac:cxnSpMk id="47" creationId="{B6C1F5EE-9B5E-44F6-BAD1-3F139B531F6A}"/>
          </ac:cxnSpMkLst>
        </pc:cxnChg>
        <pc:cxnChg chg="add mod">
          <ac:chgData name="Hadrian Ang" userId="c8c19312d97998c7" providerId="LiveId" clId="{998E1255-DF58-4079-9E96-FA6B51962CE1}" dt="2020-03-08T17:57:45.023" v="12901" actId="208"/>
          <ac:cxnSpMkLst>
            <pc:docMk/>
            <pc:sldMk cId="1469443495" sldId="262"/>
            <ac:cxnSpMk id="50" creationId="{BD8F7038-27FD-4DD8-BFE9-BDCF482B891E}"/>
          </ac:cxnSpMkLst>
        </pc:cxnChg>
        <pc:cxnChg chg="add mod">
          <ac:chgData name="Hadrian Ang" userId="c8c19312d97998c7" providerId="LiveId" clId="{998E1255-DF58-4079-9E96-FA6B51962CE1}" dt="2020-03-08T17:57:45.023" v="12901" actId="208"/>
          <ac:cxnSpMkLst>
            <pc:docMk/>
            <pc:sldMk cId="1469443495" sldId="262"/>
            <ac:cxnSpMk id="56" creationId="{4E3E5A8E-B976-4A88-B36B-6ED77543489E}"/>
          </ac:cxnSpMkLst>
        </pc:cxnChg>
      </pc:sldChg>
      <pc:sldChg chg="modSp">
        <pc:chgData name="Hadrian Ang" userId="c8c19312d97998c7" providerId="LiveId" clId="{998E1255-DF58-4079-9E96-FA6B51962CE1}" dt="2020-03-06T01:32:33.170" v="1346" actId="1076"/>
        <pc:sldMkLst>
          <pc:docMk/>
          <pc:sldMk cId="612711727" sldId="263"/>
        </pc:sldMkLst>
        <pc:picChg chg="mod">
          <ac:chgData name="Hadrian Ang" userId="c8c19312d97998c7" providerId="LiveId" clId="{998E1255-DF58-4079-9E96-FA6B51962CE1}" dt="2020-03-06T01:32:33.170" v="1346" actId="1076"/>
          <ac:picMkLst>
            <pc:docMk/>
            <pc:sldMk cId="612711727" sldId="263"/>
            <ac:picMk id="2" creationId="{2B9018A7-5F5E-4DB5-8E9C-54FC22C6CE0D}"/>
          </ac:picMkLst>
        </pc:picChg>
      </pc:sldChg>
      <pc:sldChg chg="delSp modSp del">
        <pc:chgData name="Hadrian Ang" userId="c8c19312d97998c7" providerId="LiveId" clId="{998E1255-DF58-4079-9E96-FA6B51962CE1}" dt="2020-03-06T01:31:46.360" v="1341" actId="2696"/>
        <pc:sldMkLst>
          <pc:docMk/>
          <pc:sldMk cId="3306808078" sldId="264"/>
        </pc:sldMkLst>
        <pc:spChg chg="del mod">
          <ac:chgData name="Hadrian Ang" userId="c8c19312d97998c7" providerId="LiveId" clId="{998E1255-DF58-4079-9E96-FA6B51962CE1}" dt="2020-03-06T01:08:09.807" v="461"/>
          <ac:spMkLst>
            <pc:docMk/>
            <pc:sldMk cId="3306808078" sldId="264"/>
            <ac:spMk id="4" creationId="{A061009D-DEFD-B548-BE0B-02F31C0E0A11}"/>
          </ac:spMkLst>
        </pc:spChg>
        <pc:spChg chg="del mod">
          <ac:chgData name="Hadrian Ang" userId="c8c19312d97998c7" providerId="LiveId" clId="{998E1255-DF58-4079-9E96-FA6B51962CE1}" dt="2020-03-06T01:08:09.807" v="461"/>
          <ac:spMkLst>
            <pc:docMk/>
            <pc:sldMk cId="3306808078" sldId="264"/>
            <ac:spMk id="5" creationId="{F3FC39A3-BA26-4E41-B66A-DC2E995C0E86}"/>
          </ac:spMkLst>
        </pc:spChg>
        <pc:spChg chg="del mod">
          <ac:chgData name="Hadrian Ang" userId="c8c19312d97998c7" providerId="LiveId" clId="{998E1255-DF58-4079-9E96-FA6B51962CE1}" dt="2020-03-06T01:08:09.807" v="461"/>
          <ac:spMkLst>
            <pc:docMk/>
            <pc:sldMk cId="3306808078" sldId="264"/>
            <ac:spMk id="6" creationId="{2C44F655-C433-D143-848D-807E327CF4D7}"/>
          </ac:spMkLst>
        </pc:spChg>
        <pc:spChg chg="del mod">
          <ac:chgData name="Hadrian Ang" userId="c8c19312d97998c7" providerId="LiveId" clId="{998E1255-DF58-4079-9E96-FA6B51962CE1}" dt="2020-03-06T01:08:09.807" v="461"/>
          <ac:spMkLst>
            <pc:docMk/>
            <pc:sldMk cId="3306808078" sldId="264"/>
            <ac:spMk id="7" creationId="{F5E3B0D9-2BBB-D345-AB0D-5B1A60AB8AFE}"/>
          </ac:spMkLst>
        </pc:spChg>
        <pc:spChg chg="del mod">
          <ac:chgData name="Hadrian Ang" userId="c8c19312d97998c7" providerId="LiveId" clId="{998E1255-DF58-4079-9E96-FA6B51962CE1}" dt="2020-03-06T01:08:09.807" v="461"/>
          <ac:spMkLst>
            <pc:docMk/>
            <pc:sldMk cId="3306808078" sldId="264"/>
            <ac:spMk id="8" creationId="{94C7C7B4-3960-2748-A300-81A7047D0DC4}"/>
          </ac:spMkLst>
        </pc:spChg>
        <pc:spChg chg="del mod">
          <ac:chgData name="Hadrian Ang" userId="c8c19312d97998c7" providerId="LiveId" clId="{998E1255-DF58-4079-9E96-FA6B51962CE1}" dt="2020-03-06T01:08:09.807" v="461"/>
          <ac:spMkLst>
            <pc:docMk/>
            <pc:sldMk cId="3306808078" sldId="264"/>
            <ac:spMk id="9" creationId="{D6351DDA-A0CF-0547-86A9-C3BB1CDBDB46}"/>
          </ac:spMkLst>
        </pc:spChg>
        <pc:spChg chg="del mod">
          <ac:chgData name="Hadrian Ang" userId="c8c19312d97998c7" providerId="LiveId" clId="{998E1255-DF58-4079-9E96-FA6B51962CE1}" dt="2020-03-06T01:08:09.807" v="461"/>
          <ac:spMkLst>
            <pc:docMk/>
            <pc:sldMk cId="3306808078" sldId="264"/>
            <ac:spMk id="10" creationId="{A95073E5-DE4C-0C4A-B4FA-A82C6D4DD4A8}"/>
          </ac:spMkLst>
        </pc:spChg>
        <pc:spChg chg="del mod">
          <ac:chgData name="Hadrian Ang" userId="c8c19312d97998c7" providerId="LiveId" clId="{998E1255-DF58-4079-9E96-FA6B51962CE1}" dt="2020-03-06T01:08:09.807" v="461"/>
          <ac:spMkLst>
            <pc:docMk/>
            <pc:sldMk cId="3306808078" sldId="264"/>
            <ac:spMk id="12" creationId="{50F2418E-7CCA-9249-8387-56392536F4AD}"/>
          </ac:spMkLst>
        </pc:spChg>
        <pc:spChg chg="del mod">
          <ac:chgData name="Hadrian Ang" userId="c8c19312d97998c7" providerId="LiveId" clId="{998E1255-DF58-4079-9E96-FA6B51962CE1}" dt="2020-03-06T01:08:09.807" v="461"/>
          <ac:spMkLst>
            <pc:docMk/>
            <pc:sldMk cId="3306808078" sldId="264"/>
            <ac:spMk id="13" creationId="{0227DFA4-15AA-B040-B3DA-4C2A8E5D368C}"/>
          </ac:spMkLst>
        </pc:spChg>
        <pc:spChg chg="del">
          <ac:chgData name="Hadrian Ang" userId="c8c19312d97998c7" providerId="LiveId" clId="{998E1255-DF58-4079-9E96-FA6B51962CE1}" dt="2020-03-06T01:08:09.807" v="461"/>
          <ac:spMkLst>
            <pc:docMk/>
            <pc:sldMk cId="3306808078" sldId="264"/>
            <ac:spMk id="15" creationId="{96A4910A-C1A2-874F-9BDD-B72D3D47E792}"/>
          </ac:spMkLst>
        </pc:spChg>
        <pc:spChg chg="del">
          <ac:chgData name="Hadrian Ang" userId="c8c19312d97998c7" providerId="LiveId" clId="{998E1255-DF58-4079-9E96-FA6B51962CE1}" dt="2020-03-06T01:08:09.807" v="461"/>
          <ac:spMkLst>
            <pc:docMk/>
            <pc:sldMk cId="3306808078" sldId="264"/>
            <ac:spMk id="22" creationId="{3456A0C9-0BA9-144B-BB6A-D1B6A50338B7}"/>
          </ac:spMkLst>
        </pc:spChg>
        <pc:spChg chg="del">
          <ac:chgData name="Hadrian Ang" userId="c8c19312d97998c7" providerId="LiveId" clId="{998E1255-DF58-4079-9E96-FA6B51962CE1}" dt="2020-03-06T01:08:09.807" v="461"/>
          <ac:spMkLst>
            <pc:docMk/>
            <pc:sldMk cId="3306808078" sldId="264"/>
            <ac:spMk id="23" creationId="{76F14A79-0575-5840-BC57-1349958DDE0E}"/>
          </ac:spMkLst>
        </pc:spChg>
        <pc:spChg chg="del">
          <ac:chgData name="Hadrian Ang" userId="c8c19312d97998c7" providerId="LiveId" clId="{998E1255-DF58-4079-9E96-FA6B51962CE1}" dt="2020-03-06T01:08:09.807" v="461"/>
          <ac:spMkLst>
            <pc:docMk/>
            <pc:sldMk cId="3306808078" sldId="264"/>
            <ac:spMk id="24" creationId="{DBC000A4-EEDA-A64E-AC11-CF19E25D747C}"/>
          </ac:spMkLst>
        </pc:spChg>
        <pc:spChg chg="del">
          <ac:chgData name="Hadrian Ang" userId="c8c19312d97998c7" providerId="LiveId" clId="{998E1255-DF58-4079-9E96-FA6B51962CE1}" dt="2020-03-06T01:08:09.807" v="461"/>
          <ac:spMkLst>
            <pc:docMk/>
            <pc:sldMk cId="3306808078" sldId="264"/>
            <ac:spMk id="25" creationId="{D4F84410-C10A-0047-920C-B764F76407FE}"/>
          </ac:spMkLst>
        </pc:spChg>
        <pc:spChg chg="del">
          <ac:chgData name="Hadrian Ang" userId="c8c19312d97998c7" providerId="LiveId" clId="{998E1255-DF58-4079-9E96-FA6B51962CE1}" dt="2020-03-06T01:08:09.807" v="461"/>
          <ac:spMkLst>
            <pc:docMk/>
            <pc:sldMk cId="3306808078" sldId="264"/>
            <ac:spMk id="26" creationId="{6596D040-E84F-0649-AB62-22A1ED555149}"/>
          </ac:spMkLst>
        </pc:spChg>
        <pc:spChg chg="del">
          <ac:chgData name="Hadrian Ang" userId="c8c19312d97998c7" providerId="LiveId" clId="{998E1255-DF58-4079-9E96-FA6B51962CE1}" dt="2020-03-06T01:08:09.807" v="461"/>
          <ac:spMkLst>
            <pc:docMk/>
            <pc:sldMk cId="3306808078" sldId="264"/>
            <ac:spMk id="27" creationId="{5EA9C5B2-98F4-F142-AFC4-D55451B1B0FC}"/>
          </ac:spMkLst>
        </pc:spChg>
        <pc:spChg chg="del">
          <ac:chgData name="Hadrian Ang" userId="c8c19312d97998c7" providerId="LiveId" clId="{998E1255-DF58-4079-9E96-FA6B51962CE1}" dt="2020-03-06T01:08:09.807" v="461"/>
          <ac:spMkLst>
            <pc:docMk/>
            <pc:sldMk cId="3306808078" sldId="264"/>
            <ac:spMk id="28" creationId="{2610A03D-2CE2-3B44-9E13-5DD59EF764F5}"/>
          </ac:spMkLst>
        </pc:spChg>
        <pc:spChg chg="del">
          <ac:chgData name="Hadrian Ang" userId="c8c19312d97998c7" providerId="LiveId" clId="{998E1255-DF58-4079-9E96-FA6B51962CE1}" dt="2020-03-06T01:08:09.807" v="461"/>
          <ac:spMkLst>
            <pc:docMk/>
            <pc:sldMk cId="3306808078" sldId="264"/>
            <ac:spMk id="56" creationId="{A90A9A7C-75D1-E64D-9667-18F9D702345E}"/>
          </ac:spMkLst>
        </pc:spChg>
        <pc:cxnChg chg="del">
          <ac:chgData name="Hadrian Ang" userId="c8c19312d97998c7" providerId="LiveId" clId="{998E1255-DF58-4079-9E96-FA6B51962CE1}" dt="2020-03-06T01:08:09.807" v="461"/>
          <ac:cxnSpMkLst>
            <pc:docMk/>
            <pc:sldMk cId="3306808078" sldId="264"/>
            <ac:cxnSpMk id="14" creationId="{C820BA7D-E7E9-0D4A-86C3-372EAB6065B4}"/>
          </ac:cxnSpMkLst>
        </pc:cxnChg>
        <pc:cxnChg chg="del">
          <ac:chgData name="Hadrian Ang" userId="c8c19312d97998c7" providerId="LiveId" clId="{998E1255-DF58-4079-9E96-FA6B51962CE1}" dt="2020-03-06T01:08:09.807" v="461"/>
          <ac:cxnSpMkLst>
            <pc:docMk/>
            <pc:sldMk cId="3306808078" sldId="264"/>
            <ac:cxnSpMk id="16" creationId="{C3FA6C98-08DD-3C40-975D-336E6A0DD8F4}"/>
          </ac:cxnSpMkLst>
        </pc:cxnChg>
        <pc:cxnChg chg="del">
          <ac:chgData name="Hadrian Ang" userId="c8c19312d97998c7" providerId="LiveId" clId="{998E1255-DF58-4079-9E96-FA6B51962CE1}" dt="2020-03-06T01:08:09.807" v="461"/>
          <ac:cxnSpMkLst>
            <pc:docMk/>
            <pc:sldMk cId="3306808078" sldId="264"/>
            <ac:cxnSpMk id="17" creationId="{DFC94D71-0C66-9D48-8FC2-F984996099CE}"/>
          </ac:cxnSpMkLst>
        </pc:cxnChg>
        <pc:cxnChg chg="del">
          <ac:chgData name="Hadrian Ang" userId="c8c19312d97998c7" providerId="LiveId" clId="{998E1255-DF58-4079-9E96-FA6B51962CE1}" dt="2020-03-06T01:08:09.807" v="461"/>
          <ac:cxnSpMkLst>
            <pc:docMk/>
            <pc:sldMk cId="3306808078" sldId="264"/>
            <ac:cxnSpMk id="18" creationId="{5E6D3F9C-F2B5-724F-92D2-40D7233F04A6}"/>
          </ac:cxnSpMkLst>
        </pc:cxnChg>
        <pc:cxnChg chg="del">
          <ac:chgData name="Hadrian Ang" userId="c8c19312d97998c7" providerId="LiveId" clId="{998E1255-DF58-4079-9E96-FA6B51962CE1}" dt="2020-03-06T01:08:09.807" v="461"/>
          <ac:cxnSpMkLst>
            <pc:docMk/>
            <pc:sldMk cId="3306808078" sldId="264"/>
            <ac:cxnSpMk id="19" creationId="{FC8288D3-1165-3443-836E-19F04B0808F1}"/>
          </ac:cxnSpMkLst>
        </pc:cxnChg>
        <pc:cxnChg chg="del">
          <ac:chgData name="Hadrian Ang" userId="c8c19312d97998c7" providerId="LiveId" clId="{998E1255-DF58-4079-9E96-FA6B51962CE1}" dt="2020-03-06T01:08:09.807" v="461"/>
          <ac:cxnSpMkLst>
            <pc:docMk/>
            <pc:sldMk cId="3306808078" sldId="264"/>
            <ac:cxnSpMk id="20" creationId="{671D2880-2A65-8E4F-8A6F-D362A2D8A15E}"/>
          </ac:cxnSpMkLst>
        </pc:cxnChg>
        <pc:cxnChg chg="del">
          <ac:chgData name="Hadrian Ang" userId="c8c19312d97998c7" providerId="LiveId" clId="{998E1255-DF58-4079-9E96-FA6B51962CE1}" dt="2020-03-06T01:08:09.807" v="461"/>
          <ac:cxnSpMkLst>
            <pc:docMk/>
            <pc:sldMk cId="3306808078" sldId="264"/>
            <ac:cxnSpMk id="21" creationId="{B2801F64-8CA2-1B47-9567-401E1CB39704}"/>
          </ac:cxnSpMkLst>
        </pc:cxnChg>
        <pc:cxnChg chg="del">
          <ac:chgData name="Hadrian Ang" userId="c8c19312d97998c7" providerId="LiveId" clId="{998E1255-DF58-4079-9E96-FA6B51962CE1}" dt="2020-03-06T01:08:09.807" v="461"/>
          <ac:cxnSpMkLst>
            <pc:docMk/>
            <pc:sldMk cId="3306808078" sldId="264"/>
            <ac:cxnSpMk id="29" creationId="{5C40B295-35FD-1C4A-AF9C-481D88BE56EC}"/>
          </ac:cxnSpMkLst>
        </pc:cxnChg>
      </pc:sldChg>
      <pc:sldChg chg="addSp delSp modSp add modNotesTx">
        <pc:chgData name="Hadrian Ang" userId="c8c19312d97998c7" providerId="LiveId" clId="{998E1255-DF58-4079-9E96-FA6B51962CE1}" dt="2020-03-09T11:18:40.462" v="14941" actId="20577"/>
        <pc:sldMkLst>
          <pc:docMk/>
          <pc:sldMk cId="2974789072" sldId="265"/>
        </pc:sldMkLst>
        <pc:spChg chg="del">
          <ac:chgData name="Hadrian Ang" userId="c8c19312d97998c7" providerId="LiveId" clId="{998E1255-DF58-4079-9E96-FA6B51962CE1}" dt="2020-03-06T01:08:07.018" v="460" actId="478"/>
          <ac:spMkLst>
            <pc:docMk/>
            <pc:sldMk cId="2974789072" sldId="265"/>
            <ac:spMk id="3" creationId="{E15A25CB-562B-41DC-BA7C-17A0D10C751F}"/>
          </ac:spMkLst>
        </pc:spChg>
        <pc:spChg chg="mod">
          <ac:chgData name="Hadrian Ang" userId="c8c19312d97998c7" providerId="LiveId" clId="{998E1255-DF58-4079-9E96-FA6B51962CE1}" dt="2020-03-06T01:20:27.951" v="787" actId="20577"/>
          <ac:spMkLst>
            <pc:docMk/>
            <pc:sldMk cId="2974789072" sldId="265"/>
            <ac:spMk id="5" creationId="{B65F0660-4A16-4CE7-9427-F1C8838D1ED3}"/>
          </ac:spMkLst>
        </pc:spChg>
        <pc:spChg chg="del">
          <ac:chgData name="Hadrian Ang" userId="c8c19312d97998c7" providerId="LiveId" clId="{998E1255-DF58-4079-9E96-FA6B51962CE1}" dt="2020-03-06T01:08:03.546" v="459" actId="478"/>
          <ac:spMkLst>
            <pc:docMk/>
            <pc:sldMk cId="2974789072" sldId="265"/>
            <ac:spMk id="7" creationId="{F04A7901-A007-49F1-9223-45F84A6B3B5C}"/>
          </ac:spMkLst>
        </pc:spChg>
        <pc:spChg chg="add del mod">
          <ac:chgData name="Hadrian Ang" userId="c8c19312d97998c7" providerId="LiveId" clId="{998E1255-DF58-4079-9E96-FA6B51962CE1}" dt="2020-03-06T01:08:12.368" v="462" actId="478"/>
          <ac:spMkLst>
            <pc:docMk/>
            <pc:sldMk cId="2974789072" sldId="265"/>
            <ac:spMk id="9" creationId="{F14C9367-232D-427C-A3F8-A45A1AE370A0}"/>
          </ac:spMkLst>
        </pc:spChg>
        <pc:spChg chg="del">
          <ac:chgData name="Hadrian Ang" userId="c8c19312d97998c7" providerId="LiveId" clId="{998E1255-DF58-4079-9E96-FA6B51962CE1}" dt="2020-03-06T01:08:03.546" v="459" actId="478"/>
          <ac:spMkLst>
            <pc:docMk/>
            <pc:sldMk cId="2974789072" sldId="265"/>
            <ac:spMk id="28" creationId="{9D4ADD42-1C78-4064-8B61-0E50796381BB}"/>
          </ac:spMkLst>
        </pc:spChg>
        <pc:spChg chg="add mod">
          <ac:chgData name="Hadrian Ang" userId="c8c19312d97998c7" providerId="LiveId" clId="{998E1255-DF58-4079-9E96-FA6B51962CE1}" dt="2020-03-07T17:31:18.687" v="5782" actId="2085"/>
          <ac:spMkLst>
            <pc:docMk/>
            <pc:sldMk cId="2974789072" sldId="265"/>
            <ac:spMk id="29" creationId="{A270BD1D-F58D-4A19-AC8B-0B1791F446A5}"/>
          </ac:spMkLst>
        </pc:spChg>
        <pc:spChg chg="del">
          <ac:chgData name="Hadrian Ang" userId="c8c19312d97998c7" providerId="LiveId" clId="{998E1255-DF58-4079-9E96-FA6B51962CE1}" dt="2020-03-06T01:08:03.546" v="459" actId="478"/>
          <ac:spMkLst>
            <pc:docMk/>
            <pc:sldMk cId="2974789072" sldId="265"/>
            <ac:spMk id="30" creationId="{31A0EFD7-A12E-4C10-BAEE-969333DAD650}"/>
          </ac:spMkLst>
        </pc:spChg>
        <pc:spChg chg="del">
          <ac:chgData name="Hadrian Ang" userId="c8c19312d97998c7" providerId="LiveId" clId="{998E1255-DF58-4079-9E96-FA6B51962CE1}" dt="2020-03-06T01:08:03.546" v="459" actId="478"/>
          <ac:spMkLst>
            <pc:docMk/>
            <pc:sldMk cId="2974789072" sldId="265"/>
            <ac:spMk id="31" creationId="{FED63FC1-CDA9-4E71-A96A-B1DBDE5656AF}"/>
          </ac:spMkLst>
        </pc:spChg>
        <pc:spChg chg="add del mod">
          <ac:chgData name="Hadrian Ang" userId="c8c19312d97998c7" providerId="LiveId" clId="{998E1255-DF58-4079-9E96-FA6B51962CE1}" dt="2020-03-06T01:11:20.582" v="564" actId="478"/>
          <ac:spMkLst>
            <pc:docMk/>
            <pc:sldMk cId="2974789072" sldId="265"/>
            <ac:spMk id="32" creationId="{F6EC2172-AA0D-494D-9089-D56AF8CEC371}"/>
          </ac:spMkLst>
        </pc:spChg>
        <pc:spChg chg="add del mod">
          <ac:chgData name="Hadrian Ang" userId="c8c19312d97998c7" providerId="LiveId" clId="{998E1255-DF58-4079-9E96-FA6B51962CE1}" dt="2020-03-06T01:11:53.444" v="574" actId="478"/>
          <ac:spMkLst>
            <pc:docMk/>
            <pc:sldMk cId="2974789072" sldId="265"/>
            <ac:spMk id="33" creationId="{6292135C-2E5A-42C8-9EE3-A8D1ED3171D2}"/>
          </ac:spMkLst>
        </pc:spChg>
        <pc:spChg chg="add del mod">
          <ac:chgData name="Hadrian Ang" userId="c8c19312d97998c7" providerId="LiveId" clId="{998E1255-DF58-4079-9E96-FA6B51962CE1}" dt="2020-03-06T01:14:02.396" v="621" actId="478"/>
          <ac:spMkLst>
            <pc:docMk/>
            <pc:sldMk cId="2974789072" sldId="265"/>
            <ac:spMk id="35" creationId="{120CE796-AD5D-4011-BC66-76754480635D}"/>
          </ac:spMkLst>
        </pc:spChg>
        <pc:spChg chg="add del mod">
          <ac:chgData name="Hadrian Ang" userId="c8c19312d97998c7" providerId="LiveId" clId="{998E1255-DF58-4079-9E96-FA6B51962CE1}" dt="2020-03-06T01:09:26.769" v="495" actId="478"/>
          <ac:spMkLst>
            <pc:docMk/>
            <pc:sldMk cId="2974789072" sldId="265"/>
            <ac:spMk id="36" creationId="{09550AA0-99AF-4A26-B345-2EA390929732}"/>
          </ac:spMkLst>
        </pc:spChg>
        <pc:spChg chg="add del mod">
          <ac:chgData name="Hadrian Ang" userId="c8c19312d97998c7" providerId="LiveId" clId="{998E1255-DF58-4079-9E96-FA6B51962CE1}" dt="2020-03-06T01:14:02.396" v="621" actId="478"/>
          <ac:spMkLst>
            <pc:docMk/>
            <pc:sldMk cId="2974789072" sldId="265"/>
            <ac:spMk id="37" creationId="{4C66FBFF-D808-4564-9454-1475C8FE4FB9}"/>
          </ac:spMkLst>
        </pc:spChg>
        <pc:spChg chg="add del mod">
          <ac:chgData name="Hadrian Ang" userId="c8c19312d97998c7" providerId="LiveId" clId="{998E1255-DF58-4079-9E96-FA6B51962CE1}" dt="2020-03-06T01:14:02.396" v="621" actId="478"/>
          <ac:spMkLst>
            <pc:docMk/>
            <pc:sldMk cId="2974789072" sldId="265"/>
            <ac:spMk id="38" creationId="{801C2BE2-688C-40B1-8325-770DECE9AF7B}"/>
          </ac:spMkLst>
        </pc:spChg>
        <pc:spChg chg="add del mod">
          <ac:chgData name="Hadrian Ang" userId="c8c19312d97998c7" providerId="LiveId" clId="{998E1255-DF58-4079-9E96-FA6B51962CE1}" dt="2020-03-06T01:14:02.396" v="621" actId="478"/>
          <ac:spMkLst>
            <pc:docMk/>
            <pc:sldMk cId="2974789072" sldId="265"/>
            <ac:spMk id="39" creationId="{417DB647-563E-4F3D-B228-029CCEB2DFC9}"/>
          </ac:spMkLst>
        </pc:spChg>
        <pc:spChg chg="add del mod">
          <ac:chgData name="Hadrian Ang" userId="c8c19312d97998c7" providerId="LiveId" clId="{998E1255-DF58-4079-9E96-FA6B51962CE1}" dt="2020-03-06T01:14:02.396" v="621" actId="478"/>
          <ac:spMkLst>
            <pc:docMk/>
            <pc:sldMk cId="2974789072" sldId="265"/>
            <ac:spMk id="40" creationId="{EFFF46A3-E272-4A93-9092-6AFD950D8BE9}"/>
          </ac:spMkLst>
        </pc:spChg>
        <pc:spChg chg="add del mod">
          <ac:chgData name="Hadrian Ang" userId="c8c19312d97998c7" providerId="LiveId" clId="{998E1255-DF58-4079-9E96-FA6B51962CE1}" dt="2020-03-06T01:11:23.598" v="565" actId="478"/>
          <ac:spMkLst>
            <pc:docMk/>
            <pc:sldMk cId="2974789072" sldId="265"/>
            <ac:spMk id="42" creationId="{75FA7F4C-66C7-45E5-927C-085E7740B7F9}"/>
          </ac:spMkLst>
        </pc:spChg>
        <pc:spChg chg="add del mod">
          <ac:chgData name="Hadrian Ang" userId="c8c19312d97998c7" providerId="LiveId" clId="{998E1255-DF58-4079-9E96-FA6B51962CE1}" dt="2020-03-06T01:14:02.396" v="621" actId="478"/>
          <ac:spMkLst>
            <pc:docMk/>
            <pc:sldMk cId="2974789072" sldId="265"/>
            <ac:spMk id="49" creationId="{6686BD7F-0A98-48F9-8201-98F44A1638D2}"/>
          </ac:spMkLst>
        </pc:spChg>
        <pc:spChg chg="add del mod">
          <ac:chgData name="Hadrian Ang" userId="c8c19312d97998c7" providerId="LiveId" clId="{998E1255-DF58-4079-9E96-FA6B51962CE1}" dt="2020-03-06T01:14:02.396" v="621" actId="478"/>
          <ac:spMkLst>
            <pc:docMk/>
            <pc:sldMk cId="2974789072" sldId="265"/>
            <ac:spMk id="50" creationId="{3EB6641E-D9FB-4537-8675-34E6743E7D95}"/>
          </ac:spMkLst>
        </pc:spChg>
        <pc:spChg chg="add del mod">
          <ac:chgData name="Hadrian Ang" userId="c8c19312d97998c7" providerId="LiveId" clId="{998E1255-DF58-4079-9E96-FA6B51962CE1}" dt="2020-03-06T01:18:33.164" v="725" actId="478"/>
          <ac:spMkLst>
            <pc:docMk/>
            <pc:sldMk cId="2974789072" sldId="265"/>
            <ac:spMk id="51" creationId="{D6BCF07B-858B-4043-BF9E-55C8B7DE25C9}"/>
          </ac:spMkLst>
        </pc:spChg>
        <pc:spChg chg="add del mod">
          <ac:chgData name="Hadrian Ang" userId="c8c19312d97998c7" providerId="LiveId" clId="{998E1255-DF58-4079-9E96-FA6B51962CE1}" dt="2020-03-06T01:18:33.164" v="725" actId="478"/>
          <ac:spMkLst>
            <pc:docMk/>
            <pc:sldMk cId="2974789072" sldId="265"/>
            <ac:spMk id="52" creationId="{262ADED0-16B1-4734-A850-0D37CD5884E2}"/>
          </ac:spMkLst>
        </pc:spChg>
        <pc:spChg chg="add del mod">
          <ac:chgData name="Hadrian Ang" userId="c8c19312d97998c7" providerId="LiveId" clId="{998E1255-DF58-4079-9E96-FA6B51962CE1}" dt="2020-03-06T01:18:33.164" v="725" actId="478"/>
          <ac:spMkLst>
            <pc:docMk/>
            <pc:sldMk cId="2974789072" sldId="265"/>
            <ac:spMk id="53" creationId="{F6FF9C8E-EF4D-4D2D-81CC-5A31A1D25070}"/>
          </ac:spMkLst>
        </pc:spChg>
        <pc:spChg chg="add del mod">
          <ac:chgData name="Hadrian Ang" userId="c8c19312d97998c7" providerId="LiveId" clId="{998E1255-DF58-4079-9E96-FA6B51962CE1}" dt="2020-03-06T01:18:33.164" v="725" actId="478"/>
          <ac:spMkLst>
            <pc:docMk/>
            <pc:sldMk cId="2974789072" sldId="265"/>
            <ac:spMk id="54" creationId="{29E05039-10CE-49D0-B823-EA4E594A1AA7}"/>
          </ac:spMkLst>
        </pc:spChg>
        <pc:spChg chg="add del mod">
          <ac:chgData name="Hadrian Ang" userId="c8c19312d97998c7" providerId="LiveId" clId="{998E1255-DF58-4079-9E96-FA6B51962CE1}" dt="2020-03-06T01:18:33.164" v="725" actId="478"/>
          <ac:spMkLst>
            <pc:docMk/>
            <pc:sldMk cId="2974789072" sldId="265"/>
            <ac:spMk id="55" creationId="{0A2484FE-5211-4463-AC73-B00DF0FF38A6}"/>
          </ac:spMkLst>
        </pc:spChg>
        <pc:spChg chg="add del mod">
          <ac:chgData name="Hadrian Ang" userId="c8c19312d97998c7" providerId="LiveId" clId="{998E1255-DF58-4079-9E96-FA6B51962CE1}" dt="2020-03-06T01:18:33.164" v="725" actId="478"/>
          <ac:spMkLst>
            <pc:docMk/>
            <pc:sldMk cId="2974789072" sldId="265"/>
            <ac:spMk id="57" creationId="{EAF0F671-2C3E-4EED-AD66-224CDCC3D2C5}"/>
          </ac:spMkLst>
        </pc:spChg>
        <pc:spChg chg="add mod ord">
          <ac:chgData name="Hadrian Ang" userId="c8c19312d97998c7" providerId="LiveId" clId="{998E1255-DF58-4079-9E96-FA6B51962CE1}" dt="2020-03-06T01:28:26.613" v="1150" actId="1076"/>
          <ac:spMkLst>
            <pc:docMk/>
            <pc:sldMk cId="2974789072" sldId="265"/>
            <ac:spMk id="59" creationId="{E4C3EF2D-149B-460F-8FB6-29444BBAFEFE}"/>
          </ac:spMkLst>
        </pc:spChg>
        <pc:spChg chg="add del mod">
          <ac:chgData name="Hadrian Ang" userId="c8c19312d97998c7" providerId="LiveId" clId="{998E1255-DF58-4079-9E96-FA6B51962CE1}" dt="2020-03-06T01:10:51.569" v="544" actId="478"/>
          <ac:spMkLst>
            <pc:docMk/>
            <pc:sldMk cId="2974789072" sldId="265"/>
            <ac:spMk id="60" creationId="{8F7182F9-B25B-4E21-8544-7B2CB27CEFC4}"/>
          </ac:spMkLst>
        </pc:spChg>
        <pc:spChg chg="add mod">
          <ac:chgData name="Hadrian Ang" userId="c8c19312d97998c7" providerId="LiveId" clId="{998E1255-DF58-4079-9E96-FA6B51962CE1}" dt="2020-03-07T23:21:52.017" v="6180" actId="20577"/>
          <ac:spMkLst>
            <pc:docMk/>
            <pc:sldMk cId="2974789072" sldId="265"/>
            <ac:spMk id="61" creationId="{2D103B66-BCC8-4EDE-88B6-90F01BF99F0F}"/>
          </ac:spMkLst>
        </pc:spChg>
        <pc:spChg chg="add mod">
          <ac:chgData name="Hadrian Ang" userId="c8c19312d97998c7" providerId="LiveId" clId="{998E1255-DF58-4079-9E96-FA6B51962CE1}" dt="2020-03-07T23:21:57.954" v="6184" actId="20577"/>
          <ac:spMkLst>
            <pc:docMk/>
            <pc:sldMk cId="2974789072" sldId="265"/>
            <ac:spMk id="63" creationId="{7A23E92A-34B9-4CFD-B4BE-0C77ED448B2F}"/>
          </ac:spMkLst>
        </pc:spChg>
        <pc:spChg chg="add del mod">
          <ac:chgData name="Hadrian Ang" userId="c8c19312d97998c7" providerId="LiveId" clId="{998E1255-DF58-4079-9E96-FA6B51962CE1}" dt="2020-03-06T01:13:26.680" v="601" actId="478"/>
          <ac:spMkLst>
            <pc:docMk/>
            <pc:sldMk cId="2974789072" sldId="265"/>
            <ac:spMk id="64" creationId="{B0791856-87C8-40E3-83A7-A712585ADE4F}"/>
          </ac:spMkLst>
        </pc:spChg>
        <pc:spChg chg="add del mod">
          <ac:chgData name="Hadrian Ang" userId="c8c19312d97998c7" providerId="LiveId" clId="{998E1255-DF58-4079-9E96-FA6B51962CE1}" dt="2020-03-06T01:13:26.680" v="601" actId="478"/>
          <ac:spMkLst>
            <pc:docMk/>
            <pc:sldMk cId="2974789072" sldId="265"/>
            <ac:spMk id="67" creationId="{D2D9D7FB-5CB2-44D5-A949-649104D5CD61}"/>
          </ac:spMkLst>
        </pc:spChg>
        <pc:spChg chg="add del mod">
          <ac:chgData name="Hadrian Ang" userId="c8c19312d97998c7" providerId="LiveId" clId="{998E1255-DF58-4079-9E96-FA6B51962CE1}" dt="2020-03-06T01:14:02.396" v="621" actId="478"/>
          <ac:spMkLst>
            <pc:docMk/>
            <pc:sldMk cId="2974789072" sldId="265"/>
            <ac:spMk id="68" creationId="{ADF87EA9-8532-421F-98E6-21FD1D283AD3}"/>
          </ac:spMkLst>
        </pc:spChg>
        <pc:spChg chg="add mod">
          <ac:chgData name="Hadrian Ang" userId="c8c19312d97998c7" providerId="LiveId" clId="{998E1255-DF58-4079-9E96-FA6B51962CE1}" dt="2020-03-07T23:22:02.289" v="6188" actId="20577"/>
          <ac:spMkLst>
            <pc:docMk/>
            <pc:sldMk cId="2974789072" sldId="265"/>
            <ac:spMk id="71" creationId="{28A38247-D69B-471D-9925-89939BDCEB09}"/>
          </ac:spMkLst>
        </pc:spChg>
        <pc:spChg chg="add del mod">
          <ac:chgData name="Hadrian Ang" userId="c8c19312d97998c7" providerId="LiveId" clId="{998E1255-DF58-4079-9E96-FA6B51962CE1}" dt="2020-03-06T01:14:58.636" v="650" actId="478"/>
          <ac:spMkLst>
            <pc:docMk/>
            <pc:sldMk cId="2974789072" sldId="265"/>
            <ac:spMk id="72" creationId="{4826D030-A961-49FF-8A33-522899FBE5F4}"/>
          </ac:spMkLst>
        </pc:spChg>
        <pc:spChg chg="add mod">
          <ac:chgData name="Hadrian Ang" userId="c8c19312d97998c7" providerId="LiveId" clId="{998E1255-DF58-4079-9E96-FA6B51962CE1}" dt="2020-03-07T23:22:06.428" v="6192" actId="20577"/>
          <ac:spMkLst>
            <pc:docMk/>
            <pc:sldMk cId="2974789072" sldId="265"/>
            <ac:spMk id="74" creationId="{30A9F110-4F36-4060-AA33-D2795594857A}"/>
          </ac:spMkLst>
        </pc:spChg>
        <pc:spChg chg="add del mod">
          <ac:chgData name="Hadrian Ang" userId="c8c19312d97998c7" providerId="LiveId" clId="{998E1255-DF58-4079-9E96-FA6B51962CE1}" dt="2020-03-06T01:14:59.783" v="651" actId="478"/>
          <ac:spMkLst>
            <pc:docMk/>
            <pc:sldMk cId="2974789072" sldId="265"/>
            <ac:spMk id="75" creationId="{D389E940-74C2-4A2E-80DF-8BA81D1C078F}"/>
          </ac:spMkLst>
        </pc:spChg>
        <pc:spChg chg="add del mod">
          <ac:chgData name="Hadrian Ang" userId="c8c19312d97998c7" providerId="LiveId" clId="{998E1255-DF58-4079-9E96-FA6B51962CE1}" dt="2020-03-06T01:14:08.201" v="625"/>
          <ac:spMkLst>
            <pc:docMk/>
            <pc:sldMk cId="2974789072" sldId="265"/>
            <ac:spMk id="76" creationId="{5658B76D-7CA1-4547-B56B-F1D06B09DA89}"/>
          </ac:spMkLst>
        </pc:spChg>
        <pc:spChg chg="add del mod">
          <ac:chgData name="Hadrian Ang" userId="c8c19312d97998c7" providerId="LiveId" clId="{998E1255-DF58-4079-9E96-FA6B51962CE1}" dt="2020-03-06T01:15:00.702" v="652" actId="478"/>
          <ac:spMkLst>
            <pc:docMk/>
            <pc:sldMk cId="2974789072" sldId="265"/>
            <ac:spMk id="78" creationId="{FE633340-BD86-41AA-B68F-BC284D65E93E}"/>
          </ac:spMkLst>
        </pc:spChg>
        <pc:spChg chg="add mod">
          <ac:chgData name="Hadrian Ang" userId="c8c19312d97998c7" providerId="LiveId" clId="{998E1255-DF58-4079-9E96-FA6B51962CE1}" dt="2020-03-06T01:28:26.613" v="1150" actId="1076"/>
          <ac:spMkLst>
            <pc:docMk/>
            <pc:sldMk cId="2974789072" sldId="265"/>
            <ac:spMk id="79" creationId="{7E47525C-F896-4FFE-8278-60589019C1B4}"/>
          </ac:spMkLst>
        </pc:spChg>
        <pc:spChg chg="add mod">
          <ac:chgData name="Hadrian Ang" userId="c8c19312d97998c7" providerId="LiveId" clId="{998E1255-DF58-4079-9E96-FA6B51962CE1}" dt="2020-03-06T01:28:26.613" v="1150" actId="1076"/>
          <ac:spMkLst>
            <pc:docMk/>
            <pc:sldMk cId="2974789072" sldId="265"/>
            <ac:spMk id="80" creationId="{FA059164-4B3F-46CB-8420-6E2C1077C107}"/>
          </ac:spMkLst>
        </pc:spChg>
        <pc:spChg chg="add mod">
          <ac:chgData name="Hadrian Ang" userId="c8c19312d97998c7" providerId="LiveId" clId="{998E1255-DF58-4079-9E96-FA6B51962CE1}" dt="2020-03-06T01:28:26.613" v="1150" actId="1076"/>
          <ac:spMkLst>
            <pc:docMk/>
            <pc:sldMk cId="2974789072" sldId="265"/>
            <ac:spMk id="81" creationId="{4498FBE8-8822-42A7-B6A4-7651D30B58AE}"/>
          </ac:spMkLst>
        </pc:spChg>
        <pc:spChg chg="add mod">
          <ac:chgData name="Hadrian Ang" userId="c8c19312d97998c7" providerId="LiveId" clId="{998E1255-DF58-4079-9E96-FA6B51962CE1}" dt="2020-03-07T17:31:18.687" v="5782" actId="2085"/>
          <ac:spMkLst>
            <pc:docMk/>
            <pc:sldMk cId="2974789072" sldId="265"/>
            <ac:spMk id="82" creationId="{0204943A-287D-428B-AC7E-6A5E6718A601}"/>
          </ac:spMkLst>
        </pc:spChg>
        <pc:spChg chg="add mod">
          <ac:chgData name="Hadrian Ang" userId="c8c19312d97998c7" providerId="LiveId" clId="{998E1255-DF58-4079-9E96-FA6B51962CE1}" dt="2020-03-07T17:31:18.687" v="5782" actId="2085"/>
          <ac:spMkLst>
            <pc:docMk/>
            <pc:sldMk cId="2974789072" sldId="265"/>
            <ac:spMk id="84" creationId="{FB7072D3-1950-4968-8BF7-158A9BBDCCD1}"/>
          </ac:spMkLst>
        </pc:spChg>
        <pc:spChg chg="add mod">
          <ac:chgData name="Hadrian Ang" userId="c8c19312d97998c7" providerId="LiveId" clId="{998E1255-DF58-4079-9E96-FA6B51962CE1}" dt="2020-03-07T17:31:18.687" v="5782" actId="2085"/>
          <ac:spMkLst>
            <pc:docMk/>
            <pc:sldMk cId="2974789072" sldId="265"/>
            <ac:spMk id="85" creationId="{130FCE40-69E6-43E9-A651-EFEF5C28C19B}"/>
          </ac:spMkLst>
        </pc:spChg>
        <pc:spChg chg="add mod">
          <ac:chgData name="Hadrian Ang" userId="c8c19312d97998c7" providerId="LiveId" clId="{998E1255-DF58-4079-9E96-FA6B51962CE1}" dt="2020-03-06T01:28:26.613" v="1150" actId="1076"/>
          <ac:spMkLst>
            <pc:docMk/>
            <pc:sldMk cId="2974789072" sldId="265"/>
            <ac:spMk id="87" creationId="{39DAF605-B2BA-46AE-B3A6-C6690EDCDF93}"/>
          </ac:spMkLst>
        </pc:spChg>
        <pc:spChg chg="add mod">
          <ac:chgData name="Hadrian Ang" userId="c8c19312d97998c7" providerId="LiveId" clId="{998E1255-DF58-4079-9E96-FA6B51962CE1}" dt="2020-03-08T17:49:05.856" v="12816" actId="2085"/>
          <ac:spMkLst>
            <pc:docMk/>
            <pc:sldMk cId="2974789072" sldId="265"/>
            <ac:spMk id="88" creationId="{7CE342AA-3014-4DA4-BCE0-74077AD29D90}"/>
          </ac:spMkLst>
        </pc:spChg>
        <pc:spChg chg="add mod">
          <ac:chgData name="Hadrian Ang" userId="c8c19312d97998c7" providerId="LiveId" clId="{998E1255-DF58-4079-9E96-FA6B51962CE1}" dt="2020-03-08T16:15:48.164" v="10833" actId="404"/>
          <ac:spMkLst>
            <pc:docMk/>
            <pc:sldMk cId="2974789072" sldId="265"/>
            <ac:spMk id="89" creationId="{DF0530E2-E01A-4A7D-A99D-5E33542ECF2A}"/>
          </ac:spMkLst>
        </pc:spChg>
        <pc:spChg chg="add mod">
          <ac:chgData name="Hadrian Ang" userId="c8c19312d97998c7" providerId="LiveId" clId="{998E1255-DF58-4079-9E96-FA6B51962CE1}" dt="2020-03-08T16:15:48.164" v="10833" actId="404"/>
          <ac:spMkLst>
            <pc:docMk/>
            <pc:sldMk cId="2974789072" sldId="265"/>
            <ac:spMk id="90" creationId="{C19C1F4A-A637-4F36-907E-A0841EDE10A6}"/>
          </ac:spMkLst>
        </pc:spChg>
        <pc:spChg chg="add mod">
          <ac:chgData name="Hadrian Ang" userId="c8c19312d97998c7" providerId="LiveId" clId="{998E1255-DF58-4079-9E96-FA6B51962CE1}" dt="2020-03-08T16:15:48.164" v="10833" actId="404"/>
          <ac:spMkLst>
            <pc:docMk/>
            <pc:sldMk cId="2974789072" sldId="265"/>
            <ac:spMk id="91" creationId="{229665C3-2333-4612-86D9-B3463C3D491A}"/>
          </ac:spMkLst>
        </pc:spChg>
        <pc:spChg chg="add mod">
          <ac:chgData name="Hadrian Ang" userId="c8c19312d97998c7" providerId="LiveId" clId="{998E1255-DF58-4079-9E96-FA6B51962CE1}" dt="2020-03-08T16:15:48.164" v="10833" actId="404"/>
          <ac:spMkLst>
            <pc:docMk/>
            <pc:sldMk cId="2974789072" sldId="265"/>
            <ac:spMk id="92" creationId="{D5D27209-CCC9-41C2-8387-E3DE03ABEBA1}"/>
          </ac:spMkLst>
        </pc:spChg>
        <pc:spChg chg="add mod">
          <ac:chgData name="Hadrian Ang" userId="c8c19312d97998c7" providerId="LiveId" clId="{998E1255-DF58-4079-9E96-FA6B51962CE1}" dt="2020-03-08T16:15:48.164" v="10833" actId="404"/>
          <ac:spMkLst>
            <pc:docMk/>
            <pc:sldMk cId="2974789072" sldId="265"/>
            <ac:spMk id="93" creationId="{9688C3BE-B9C1-4BE7-A291-72F36B7932FF}"/>
          </ac:spMkLst>
        </pc:spChg>
        <pc:spChg chg="add mod">
          <ac:chgData name="Hadrian Ang" userId="c8c19312d97998c7" providerId="LiveId" clId="{998E1255-DF58-4079-9E96-FA6B51962CE1}" dt="2020-03-08T16:15:48.164" v="10833" actId="404"/>
          <ac:spMkLst>
            <pc:docMk/>
            <pc:sldMk cId="2974789072" sldId="265"/>
            <ac:spMk id="94" creationId="{03223799-F71B-4528-89CB-EE17E6F235D1}"/>
          </ac:spMkLst>
        </pc:spChg>
        <pc:spChg chg="add mod">
          <ac:chgData name="Hadrian Ang" userId="c8c19312d97998c7" providerId="LiveId" clId="{998E1255-DF58-4079-9E96-FA6B51962CE1}" dt="2020-03-07T17:31:18.687" v="5782" actId="2085"/>
          <ac:spMkLst>
            <pc:docMk/>
            <pc:sldMk cId="2974789072" sldId="265"/>
            <ac:spMk id="95" creationId="{60D61588-AD32-43C9-936A-A1FB11126659}"/>
          </ac:spMkLst>
        </pc:spChg>
        <pc:spChg chg="add del mod">
          <ac:chgData name="Hadrian Ang" userId="c8c19312d97998c7" providerId="LiveId" clId="{998E1255-DF58-4079-9E96-FA6B51962CE1}" dt="2020-03-06T01:28:51.949" v="1165"/>
          <ac:spMkLst>
            <pc:docMk/>
            <pc:sldMk cId="2974789072" sldId="265"/>
            <ac:spMk id="99" creationId="{D60733FD-4FBC-4ED8-9B2A-35D2FB39D08A}"/>
          </ac:spMkLst>
        </pc:spChg>
        <pc:spChg chg="add mod">
          <ac:chgData name="Hadrian Ang" userId="c8c19312d97998c7" providerId="LiveId" clId="{998E1255-DF58-4079-9E96-FA6B51962CE1}" dt="2020-03-08T16:15:48.164" v="10833" actId="404"/>
          <ac:spMkLst>
            <pc:docMk/>
            <pc:sldMk cId="2974789072" sldId="265"/>
            <ac:spMk id="100" creationId="{7C2F9DE6-7B3C-4409-9FF2-6995557E2BD3}"/>
          </ac:spMkLst>
        </pc:spChg>
        <pc:spChg chg="add mod">
          <ac:chgData name="Hadrian Ang" userId="c8c19312d97998c7" providerId="LiveId" clId="{998E1255-DF58-4079-9E96-FA6B51962CE1}" dt="2020-03-08T16:15:48.164" v="10833" actId="404"/>
          <ac:spMkLst>
            <pc:docMk/>
            <pc:sldMk cId="2974789072" sldId="265"/>
            <ac:spMk id="101" creationId="{9D3C1E31-4DBA-4FC7-A503-FA750CE4B2CC}"/>
          </ac:spMkLst>
        </pc:spChg>
        <pc:spChg chg="add mod">
          <ac:chgData name="Hadrian Ang" userId="c8c19312d97998c7" providerId="LiveId" clId="{998E1255-DF58-4079-9E96-FA6B51962CE1}" dt="2020-03-08T16:15:48.164" v="10833" actId="404"/>
          <ac:spMkLst>
            <pc:docMk/>
            <pc:sldMk cId="2974789072" sldId="265"/>
            <ac:spMk id="102" creationId="{B1FB205C-E2BC-4613-B92B-4DD076A18DB2}"/>
          </ac:spMkLst>
        </pc:spChg>
        <pc:spChg chg="add mod">
          <ac:chgData name="Hadrian Ang" userId="c8c19312d97998c7" providerId="LiveId" clId="{998E1255-DF58-4079-9E96-FA6B51962CE1}" dt="2020-03-06T01:31:17.943" v="1309" actId="1076"/>
          <ac:spMkLst>
            <pc:docMk/>
            <pc:sldMk cId="2974789072" sldId="265"/>
            <ac:spMk id="103" creationId="{1018FE57-8C8F-4967-958D-70CE28205D9B}"/>
          </ac:spMkLst>
        </pc:spChg>
        <pc:spChg chg="add mod">
          <ac:chgData name="Hadrian Ang" userId="c8c19312d97998c7" providerId="LiveId" clId="{998E1255-DF58-4079-9E96-FA6B51962CE1}" dt="2020-03-08T17:44:07.146" v="12679" actId="1076"/>
          <ac:spMkLst>
            <pc:docMk/>
            <pc:sldMk cId="2974789072" sldId="265"/>
            <ac:spMk id="104" creationId="{0498EA87-B016-4DFA-9A60-E05BE8F80ED3}"/>
          </ac:spMkLst>
        </pc:spChg>
        <pc:picChg chg="del">
          <ac:chgData name="Hadrian Ang" userId="c8c19312d97998c7" providerId="LiveId" clId="{998E1255-DF58-4079-9E96-FA6B51962CE1}" dt="2020-03-06T01:08:03.546" v="459" actId="478"/>
          <ac:picMkLst>
            <pc:docMk/>
            <pc:sldMk cId="2974789072" sldId="265"/>
            <ac:picMk id="2" creationId="{4408BB62-4B59-4FE8-B1E1-F9159BDF17DC}"/>
          </ac:picMkLst>
        </pc:picChg>
        <pc:picChg chg="del">
          <ac:chgData name="Hadrian Ang" userId="c8c19312d97998c7" providerId="LiveId" clId="{998E1255-DF58-4079-9E96-FA6B51962CE1}" dt="2020-03-06T01:08:03.546" v="459" actId="478"/>
          <ac:picMkLst>
            <pc:docMk/>
            <pc:sldMk cId="2974789072" sldId="265"/>
            <ac:picMk id="34" creationId="{0EBD8A97-A21F-4DFB-A897-D0A9A9D91D3D}"/>
          </ac:picMkLst>
        </pc:picChg>
        <pc:cxnChg chg="del">
          <ac:chgData name="Hadrian Ang" userId="c8c19312d97998c7" providerId="LiveId" clId="{998E1255-DF58-4079-9E96-FA6B51962CE1}" dt="2020-03-06T01:08:03.546" v="459" actId="478"/>
          <ac:cxnSpMkLst>
            <pc:docMk/>
            <pc:sldMk cId="2974789072" sldId="265"/>
            <ac:cxnSpMk id="4" creationId="{14B0AC10-AF98-4720-B84D-CB28584A01B6}"/>
          </ac:cxnSpMkLst>
        </pc:cxnChg>
        <pc:cxnChg chg="del">
          <ac:chgData name="Hadrian Ang" userId="c8c19312d97998c7" providerId="LiveId" clId="{998E1255-DF58-4079-9E96-FA6B51962CE1}" dt="2020-03-06T01:08:03.546" v="459" actId="478"/>
          <ac:cxnSpMkLst>
            <pc:docMk/>
            <pc:sldMk cId="2974789072" sldId="265"/>
            <ac:cxnSpMk id="15" creationId="{F2AD27F3-C779-404C-9367-1AE1F907B2AD}"/>
          </ac:cxnSpMkLst>
        </pc:cxnChg>
        <pc:cxnChg chg="del">
          <ac:chgData name="Hadrian Ang" userId="c8c19312d97998c7" providerId="LiveId" clId="{998E1255-DF58-4079-9E96-FA6B51962CE1}" dt="2020-03-06T01:08:03.546" v="459" actId="478"/>
          <ac:cxnSpMkLst>
            <pc:docMk/>
            <pc:sldMk cId="2974789072" sldId="265"/>
            <ac:cxnSpMk id="16" creationId="{C7704782-A9A0-4C21-A63F-23A027C2E91A}"/>
          </ac:cxnSpMkLst>
        </pc:cxnChg>
        <pc:cxnChg chg="del">
          <ac:chgData name="Hadrian Ang" userId="c8c19312d97998c7" providerId="LiveId" clId="{998E1255-DF58-4079-9E96-FA6B51962CE1}" dt="2020-03-06T01:08:03.546" v="459" actId="478"/>
          <ac:cxnSpMkLst>
            <pc:docMk/>
            <pc:sldMk cId="2974789072" sldId="265"/>
            <ac:cxnSpMk id="17" creationId="{7EB2A15F-8475-4921-BBCD-E2DB0CD13D79}"/>
          </ac:cxnSpMkLst>
        </pc:cxnChg>
        <pc:cxnChg chg="del">
          <ac:chgData name="Hadrian Ang" userId="c8c19312d97998c7" providerId="LiveId" clId="{998E1255-DF58-4079-9E96-FA6B51962CE1}" dt="2020-03-06T01:08:03.546" v="459" actId="478"/>
          <ac:cxnSpMkLst>
            <pc:docMk/>
            <pc:sldMk cId="2974789072" sldId="265"/>
            <ac:cxnSpMk id="18" creationId="{D174181B-159A-4F89-AC3F-7893AFCA6F66}"/>
          </ac:cxnSpMkLst>
        </pc:cxnChg>
        <pc:cxnChg chg="del">
          <ac:chgData name="Hadrian Ang" userId="c8c19312d97998c7" providerId="LiveId" clId="{998E1255-DF58-4079-9E96-FA6B51962CE1}" dt="2020-03-06T01:08:03.546" v="459" actId="478"/>
          <ac:cxnSpMkLst>
            <pc:docMk/>
            <pc:sldMk cId="2974789072" sldId="265"/>
            <ac:cxnSpMk id="19" creationId="{9DDB35A9-2686-4A46-847F-C3B2449575BE}"/>
          </ac:cxnSpMkLst>
        </pc:cxnChg>
        <pc:cxnChg chg="del">
          <ac:chgData name="Hadrian Ang" userId="c8c19312d97998c7" providerId="LiveId" clId="{998E1255-DF58-4079-9E96-FA6B51962CE1}" dt="2020-03-06T01:08:03.546" v="459" actId="478"/>
          <ac:cxnSpMkLst>
            <pc:docMk/>
            <pc:sldMk cId="2974789072" sldId="265"/>
            <ac:cxnSpMk id="20" creationId="{FB72DC7C-EB5F-465A-B54C-DD71A77B2E7C}"/>
          </ac:cxnSpMkLst>
        </pc:cxnChg>
        <pc:cxnChg chg="del">
          <ac:chgData name="Hadrian Ang" userId="c8c19312d97998c7" providerId="LiveId" clId="{998E1255-DF58-4079-9E96-FA6B51962CE1}" dt="2020-03-06T01:08:03.546" v="459" actId="478"/>
          <ac:cxnSpMkLst>
            <pc:docMk/>
            <pc:sldMk cId="2974789072" sldId="265"/>
            <ac:cxnSpMk id="22" creationId="{9E32E1C8-E220-4CFC-84BB-E57D054B98FC}"/>
          </ac:cxnSpMkLst>
        </pc:cxnChg>
        <pc:cxnChg chg="del">
          <ac:chgData name="Hadrian Ang" userId="c8c19312d97998c7" providerId="LiveId" clId="{998E1255-DF58-4079-9E96-FA6B51962CE1}" dt="2020-03-06T01:08:03.546" v="459" actId="478"/>
          <ac:cxnSpMkLst>
            <pc:docMk/>
            <pc:sldMk cId="2974789072" sldId="265"/>
            <ac:cxnSpMk id="23" creationId="{6E4E02E8-4551-4211-91DC-CD5025D5A4B3}"/>
          </ac:cxnSpMkLst>
        </pc:cxnChg>
        <pc:cxnChg chg="del">
          <ac:chgData name="Hadrian Ang" userId="c8c19312d97998c7" providerId="LiveId" clId="{998E1255-DF58-4079-9E96-FA6B51962CE1}" dt="2020-03-06T01:08:03.546" v="459" actId="478"/>
          <ac:cxnSpMkLst>
            <pc:docMk/>
            <pc:sldMk cId="2974789072" sldId="265"/>
            <ac:cxnSpMk id="24" creationId="{6F0934FD-255E-43CE-962B-CE73E34D5038}"/>
          </ac:cxnSpMkLst>
        </pc:cxnChg>
        <pc:cxnChg chg="del">
          <ac:chgData name="Hadrian Ang" userId="c8c19312d97998c7" providerId="LiveId" clId="{998E1255-DF58-4079-9E96-FA6B51962CE1}" dt="2020-03-06T01:08:03.546" v="459" actId="478"/>
          <ac:cxnSpMkLst>
            <pc:docMk/>
            <pc:sldMk cId="2974789072" sldId="265"/>
            <ac:cxnSpMk id="25" creationId="{13DD6AAC-B228-47AB-B001-A6BC9028A787}"/>
          </ac:cxnSpMkLst>
        </pc:cxnChg>
        <pc:cxnChg chg="add del mod">
          <ac:chgData name="Hadrian Ang" userId="c8c19312d97998c7" providerId="LiveId" clId="{998E1255-DF58-4079-9E96-FA6B51962CE1}" dt="2020-03-06T01:18:33.164" v="725" actId="478"/>
          <ac:cxnSpMkLst>
            <pc:docMk/>
            <pc:sldMk cId="2974789072" sldId="265"/>
            <ac:cxnSpMk id="41" creationId="{3A85E6D8-92A3-42F4-8A52-8FA8423C8670}"/>
          </ac:cxnSpMkLst>
        </pc:cxnChg>
        <pc:cxnChg chg="add del mod">
          <ac:chgData name="Hadrian Ang" userId="c8c19312d97998c7" providerId="LiveId" clId="{998E1255-DF58-4079-9E96-FA6B51962CE1}" dt="2020-03-06T01:14:02.396" v="621" actId="478"/>
          <ac:cxnSpMkLst>
            <pc:docMk/>
            <pc:sldMk cId="2974789072" sldId="265"/>
            <ac:cxnSpMk id="43" creationId="{B6E5557B-6B7A-4751-9CE8-75C8A8790470}"/>
          </ac:cxnSpMkLst>
        </pc:cxnChg>
        <pc:cxnChg chg="add del mod">
          <ac:chgData name="Hadrian Ang" userId="c8c19312d97998c7" providerId="LiveId" clId="{998E1255-DF58-4079-9E96-FA6B51962CE1}" dt="2020-03-06T01:18:33.164" v="725" actId="478"/>
          <ac:cxnSpMkLst>
            <pc:docMk/>
            <pc:sldMk cId="2974789072" sldId="265"/>
            <ac:cxnSpMk id="44" creationId="{7AA936D4-05C7-4D1D-A746-194818061BA8}"/>
          </ac:cxnSpMkLst>
        </pc:cxnChg>
        <pc:cxnChg chg="add del mod">
          <ac:chgData name="Hadrian Ang" userId="c8c19312d97998c7" providerId="LiveId" clId="{998E1255-DF58-4079-9E96-FA6B51962CE1}" dt="2020-03-06T01:14:02.396" v="621" actId="478"/>
          <ac:cxnSpMkLst>
            <pc:docMk/>
            <pc:sldMk cId="2974789072" sldId="265"/>
            <ac:cxnSpMk id="45" creationId="{30816992-FC78-4293-91C1-89B3681070B1}"/>
          </ac:cxnSpMkLst>
        </pc:cxnChg>
        <pc:cxnChg chg="add del mod">
          <ac:chgData name="Hadrian Ang" userId="c8c19312d97998c7" providerId="LiveId" clId="{998E1255-DF58-4079-9E96-FA6B51962CE1}" dt="2020-03-06T01:14:02.396" v="621" actId="478"/>
          <ac:cxnSpMkLst>
            <pc:docMk/>
            <pc:sldMk cId="2974789072" sldId="265"/>
            <ac:cxnSpMk id="46" creationId="{695F839C-63DD-45EF-A783-93E2F40CF51E}"/>
          </ac:cxnSpMkLst>
        </pc:cxnChg>
        <pc:cxnChg chg="add del mod">
          <ac:chgData name="Hadrian Ang" userId="c8c19312d97998c7" providerId="LiveId" clId="{998E1255-DF58-4079-9E96-FA6B51962CE1}" dt="2020-03-06T01:09:27.757" v="496" actId="478"/>
          <ac:cxnSpMkLst>
            <pc:docMk/>
            <pc:sldMk cId="2974789072" sldId="265"/>
            <ac:cxnSpMk id="47" creationId="{B72DB6CD-67FF-4C7A-9158-CDDD79E5F112}"/>
          </ac:cxnSpMkLst>
        </pc:cxnChg>
        <pc:cxnChg chg="add mod">
          <ac:chgData name="Hadrian Ang" userId="c8c19312d97998c7" providerId="LiveId" clId="{998E1255-DF58-4079-9E96-FA6B51962CE1}" dt="2020-03-07T17:31:25.153" v="5783" actId="1037"/>
          <ac:cxnSpMkLst>
            <pc:docMk/>
            <pc:sldMk cId="2974789072" sldId="265"/>
            <ac:cxnSpMk id="48" creationId="{E6BE982D-BD29-426D-8A3A-0EE5906DE3F2}"/>
          </ac:cxnSpMkLst>
        </pc:cxnChg>
        <pc:cxnChg chg="add del mod">
          <ac:chgData name="Hadrian Ang" userId="c8c19312d97998c7" providerId="LiveId" clId="{998E1255-DF58-4079-9E96-FA6B51962CE1}" dt="2020-03-06T01:09:45.048" v="501" actId="478"/>
          <ac:cxnSpMkLst>
            <pc:docMk/>
            <pc:sldMk cId="2974789072" sldId="265"/>
            <ac:cxnSpMk id="56" creationId="{62D23778-82A6-4116-94AC-B7D87DFEDB02}"/>
          </ac:cxnSpMkLst>
        </pc:cxnChg>
        <pc:cxnChg chg="add del mod">
          <ac:chgData name="Hadrian Ang" userId="c8c19312d97998c7" providerId="LiveId" clId="{998E1255-DF58-4079-9E96-FA6B51962CE1}" dt="2020-03-06T01:11:49.439" v="573" actId="478"/>
          <ac:cxnSpMkLst>
            <pc:docMk/>
            <pc:sldMk cId="2974789072" sldId="265"/>
            <ac:cxnSpMk id="58" creationId="{ECE311F4-914C-4A32-9B81-36E7EE81883B}"/>
          </ac:cxnSpMkLst>
        </pc:cxnChg>
        <pc:cxnChg chg="add mod">
          <ac:chgData name="Hadrian Ang" userId="c8c19312d97998c7" providerId="LiveId" clId="{998E1255-DF58-4079-9E96-FA6B51962CE1}" dt="2020-03-06T01:28:26.613" v="1150" actId="1076"/>
          <ac:cxnSpMkLst>
            <pc:docMk/>
            <pc:sldMk cId="2974789072" sldId="265"/>
            <ac:cxnSpMk id="62" creationId="{F6E163C8-D227-4CFC-9E42-6EE81C5CFB29}"/>
          </ac:cxnSpMkLst>
        </pc:cxnChg>
        <pc:cxnChg chg="add del mod">
          <ac:chgData name="Hadrian Ang" userId="c8c19312d97998c7" providerId="LiveId" clId="{998E1255-DF58-4079-9E96-FA6B51962CE1}" dt="2020-03-06T01:13:26.680" v="601" actId="478"/>
          <ac:cxnSpMkLst>
            <pc:docMk/>
            <pc:sldMk cId="2974789072" sldId="265"/>
            <ac:cxnSpMk id="65" creationId="{91765907-B549-4A4E-A74F-F7F8A87C63CD}"/>
          </ac:cxnSpMkLst>
        </pc:cxnChg>
        <pc:cxnChg chg="add del">
          <ac:chgData name="Hadrian Ang" userId="c8c19312d97998c7" providerId="LiveId" clId="{998E1255-DF58-4079-9E96-FA6B51962CE1}" dt="2020-03-06T01:12:22.703" v="587"/>
          <ac:cxnSpMkLst>
            <pc:docMk/>
            <pc:sldMk cId="2974789072" sldId="265"/>
            <ac:cxnSpMk id="66" creationId="{4978BB68-26F3-410C-8A4E-44AFA9E55515}"/>
          </ac:cxnSpMkLst>
        </pc:cxnChg>
        <pc:cxnChg chg="add mod">
          <ac:chgData name="Hadrian Ang" userId="c8c19312d97998c7" providerId="LiveId" clId="{998E1255-DF58-4079-9E96-FA6B51962CE1}" dt="2020-03-06T01:28:26.613" v="1150" actId="1076"/>
          <ac:cxnSpMkLst>
            <pc:docMk/>
            <pc:sldMk cId="2974789072" sldId="265"/>
            <ac:cxnSpMk id="70" creationId="{27CD0755-A05C-4B88-BC9B-87EAD8DC8C55}"/>
          </ac:cxnSpMkLst>
        </pc:cxnChg>
        <pc:cxnChg chg="add mod">
          <ac:chgData name="Hadrian Ang" userId="c8c19312d97998c7" providerId="LiveId" clId="{998E1255-DF58-4079-9E96-FA6B51962CE1}" dt="2020-03-06T01:28:26.613" v="1150" actId="1076"/>
          <ac:cxnSpMkLst>
            <pc:docMk/>
            <pc:sldMk cId="2974789072" sldId="265"/>
            <ac:cxnSpMk id="73" creationId="{4EF0B553-B5C7-4A87-B744-349A67774EEB}"/>
          </ac:cxnSpMkLst>
        </pc:cxnChg>
        <pc:cxnChg chg="add mod">
          <ac:chgData name="Hadrian Ang" userId="c8c19312d97998c7" providerId="LiveId" clId="{998E1255-DF58-4079-9E96-FA6B51962CE1}" dt="2020-03-06T01:28:26.613" v="1150" actId="1076"/>
          <ac:cxnSpMkLst>
            <pc:docMk/>
            <pc:sldMk cId="2974789072" sldId="265"/>
            <ac:cxnSpMk id="77" creationId="{322D7B1E-4087-4C45-80AD-7F62E62E5109}"/>
          </ac:cxnSpMkLst>
        </pc:cxnChg>
        <pc:cxnChg chg="add mod">
          <ac:chgData name="Hadrian Ang" userId="c8c19312d97998c7" providerId="LiveId" clId="{998E1255-DF58-4079-9E96-FA6B51962CE1}" dt="2020-03-06T01:28:26.613" v="1150" actId="1076"/>
          <ac:cxnSpMkLst>
            <pc:docMk/>
            <pc:sldMk cId="2974789072" sldId="265"/>
            <ac:cxnSpMk id="83" creationId="{80AF4C8E-D615-4ED0-9330-694FB3DA8025}"/>
          </ac:cxnSpMkLst>
        </pc:cxnChg>
        <pc:cxnChg chg="add del mod">
          <ac:chgData name="Hadrian Ang" userId="c8c19312d97998c7" providerId="LiveId" clId="{998E1255-DF58-4079-9E96-FA6B51962CE1}" dt="2020-03-06T01:27:48.409" v="1136" actId="478"/>
          <ac:cxnSpMkLst>
            <pc:docMk/>
            <pc:sldMk cId="2974789072" sldId="265"/>
            <ac:cxnSpMk id="86" creationId="{BFEE30ED-0E20-4CAC-8D18-632087F80CFE}"/>
          </ac:cxnSpMkLst>
        </pc:cxnChg>
        <pc:cxnChg chg="add mod">
          <ac:chgData name="Hadrian Ang" userId="c8c19312d97998c7" providerId="LiveId" clId="{998E1255-DF58-4079-9E96-FA6B51962CE1}" dt="2020-03-06T01:28:26.613" v="1150" actId="1076"/>
          <ac:cxnSpMkLst>
            <pc:docMk/>
            <pc:sldMk cId="2974789072" sldId="265"/>
            <ac:cxnSpMk id="97" creationId="{A5E31AE0-09B5-4871-ABD5-3FB074A1CA88}"/>
          </ac:cxnSpMkLst>
        </pc:cxnChg>
        <pc:cxnChg chg="add mod">
          <ac:chgData name="Hadrian Ang" userId="c8c19312d97998c7" providerId="LiveId" clId="{998E1255-DF58-4079-9E96-FA6B51962CE1}" dt="2020-03-06T01:28:26.613" v="1150" actId="1076"/>
          <ac:cxnSpMkLst>
            <pc:docMk/>
            <pc:sldMk cId="2974789072" sldId="265"/>
            <ac:cxnSpMk id="98" creationId="{0C051B0B-3BA8-4F7A-A706-7E466CDBCD29}"/>
          </ac:cxnSpMkLst>
        </pc:cxnChg>
      </pc:sldChg>
      <pc:sldChg chg="addSp delSp modSp add del">
        <pc:chgData name="Hadrian Ang" userId="c8c19312d97998c7" providerId="LiveId" clId="{998E1255-DF58-4079-9E96-FA6B51962CE1}" dt="2020-03-06T01:53:51.058" v="2146" actId="2696"/>
        <pc:sldMkLst>
          <pc:docMk/>
          <pc:sldMk cId="2817354768" sldId="266"/>
        </pc:sldMkLst>
        <pc:spChg chg="del">
          <ac:chgData name="Hadrian Ang" userId="c8c19312d97998c7" providerId="LiveId" clId="{998E1255-DF58-4079-9E96-FA6B51962CE1}" dt="2020-03-06T01:35:51.570" v="1395" actId="478"/>
          <ac:spMkLst>
            <pc:docMk/>
            <pc:sldMk cId="2817354768" sldId="266"/>
            <ac:spMk id="3" creationId="{E15A25CB-562B-41DC-BA7C-17A0D10C751F}"/>
          </ac:spMkLst>
        </pc:spChg>
        <pc:spChg chg="add del mod">
          <ac:chgData name="Hadrian Ang" userId="c8c19312d97998c7" providerId="LiveId" clId="{998E1255-DF58-4079-9E96-FA6B51962CE1}" dt="2020-03-06T01:35:53.749" v="1396" actId="478"/>
          <ac:spMkLst>
            <pc:docMk/>
            <pc:sldMk cId="2817354768" sldId="266"/>
            <ac:spMk id="4" creationId="{D1BD75EE-E148-4BE0-811E-344BBF8A36F2}"/>
          </ac:spMkLst>
        </pc:spChg>
        <pc:spChg chg="add del mod">
          <ac:chgData name="Hadrian Ang" userId="c8c19312d97998c7" providerId="LiveId" clId="{998E1255-DF58-4079-9E96-FA6B51962CE1}" dt="2020-03-06T01:36:27.876" v="1401" actId="478"/>
          <ac:spMkLst>
            <pc:docMk/>
            <pc:sldMk cId="2817354768" sldId="266"/>
            <ac:spMk id="7" creationId="{FFE42377-376E-4EB3-9FC4-16D8BF8275F1}"/>
          </ac:spMkLst>
        </pc:spChg>
        <pc:spChg chg="add mod">
          <ac:chgData name="Hadrian Ang" userId="c8c19312d97998c7" providerId="LiveId" clId="{998E1255-DF58-4079-9E96-FA6B51962CE1}" dt="2020-03-06T01:37:50.137" v="1425" actId="164"/>
          <ac:spMkLst>
            <pc:docMk/>
            <pc:sldMk cId="2817354768" sldId="266"/>
            <ac:spMk id="8" creationId="{35A024F0-DCAC-4C9E-9FA9-0D3F9012AA6B}"/>
          </ac:spMkLst>
        </pc:spChg>
        <pc:spChg chg="add mod">
          <ac:chgData name="Hadrian Ang" userId="c8c19312d97998c7" providerId="LiveId" clId="{998E1255-DF58-4079-9E96-FA6B51962CE1}" dt="2020-03-06T01:44:54.154" v="1632" actId="404"/>
          <ac:spMkLst>
            <pc:docMk/>
            <pc:sldMk cId="2817354768" sldId="266"/>
            <ac:spMk id="9" creationId="{23F08A55-E939-45FB-A7A3-53F94FAD4089}"/>
          </ac:spMkLst>
        </pc:spChg>
        <pc:spChg chg="del">
          <ac:chgData name="Hadrian Ang" userId="c8c19312d97998c7" providerId="LiveId" clId="{998E1255-DF58-4079-9E96-FA6B51962CE1}" dt="2020-03-06T01:44:04.187" v="1594" actId="478"/>
          <ac:spMkLst>
            <pc:docMk/>
            <pc:sldMk cId="2817354768" sldId="266"/>
            <ac:spMk id="13" creationId="{6C5C0842-9903-491C-A129-B73DF83E205C}"/>
          </ac:spMkLst>
        </pc:spChg>
        <pc:spChg chg="add mod">
          <ac:chgData name="Hadrian Ang" userId="c8c19312d97998c7" providerId="LiveId" clId="{998E1255-DF58-4079-9E96-FA6B51962CE1}" dt="2020-03-06T01:37:50.137" v="1425" actId="164"/>
          <ac:spMkLst>
            <pc:docMk/>
            <pc:sldMk cId="2817354768" sldId="266"/>
            <ac:spMk id="15" creationId="{36D5FF46-DFDF-4026-93B7-5C9475D92330}"/>
          </ac:spMkLst>
        </pc:spChg>
        <pc:spChg chg="add mod">
          <ac:chgData name="Hadrian Ang" userId="c8c19312d97998c7" providerId="LiveId" clId="{998E1255-DF58-4079-9E96-FA6B51962CE1}" dt="2020-03-06T01:47:51.253" v="1725" actId="1076"/>
          <ac:spMkLst>
            <pc:docMk/>
            <pc:sldMk cId="2817354768" sldId="266"/>
            <ac:spMk id="16" creationId="{73893E7B-19D5-4F09-BC81-36F85E8F659A}"/>
          </ac:spMkLst>
        </pc:spChg>
        <pc:spChg chg="add del mod">
          <ac:chgData name="Hadrian Ang" userId="c8c19312d97998c7" providerId="LiveId" clId="{998E1255-DF58-4079-9E96-FA6B51962CE1}" dt="2020-03-06T01:40:49.382" v="1578" actId="478"/>
          <ac:spMkLst>
            <pc:docMk/>
            <pc:sldMk cId="2817354768" sldId="266"/>
            <ac:spMk id="17" creationId="{A0A3D2B0-80AE-4AD3-9B53-B9D286C463D5}"/>
          </ac:spMkLst>
        </pc:spChg>
        <pc:spChg chg="add mod">
          <ac:chgData name="Hadrian Ang" userId="c8c19312d97998c7" providerId="LiveId" clId="{998E1255-DF58-4079-9E96-FA6B51962CE1}" dt="2020-03-06T01:47:51.253" v="1725" actId="1076"/>
          <ac:spMkLst>
            <pc:docMk/>
            <pc:sldMk cId="2817354768" sldId="266"/>
            <ac:spMk id="18" creationId="{CEC8CEDF-1C13-4A92-87FA-BB271284D409}"/>
          </ac:spMkLst>
        </pc:spChg>
        <pc:spChg chg="mod">
          <ac:chgData name="Hadrian Ang" userId="c8c19312d97998c7" providerId="LiveId" clId="{998E1255-DF58-4079-9E96-FA6B51962CE1}" dt="2020-03-06T01:45:23.373" v="1637" actId="14100"/>
          <ac:spMkLst>
            <pc:docMk/>
            <pc:sldMk cId="2817354768" sldId="266"/>
            <ac:spMk id="23" creationId="{68B51A19-AD48-4F94-9FB2-7E2195BACF66}"/>
          </ac:spMkLst>
        </pc:spChg>
        <pc:spChg chg="add mod">
          <ac:chgData name="Hadrian Ang" userId="c8c19312d97998c7" providerId="LiveId" clId="{998E1255-DF58-4079-9E96-FA6B51962CE1}" dt="2020-03-06T01:47:51.253" v="1725" actId="1076"/>
          <ac:spMkLst>
            <pc:docMk/>
            <pc:sldMk cId="2817354768" sldId="266"/>
            <ac:spMk id="25" creationId="{A9997043-3A88-486D-AD19-C3CC967F0368}"/>
          </ac:spMkLst>
        </pc:spChg>
        <pc:spChg chg="add mod">
          <ac:chgData name="Hadrian Ang" userId="c8c19312d97998c7" providerId="LiveId" clId="{998E1255-DF58-4079-9E96-FA6B51962CE1}" dt="2020-03-06T01:47:51.253" v="1725" actId="1076"/>
          <ac:spMkLst>
            <pc:docMk/>
            <pc:sldMk cId="2817354768" sldId="266"/>
            <ac:spMk id="26" creationId="{42A70520-061F-4798-BDF5-22CE3D8ABE62}"/>
          </ac:spMkLst>
        </pc:spChg>
        <pc:grpChg chg="add mod">
          <ac:chgData name="Hadrian Ang" userId="c8c19312d97998c7" providerId="LiveId" clId="{998E1255-DF58-4079-9E96-FA6B51962CE1}" dt="2020-03-06T01:47:51.253" v="1725" actId="1076"/>
          <ac:grpSpMkLst>
            <pc:docMk/>
            <pc:sldMk cId="2817354768" sldId="266"/>
            <ac:grpSpMk id="10" creationId="{7E32DE87-A85E-4406-A52D-52FE4A78040C}"/>
          </ac:grpSpMkLst>
        </pc:grpChg>
        <pc:grpChg chg="add del">
          <ac:chgData name="Hadrian Ang" userId="c8c19312d97998c7" providerId="LiveId" clId="{998E1255-DF58-4079-9E96-FA6B51962CE1}" dt="2020-03-06T01:36:58.503" v="1411"/>
          <ac:grpSpMkLst>
            <pc:docMk/>
            <pc:sldMk cId="2817354768" sldId="266"/>
            <ac:grpSpMk id="12" creationId="{95ABAB6D-027E-4622-9746-94CC49A64C41}"/>
          </ac:grpSpMkLst>
        </pc:grpChg>
        <pc:grpChg chg="add mod">
          <ac:chgData name="Hadrian Ang" userId="c8c19312d97998c7" providerId="LiveId" clId="{998E1255-DF58-4079-9E96-FA6B51962CE1}" dt="2020-03-06T01:47:51.253" v="1725" actId="1076"/>
          <ac:grpSpMkLst>
            <pc:docMk/>
            <pc:sldMk cId="2817354768" sldId="266"/>
            <ac:grpSpMk id="21" creationId="{D547F699-3DAD-482D-990D-DFC79B2960AA}"/>
          </ac:grpSpMkLst>
        </pc:grpChg>
        <pc:picChg chg="add mod">
          <ac:chgData name="Hadrian Ang" userId="c8c19312d97998c7" providerId="LiveId" clId="{998E1255-DF58-4079-9E96-FA6B51962CE1}" dt="2020-03-06T01:47:51.253" v="1725" actId="1076"/>
          <ac:picMkLst>
            <pc:docMk/>
            <pc:sldMk cId="2817354768" sldId="266"/>
            <ac:picMk id="20" creationId="{DBE47857-B6E0-41F6-ABA9-B12899F6ECD1}"/>
          </ac:picMkLst>
        </pc:picChg>
        <pc:picChg chg="add del mod">
          <ac:chgData name="Hadrian Ang" userId="c8c19312d97998c7" providerId="LiveId" clId="{998E1255-DF58-4079-9E96-FA6B51962CE1}" dt="2020-03-06T01:45:51.840" v="1690" actId="478"/>
          <ac:picMkLst>
            <pc:docMk/>
            <pc:sldMk cId="2817354768" sldId="266"/>
            <ac:picMk id="27" creationId="{C31723F7-93C2-4203-AEE2-A2D508D6E926}"/>
          </ac:picMkLst>
        </pc:picChg>
        <pc:picChg chg="add mod">
          <ac:chgData name="Hadrian Ang" userId="c8c19312d97998c7" providerId="LiveId" clId="{998E1255-DF58-4079-9E96-FA6B51962CE1}" dt="2020-03-06T01:47:51.253" v="1725" actId="1076"/>
          <ac:picMkLst>
            <pc:docMk/>
            <pc:sldMk cId="2817354768" sldId="266"/>
            <ac:picMk id="29" creationId="{759A6CEE-CCB7-438F-954D-77F17175B921}"/>
          </ac:picMkLst>
        </pc:picChg>
      </pc:sldChg>
      <pc:sldChg chg="addSp delSp modSp add del">
        <pc:chgData name="Hadrian Ang" userId="c8c19312d97998c7" providerId="LiveId" clId="{998E1255-DF58-4079-9E96-FA6B51962CE1}" dt="2020-03-08T22:08:50.839" v="13763" actId="20577"/>
        <pc:sldMkLst>
          <pc:docMk/>
          <pc:sldMk cId="1595352543" sldId="267"/>
        </pc:sldMkLst>
        <pc:spChg chg="mod">
          <ac:chgData name="Hadrian Ang" userId="c8c19312d97998c7" providerId="LiveId" clId="{998E1255-DF58-4079-9E96-FA6B51962CE1}" dt="2020-03-06T19:00:04.546" v="2236" actId="14100"/>
          <ac:spMkLst>
            <pc:docMk/>
            <pc:sldMk cId="1595352543" sldId="267"/>
            <ac:spMk id="9" creationId="{23F08A55-E939-45FB-A7A3-53F94FAD4089}"/>
          </ac:spMkLst>
        </pc:spChg>
        <pc:spChg chg="mod">
          <ac:chgData name="Hadrian Ang" userId="c8c19312d97998c7" providerId="LiveId" clId="{998E1255-DF58-4079-9E96-FA6B51962CE1}" dt="2020-03-06T01:53:57.382" v="2147" actId="1076"/>
          <ac:spMkLst>
            <pc:docMk/>
            <pc:sldMk cId="1595352543" sldId="267"/>
            <ac:spMk id="16" creationId="{73893E7B-19D5-4F09-BC81-36F85E8F659A}"/>
          </ac:spMkLst>
        </pc:spChg>
        <pc:spChg chg="mod">
          <ac:chgData name="Hadrian Ang" userId="c8c19312d97998c7" providerId="LiveId" clId="{998E1255-DF58-4079-9E96-FA6B51962CE1}" dt="2020-03-07T02:07:27.937" v="5521" actId="1036"/>
          <ac:spMkLst>
            <pc:docMk/>
            <pc:sldMk cId="1595352543" sldId="267"/>
            <ac:spMk id="18" creationId="{CEC8CEDF-1C13-4A92-87FA-BB271284D409}"/>
          </ac:spMkLst>
        </pc:spChg>
        <pc:spChg chg="mod">
          <ac:chgData name="Hadrian Ang" userId="c8c19312d97998c7" providerId="LiveId" clId="{998E1255-DF58-4079-9E96-FA6B51962CE1}" dt="2020-03-06T01:53:57.382" v="2147" actId="1076"/>
          <ac:spMkLst>
            <pc:docMk/>
            <pc:sldMk cId="1595352543" sldId="267"/>
            <ac:spMk id="25" creationId="{A9997043-3A88-486D-AD19-C3CC967F0368}"/>
          </ac:spMkLst>
        </pc:spChg>
        <pc:spChg chg="mod">
          <ac:chgData name="Hadrian Ang" userId="c8c19312d97998c7" providerId="LiveId" clId="{998E1255-DF58-4079-9E96-FA6B51962CE1}" dt="2020-03-07T02:07:27.937" v="5521" actId="1036"/>
          <ac:spMkLst>
            <pc:docMk/>
            <pc:sldMk cId="1595352543" sldId="267"/>
            <ac:spMk id="26" creationId="{42A70520-061F-4798-BDF5-22CE3D8ABE62}"/>
          </ac:spMkLst>
        </pc:spChg>
        <pc:spChg chg="mod">
          <ac:chgData name="Hadrian Ang" userId="c8c19312d97998c7" providerId="LiveId" clId="{998E1255-DF58-4079-9E96-FA6B51962CE1}" dt="2020-03-06T01:48:23.688" v="1755" actId="20577"/>
          <ac:spMkLst>
            <pc:docMk/>
            <pc:sldMk cId="1595352543" sldId="267"/>
            <ac:spMk id="30" creationId="{44984E2D-3B64-430F-81D4-389DAFC50AA5}"/>
          </ac:spMkLst>
        </pc:spChg>
        <pc:spChg chg="add mod">
          <ac:chgData name="Hadrian Ang" userId="c8c19312d97998c7" providerId="LiveId" clId="{998E1255-DF58-4079-9E96-FA6B51962CE1}" dt="2020-03-06T01:53:57.382" v="2147" actId="1076"/>
          <ac:spMkLst>
            <pc:docMk/>
            <pc:sldMk cId="1595352543" sldId="267"/>
            <ac:spMk id="32" creationId="{0083E185-D794-4175-82BE-B0C4FB23E4E1}"/>
          </ac:spMkLst>
        </pc:spChg>
        <pc:spChg chg="add mod">
          <ac:chgData name="Hadrian Ang" userId="c8c19312d97998c7" providerId="LiveId" clId="{998E1255-DF58-4079-9E96-FA6B51962CE1}" dt="2020-03-08T22:08:50.839" v="13763" actId="20577"/>
          <ac:spMkLst>
            <pc:docMk/>
            <pc:sldMk cId="1595352543" sldId="267"/>
            <ac:spMk id="33" creationId="{6B480B5E-09B4-460E-813F-3C07513B4EBB}"/>
          </ac:spMkLst>
        </pc:spChg>
        <pc:spChg chg="add del">
          <ac:chgData name="Hadrian Ang" userId="c8c19312d97998c7" providerId="LiveId" clId="{998E1255-DF58-4079-9E96-FA6B51962CE1}" dt="2020-03-06T01:50:21.482" v="1856"/>
          <ac:spMkLst>
            <pc:docMk/>
            <pc:sldMk cId="1595352543" sldId="267"/>
            <ac:spMk id="39" creationId="{74193D64-DF46-4635-993E-1731670FF82A}"/>
          </ac:spMkLst>
        </pc:spChg>
        <pc:spChg chg="mod">
          <ac:chgData name="Hadrian Ang" userId="c8c19312d97998c7" providerId="LiveId" clId="{998E1255-DF58-4079-9E96-FA6B51962CE1}" dt="2020-03-06T01:50:43.591" v="1873" actId="20577"/>
          <ac:spMkLst>
            <pc:docMk/>
            <pc:sldMk cId="1595352543" sldId="267"/>
            <ac:spMk id="43" creationId="{9C4FAB46-0EF4-4D3A-9998-3E78EA3789A1}"/>
          </ac:spMkLst>
        </pc:spChg>
        <pc:spChg chg="add mod">
          <ac:chgData name="Hadrian Ang" userId="c8c19312d97998c7" providerId="LiveId" clId="{998E1255-DF58-4079-9E96-FA6B51962CE1}" dt="2020-03-06T01:53:57.382" v="2147" actId="1076"/>
          <ac:spMkLst>
            <pc:docMk/>
            <pc:sldMk cId="1595352543" sldId="267"/>
            <ac:spMk id="45" creationId="{2E838507-5E07-4DF4-8249-633C4E162CDA}"/>
          </ac:spMkLst>
        </pc:spChg>
        <pc:spChg chg="add mod">
          <ac:chgData name="Hadrian Ang" userId="c8c19312d97998c7" providerId="LiveId" clId="{998E1255-DF58-4079-9E96-FA6B51962CE1}" dt="2020-03-07T02:07:27.937" v="5521" actId="1036"/>
          <ac:spMkLst>
            <pc:docMk/>
            <pc:sldMk cId="1595352543" sldId="267"/>
            <ac:spMk id="46" creationId="{853324D0-DDB3-4FC7-9BEA-9AC25468F3D3}"/>
          </ac:spMkLst>
        </pc:spChg>
        <pc:grpChg chg="mod">
          <ac:chgData name="Hadrian Ang" userId="c8c19312d97998c7" providerId="LiveId" clId="{998E1255-DF58-4079-9E96-FA6B51962CE1}" dt="2020-03-06T01:53:57.382" v="2147" actId="1076"/>
          <ac:grpSpMkLst>
            <pc:docMk/>
            <pc:sldMk cId="1595352543" sldId="267"/>
            <ac:grpSpMk id="10" creationId="{7E32DE87-A85E-4406-A52D-52FE4A78040C}"/>
          </ac:grpSpMkLst>
        </pc:grpChg>
        <pc:grpChg chg="mod">
          <ac:chgData name="Hadrian Ang" userId="c8c19312d97998c7" providerId="LiveId" clId="{998E1255-DF58-4079-9E96-FA6B51962CE1}" dt="2020-03-06T01:53:57.382" v="2147" actId="1076"/>
          <ac:grpSpMkLst>
            <pc:docMk/>
            <pc:sldMk cId="1595352543" sldId="267"/>
            <ac:grpSpMk id="21" creationId="{D547F699-3DAD-482D-990D-DFC79B2960AA}"/>
          </ac:grpSpMkLst>
        </pc:grpChg>
        <pc:grpChg chg="add mod">
          <ac:chgData name="Hadrian Ang" userId="c8c19312d97998c7" providerId="LiveId" clId="{998E1255-DF58-4079-9E96-FA6B51962CE1}" dt="2020-03-06T01:53:57.382" v="2147" actId="1076"/>
          <ac:grpSpMkLst>
            <pc:docMk/>
            <pc:sldMk cId="1595352543" sldId="267"/>
            <ac:grpSpMk id="27" creationId="{793F02A2-4857-422E-AFC9-25558084C589}"/>
          </ac:grpSpMkLst>
        </pc:grpChg>
        <pc:grpChg chg="add del mod">
          <ac:chgData name="Hadrian Ang" userId="c8c19312d97998c7" providerId="LiveId" clId="{998E1255-DF58-4079-9E96-FA6B51962CE1}" dt="2020-03-06T01:50:21.482" v="1856"/>
          <ac:grpSpMkLst>
            <pc:docMk/>
            <pc:sldMk cId="1595352543" sldId="267"/>
            <ac:grpSpMk id="35" creationId="{FBF1EAF0-77B5-4943-A9A6-40ACA631DD77}"/>
          </ac:grpSpMkLst>
        </pc:grpChg>
        <pc:grpChg chg="add mod">
          <ac:chgData name="Hadrian Ang" userId="c8c19312d97998c7" providerId="LiveId" clId="{998E1255-DF58-4079-9E96-FA6B51962CE1}" dt="2020-03-06T01:53:57.382" v="2147" actId="1076"/>
          <ac:grpSpMkLst>
            <pc:docMk/>
            <pc:sldMk cId="1595352543" sldId="267"/>
            <ac:grpSpMk id="41" creationId="{FFD73207-C574-4497-8460-3BE41FEB4C93}"/>
          </ac:grpSpMkLst>
        </pc:grpChg>
        <pc:picChg chg="add mod">
          <ac:chgData name="Hadrian Ang" userId="c8c19312d97998c7" providerId="LiveId" clId="{998E1255-DF58-4079-9E96-FA6B51962CE1}" dt="2020-03-06T01:53:57.382" v="2147" actId="1076"/>
          <ac:picMkLst>
            <pc:docMk/>
            <pc:sldMk cId="1595352543" sldId="267"/>
            <ac:picMk id="3" creationId="{85759FA0-F6B4-4248-859A-C92B6181AD53}"/>
          </ac:picMkLst>
        </pc:picChg>
        <pc:picChg chg="add mod">
          <ac:chgData name="Hadrian Ang" userId="c8c19312d97998c7" providerId="LiveId" clId="{998E1255-DF58-4079-9E96-FA6B51962CE1}" dt="2020-03-06T01:53:57.382" v="2147" actId="1076"/>
          <ac:picMkLst>
            <pc:docMk/>
            <pc:sldMk cId="1595352543" sldId="267"/>
            <ac:picMk id="7" creationId="{834DAEBF-A455-45DF-A142-CE9F7C9D1528}"/>
          </ac:picMkLst>
        </pc:picChg>
        <pc:picChg chg="mod">
          <ac:chgData name="Hadrian Ang" userId="c8c19312d97998c7" providerId="LiveId" clId="{998E1255-DF58-4079-9E96-FA6B51962CE1}" dt="2020-03-06T01:53:57.382" v="2147" actId="1076"/>
          <ac:picMkLst>
            <pc:docMk/>
            <pc:sldMk cId="1595352543" sldId="267"/>
            <ac:picMk id="20" creationId="{DBE47857-B6E0-41F6-ABA9-B12899F6ECD1}"/>
          </ac:picMkLst>
        </pc:picChg>
        <pc:picChg chg="mod">
          <ac:chgData name="Hadrian Ang" userId="c8c19312d97998c7" providerId="LiveId" clId="{998E1255-DF58-4079-9E96-FA6B51962CE1}" dt="2020-03-06T01:53:57.382" v="2147" actId="1076"/>
          <ac:picMkLst>
            <pc:docMk/>
            <pc:sldMk cId="1595352543" sldId="267"/>
            <ac:picMk id="29" creationId="{759A6CEE-CCB7-438F-954D-77F17175B921}"/>
          </ac:picMkLst>
        </pc:picChg>
        <pc:picChg chg="add del mod">
          <ac:chgData name="Hadrian Ang" userId="c8c19312d97998c7" providerId="LiveId" clId="{998E1255-DF58-4079-9E96-FA6B51962CE1}" dt="2020-03-06T01:49:11.581" v="1842" actId="478"/>
          <ac:picMkLst>
            <pc:docMk/>
            <pc:sldMk cId="1595352543" sldId="267"/>
            <ac:picMk id="34" creationId="{32813AB0-5F81-48F1-A766-D6010D723123}"/>
          </ac:picMkLst>
        </pc:picChg>
        <pc:picChg chg="add del">
          <ac:chgData name="Hadrian Ang" userId="c8c19312d97998c7" providerId="LiveId" clId="{998E1255-DF58-4079-9E96-FA6B51962CE1}" dt="2020-03-06T01:50:21.482" v="1856"/>
          <ac:picMkLst>
            <pc:docMk/>
            <pc:sldMk cId="1595352543" sldId="267"/>
            <ac:picMk id="40" creationId="{1F3AA85C-7EFA-4AB2-BDED-7D4E69A18FE2}"/>
          </ac:picMkLst>
        </pc:picChg>
        <pc:picChg chg="add del mod">
          <ac:chgData name="Hadrian Ang" userId="c8c19312d97998c7" providerId="LiveId" clId="{998E1255-DF58-4079-9E96-FA6B51962CE1}" dt="2020-03-06T01:51:20.399" v="1874" actId="478"/>
          <ac:picMkLst>
            <pc:docMk/>
            <pc:sldMk cId="1595352543" sldId="267"/>
            <ac:picMk id="47" creationId="{FC2547AB-97D3-40E1-B907-E1D3E8A8A96B}"/>
          </ac:picMkLst>
        </pc:picChg>
      </pc:sldChg>
      <pc:sldChg chg="addSp delSp modSp add">
        <pc:chgData name="Hadrian Ang" userId="c8c19312d97998c7" providerId="LiveId" clId="{998E1255-DF58-4079-9E96-FA6B51962CE1}" dt="2020-03-08T17:28:33.977" v="12188" actId="20577"/>
        <pc:sldMkLst>
          <pc:docMk/>
          <pc:sldMk cId="1556706729" sldId="268"/>
        </pc:sldMkLst>
        <pc:spChg chg="mod">
          <ac:chgData name="Hadrian Ang" userId="c8c19312d97998c7" providerId="LiveId" clId="{998E1255-DF58-4079-9E96-FA6B51962CE1}" dt="2020-03-06T01:52:38.066" v="1984" actId="20577"/>
          <ac:spMkLst>
            <pc:docMk/>
            <pc:sldMk cId="1556706729" sldId="268"/>
            <ac:spMk id="9" creationId="{23F08A55-E939-45FB-A7A3-53F94FAD4089}"/>
          </ac:spMkLst>
        </pc:spChg>
        <pc:spChg chg="mod">
          <ac:chgData name="Hadrian Ang" userId="c8c19312d97998c7" providerId="LiveId" clId="{998E1255-DF58-4079-9E96-FA6B51962CE1}" dt="2020-03-06T01:53:47.067" v="2145" actId="1076"/>
          <ac:spMkLst>
            <pc:docMk/>
            <pc:sldMk cId="1556706729" sldId="268"/>
            <ac:spMk id="16" creationId="{73893E7B-19D5-4F09-BC81-36F85E8F659A}"/>
          </ac:spMkLst>
        </pc:spChg>
        <pc:spChg chg="mod">
          <ac:chgData name="Hadrian Ang" userId="c8c19312d97998c7" providerId="LiveId" clId="{998E1255-DF58-4079-9E96-FA6B51962CE1}" dt="2020-03-08T17:28:33.977" v="12188" actId="20577"/>
          <ac:spMkLst>
            <pc:docMk/>
            <pc:sldMk cId="1556706729" sldId="268"/>
            <ac:spMk id="18" creationId="{CEC8CEDF-1C13-4A92-87FA-BB271284D409}"/>
          </ac:spMkLst>
        </pc:spChg>
        <pc:spChg chg="mod">
          <ac:chgData name="Hadrian Ang" userId="c8c19312d97998c7" providerId="LiveId" clId="{998E1255-DF58-4079-9E96-FA6B51962CE1}" dt="2020-03-06T01:52:45.705" v="2006" actId="20577"/>
          <ac:spMkLst>
            <pc:docMk/>
            <pc:sldMk cId="1556706729" sldId="268"/>
            <ac:spMk id="23" creationId="{68B51A19-AD48-4F94-9FB2-7E2195BACF66}"/>
          </ac:spMkLst>
        </pc:spChg>
        <pc:spChg chg="mod">
          <ac:chgData name="Hadrian Ang" userId="c8c19312d97998c7" providerId="LiveId" clId="{998E1255-DF58-4079-9E96-FA6B51962CE1}" dt="2020-03-06T01:53:47.067" v="2145" actId="1076"/>
          <ac:spMkLst>
            <pc:docMk/>
            <pc:sldMk cId="1556706729" sldId="268"/>
            <ac:spMk id="25" creationId="{A9997043-3A88-486D-AD19-C3CC967F0368}"/>
          </ac:spMkLst>
        </pc:spChg>
        <pc:spChg chg="mod">
          <ac:chgData name="Hadrian Ang" userId="c8c19312d97998c7" providerId="LiveId" clId="{998E1255-DF58-4079-9E96-FA6B51962CE1}" dt="2020-03-08T17:28:09.453" v="12165" actId="20577"/>
          <ac:spMkLst>
            <pc:docMk/>
            <pc:sldMk cId="1556706729" sldId="268"/>
            <ac:spMk id="26" creationId="{42A70520-061F-4798-BDF5-22CE3D8ABE62}"/>
          </ac:spMkLst>
        </pc:spChg>
        <pc:spChg chg="del">
          <ac:chgData name="Hadrian Ang" userId="c8c19312d97998c7" providerId="LiveId" clId="{998E1255-DF58-4079-9E96-FA6B51962CE1}" dt="2020-03-06T01:52:26.496" v="1974" actId="478"/>
          <ac:spMkLst>
            <pc:docMk/>
            <pc:sldMk cId="1556706729" sldId="268"/>
            <ac:spMk id="32" creationId="{0083E185-D794-4175-82BE-B0C4FB23E4E1}"/>
          </ac:spMkLst>
        </pc:spChg>
        <pc:spChg chg="del">
          <ac:chgData name="Hadrian Ang" userId="c8c19312d97998c7" providerId="LiveId" clId="{998E1255-DF58-4079-9E96-FA6B51962CE1}" dt="2020-03-06T01:52:26.496" v="1974" actId="478"/>
          <ac:spMkLst>
            <pc:docMk/>
            <pc:sldMk cId="1556706729" sldId="268"/>
            <ac:spMk id="33" creationId="{6B480B5E-09B4-460E-813F-3C07513B4EBB}"/>
          </ac:spMkLst>
        </pc:spChg>
        <pc:spChg chg="del">
          <ac:chgData name="Hadrian Ang" userId="c8c19312d97998c7" providerId="LiveId" clId="{998E1255-DF58-4079-9E96-FA6B51962CE1}" dt="2020-03-06T01:52:26.496" v="1974" actId="478"/>
          <ac:spMkLst>
            <pc:docMk/>
            <pc:sldMk cId="1556706729" sldId="268"/>
            <ac:spMk id="45" creationId="{2E838507-5E07-4DF4-8249-633C4E162CDA}"/>
          </ac:spMkLst>
        </pc:spChg>
        <pc:spChg chg="del">
          <ac:chgData name="Hadrian Ang" userId="c8c19312d97998c7" providerId="LiveId" clId="{998E1255-DF58-4079-9E96-FA6B51962CE1}" dt="2020-03-06T01:52:26.496" v="1974" actId="478"/>
          <ac:spMkLst>
            <pc:docMk/>
            <pc:sldMk cId="1556706729" sldId="268"/>
            <ac:spMk id="46" creationId="{853324D0-DDB3-4FC7-9BEA-9AC25468F3D3}"/>
          </ac:spMkLst>
        </pc:spChg>
        <pc:grpChg chg="mod">
          <ac:chgData name="Hadrian Ang" userId="c8c19312d97998c7" providerId="LiveId" clId="{998E1255-DF58-4079-9E96-FA6B51962CE1}" dt="2020-03-06T01:53:47.067" v="2145" actId="1076"/>
          <ac:grpSpMkLst>
            <pc:docMk/>
            <pc:sldMk cId="1556706729" sldId="268"/>
            <ac:grpSpMk id="10" creationId="{7E32DE87-A85E-4406-A52D-52FE4A78040C}"/>
          </ac:grpSpMkLst>
        </pc:grpChg>
        <pc:grpChg chg="mod">
          <ac:chgData name="Hadrian Ang" userId="c8c19312d97998c7" providerId="LiveId" clId="{998E1255-DF58-4079-9E96-FA6B51962CE1}" dt="2020-03-06T01:53:47.067" v="2145" actId="1076"/>
          <ac:grpSpMkLst>
            <pc:docMk/>
            <pc:sldMk cId="1556706729" sldId="268"/>
            <ac:grpSpMk id="21" creationId="{D547F699-3DAD-482D-990D-DFC79B2960AA}"/>
          </ac:grpSpMkLst>
        </pc:grpChg>
        <pc:grpChg chg="del">
          <ac:chgData name="Hadrian Ang" userId="c8c19312d97998c7" providerId="LiveId" clId="{998E1255-DF58-4079-9E96-FA6B51962CE1}" dt="2020-03-06T01:52:26.496" v="1974" actId="478"/>
          <ac:grpSpMkLst>
            <pc:docMk/>
            <pc:sldMk cId="1556706729" sldId="268"/>
            <ac:grpSpMk id="27" creationId="{793F02A2-4857-422E-AFC9-25558084C589}"/>
          </ac:grpSpMkLst>
        </pc:grpChg>
        <pc:grpChg chg="del">
          <ac:chgData name="Hadrian Ang" userId="c8c19312d97998c7" providerId="LiveId" clId="{998E1255-DF58-4079-9E96-FA6B51962CE1}" dt="2020-03-06T01:52:26.496" v="1974" actId="478"/>
          <ac:grpSpMkLst>
            <pc:docMk/>
            <pc:sldMk cId="1556706729" sldId="268"/>
            <ac:grpSpMk id="41" creationId="{FFD73207-C574-4497-8460-3BE41FEB4C93}"/>
          </ac:grpSpMkLst>
        </pc:grpChg>
        <pc:picChg chg="del">
          <ac:chgData name="Hadrian Ang" userId="c8c19312d97998c7" providerId="LiveId" clId="{998E1255-DF58-4079-9E96-FA6B51962CE1}" dt="2020-03-06T01:52:26.496" v="1974" actId="478"/>
          <ac:picMkLst>
            <pc:docMk/>
            <pc:sldMk cId="1556706729" sldId="268"/>
            <ac:picMk id="3" creationId="{85759FA0-F6B4-4248-859A-C92B6181AD53}"/>
          </ac:picMkLst>
        </pc:picChg>
        <pc:picChg chg="add mod">
          <ac:chgData name="Hadrian Ang" userId="c8c19312d97998c7" providerId="LiveId" clId="{998E1255-DF58-4079-9E96-FA6B51962CE1}" dt="2020-03-06T01:55:47.484" v="2160" actId="1076"/>
          <ac:picMkLst>
            <pc:docMk/>
            <pc:sldMk cId="1556706729" sldId="268"/>
            <ac:picMk id="4" creationId="{EA2076BF-10D8-4E5B-8A27-EA535D68E663}"/>
          </ac:picMkLst>
        </pc:picChg>
        <pc:picChg chg="del">
          <ac:chgData name="Hadrian Ang" userId="c8c19312d97998c7" providerId="LiveId" clId="{998E1255-DF58-4079-9E96-FA6B51962CE1}" dt="2020-03-06T01:52:26.496" v="1974" actId="478"/>
          <ac:picMkLst>
            <pc:docMk/>
            <pc:sldMk cId="1556706729" sldId="268"/>
            <ac:picMk id="7" creationId="{834DAEBF-A455-45DF-A142-CE9F7C9D1528}"/>
          </ac:picMkLst>
        </pc:picChg>
        <pc:picChg chg="add del mod">
          <ac:chgData name="Hadrian Ang" userId="c8c19312d97998c7" providerId="LiveId" clId="{998E1255-DF58-4079-9E96-FA6B51962CE1}" dt="2020-03-06T01:56:57.534" v="2183" actId="478"/>
          <ac:picMkLst>
            <pc:docMk/>
            <pc:sldMk cId="1556706729" sldId="268"/>
            <ac:picMk id="17" creationId="{EB6DD0D2-1810-461B-8E14-405C46FA1498}"/>
          </ac:picMkLst>
        </pc:picChg>
        <pc:picChg chg="del mod">
          <ac:chgData name="Hadrian Ang" userId="c8c19312d97998c7" providerId="LiveId" clId="{998E1255-DF58-4079-9E96-FA6B51962CE1}" dt="2020-03-06T01:55:25.247" v="2151" actId="478"/>
          <ac:picMkLst>
            <pc:docMk/>
            <pc:sldMk cId="1556706729" sldId="268"/>
            <ac:picMk id="20" creationId="{DBE47857-B6E0-41F6-ABA9-B12899F6ECD1}"/>
          </ac:picMkLst>
        </pc:picChg>
        <pc:picChg chg="del mod">
          <ac:chgData name="Hadrian Ang" userId="c8c19312d97998c7" providerId="LiveId" clId="{998E1255-DF58-4079-9E96-FA6B51962CE1}" dt="2020-03-06T01:56:23.211" v="2168" actId="478"/>
          <ac:picMkLst>
            <pc:docMk/>
            <pc:sldMk cId="1556706729" sldId="268"/>
            <ac:picMk id="29" creationId="{759A6CEE-CCB7-438F-954D-77F17175B921}"/>
          </ac:picMkLst>
        </pc:picChg>
        <pc:picChg chg="add mod">
          <ac:chgData name="Hadrian Ang" userId="c8c19312d97998c7" providerId="LiveId" clId="{998E1255-DF58-4079-9E96-FA6B51962CE1}" dt="2020-03-06T01:57:19.921" v="2191" actId="1076"/>
          <ac:picMkLst>
            <pc:docMk/>
            <pc:sldMk cId="1556706729" sldId="268"/>
            <ac:picMk id="34" creationId="{C87290CA-F461-46BD-B78C-AE76C321128E}"/>
          </ac:picMkLst>
        </pc:picChg>
      </pc:sldChg>
      <pc:sldChg chg="addSp delSp modSp del">
        <pc:chgData name="Hadrian Ang" userId="c8c19312d97998c7" providerId="LiveId" clId="{998E1255-DF58-4079-9E96-FA6B51962CE1}" dt="2020-03-06T18:58:30.735" v="2219" actId="2696"/>
        <pc:sldMkLst>
          <pc:docMk/>
          <pc:sldMk cId="1253057669" sldId="269"/>
        </pc:sldMkLst>
        <pc:spChg chg="add mod">
          <ac:chgData name="Hadrian Ang" userId="c8c19312d97998c7" providerId="LiveId" clId="{998E1255-DF58-4079-9E96-FA6B51962CE1}" dt="2020-03-06T18:58:08.209" v="2201"/>
          <ac:spMkLst>
            <pc:docMk/>
            <pc:sldMk cId="1253057669" sldId="269"/>
            <ac:spMk id="2" creationId="{7EC9783B-2F55-44EE-B3E5-2DE37EFA1EF3}"/>
          </ac:spMkLst>
        </pc:spChg>
        <pc:spChg chg="del">
          <ac:chgData name="Hadrian Ang" userId="c8c19312d97998c7" providerId="LiveId" clId="{998E1255-DF58-4079-9E96-FA6B51962CE1}" dt="2020-03-06T18:58:08.209" v="2201"/>
          <ac:spMkLst>
            <pc:docMk/>
            <pc:sldMk cId="1253057669" sldId="269"/>
            <ac:spMk id="3" creationId="{E15A25CB-562B-41DC-BA7C-17A0D10C751F}"/>
          </ac:spMkLst>
        </pc:spChg>
      </pc:sldChg>
      <pc:sldChg chg="addSp modSp">
        <pc:chgData name="Hadrian Ang" userId="c8c19312d97998c7" providerId="LiveId" clId="{998E1255-DF58-4079-9E96-FA6B51962CE1}" dt="2020-03-08T17:37:03.715" v="12502" actId="1076"/>
        <pc:sldMkLst>
          <pc:docMk/>
          <pc:sldMk cId="747263255" sldId="270"/>
        </pc:sldMkLst>
        <pc:spChg chg="mod">
          <ac:chgData name="Hadrian Ang" userId="c8c19312d97998c7" providerId="LiveId" clId="{998E1255-DF58-4079-9E96-FA6B51962CE1}" dt="2020-03-07T01:47:52.649" v="5256" actId="1036"/>
          <ac:spMkLst>
            <pc:docMk/>
            <pc:sldMk cId="747263255" sldId="270"/>
            <ac:spMk id="13" creationId="{6C5C0842-9903-491C-A129-B73DF83E205C}"/>
          </ac:spMkLst>
        </pc:spChg>
        <pc:spChg chg="add mod">
          <ac:chgData name="Hadrian Ang" userId="c8c19312d97998c7" providerId="LiveId" clId="{998E1255-DF58-4079-9E96-FA6B51962CE1}" dt="2020-03-08T17:37:03.715" v="12502" actId="1076"/>
          <ac:spMkLst>
            <pc:docMk/>
            <pc:sldMk cId="747263255" sldId="270"/>
            <ac:spMk id="15" creationId="{4F2A6E64-AFEC-4732-9DA3-D3FA2170922F}"/>
          </ac:spMkLst>
        </pc:spChg>
        <pc:spChg chg="mod">
          <ac:chgData name="Hadrian Ang" userId="c8c19312d97998c7" providerId="LiveId" clId="{998E1255-DF58-4079-9E96-FA6B51962CE1}" dt="2020-03-08T16:14:17.543" v="10831" actId="14100"/>
          <ac:spMkLst>
            <pc:docMk/>
            <pc:sldMk cId="747263255" sldId="270"/>
            <ac:spMk id="17" creationId="{9680368A-D5A9-496F-8A5C-C8B24FB99799}"/>
          </ac:spMkLst>
        </pc:spChg>
        <pc:spChg chg="mod">
          <ac:chgData name="Hadrian Ang" userId="c8c19312d97998c7" providerId="LiveId" clId="{998E1255-DF58-4079-9E96-FA6B51962CE1}" dt="2020-03-07T02:00:04.406" v="5479" actId="1076"/>
          <ac:spMkLst>
            <pc:docMk/>
            <pc:sldMk cId="747263255" sldId="270"/>
            <ac:spMk id="33" creationId="{6959FB2F-D62D-4AE3-88A2-856803FDE675}"/>
          </ac:spMkLst>
        </pc:spChg>
        <pc:picChg chg="mod">
          <ac:chgData name="Hadrian Ang" userId="c8c19312d97998c7" providerId="LiveId" clId="{998E1255-DF58-4079-9E96-FA6B51962CE1}" dt="2020-03-07T01:47:52.649" v="5256" actId="1036"/>
          <ac:picMkLst>
            <pc:docMk/>
            <pc:sldMk cId="747263255" sldId="270"/>
            <ac:picMk id="3" creationId="{F0872F10-303D-47A4-8603-88B2991D17AE}"/>
          </ac:picMkLst>
        </pc:picChg>
        <pc:picChg chg="mod">
          <ac:chgData name="Hadrian Ang" userId="c8c19312d97998c7" providerId="LiveId" clId="{998E1255-DF58-4079-9E96-FA6B51962CE1}" dt="2020-03-07T01:14:30.159" v="4732" actId="1076"/>
          <ac:picMkLst>
            <pc:docMk/>
            <pc:sldMk cId="747263255" sldId="270"/>
            <ac:picMk id="32" creationId="{18E2BB94-82B4-4AAF-B11C-BA47991575BC}"/>
          </ac:picMkLst>
        </pc:picChg>
      </pc:sldChg>
      <pc:sldChg chg="addSp modSp del modTransition">
        <pc:chgData name="Hadrian Ang" userId="c8c19312d97998c7" providerId="LiveId" clId="{998E1255-DF58-4079-9E96-FA6B51962CE1}" dt="2020-03-07T22:26:36.474" v="6148" actId="2696"/>
        <pc:sldMkLst>
          <pc:docMk/>
          <pc:sldMk cId="1610546395" sldId="271"/>
        </pc:sldMkLst>
        <pc:spChg chg="mod">
          <ac:chgData name="Hadrian Ang" userId="c8c19312d97998c7" providerId="LiveId" clId="{998E1255-DF58-4079-9E96-FA6B51962CE1}" dt="2020-03-07T00:28:55.521" v="3964" actId="1076"/>
          <ac:spMkLst>
            <pc:docMk/>
            <pc:sldMk cId="1610546395" sldId="271"/>
            <ac:spMk id="2" creationId="{CF9EDAAE-54B3-43F1-83B5-62B5E0147A5B}"/>
          </ac:spMkLst>
        </pc:spChg>
        <pc:spChg chg="add mod">
          <ac:chgData name="Hadrian Ang" userId="c8c19312d97998c7" providerId="LiveId" clId="{998E1255-DF58-4079-9E96-FA6B51962CE1}" dt="2020-03-07T00:30:08.309" v="4072" actId="1076"/>
          <ac:spMkLst>
            <pc:docMk/>
            <pc:sldMk cId="1610546395" sldId="271"/>
            <ac:spMk id="4" creationId="{9375531D-D046-4301-AE9D-E8741A767FE4}"/>
          </ac:spMkLst>
        </pc:spChg>
        <pc:spChg chg="mod">
          <ac:chgData name="Hadrian Ang" userId="c8c19312d97998c7" providerId="LiveId" clId="{998E1255-DF58-4079-9E96-FA6B51962CE1}" dt="2020-03-07T00:30:56.670" v="4086" actId="208"/>
          <ac:spMkLst>
            <pc:docMk/>
            <pc:sldMk cId="1610546395" sldId="271"/>
            <ac:spMk id="15" creationId="{17524AB7-CB85-4310-9046-9D7D307867FE}"/>
          </ac:spMkLst>
        </pc:spChg>
        <pc:spChg chg="mod">
          <ac:chgData name="Hadrian Ang" userId="c8c19312d97998c7" providerId="LiveId" clId="{998E1255-DF58-4079-9E96-FA6B51962CE1}" dt="2020-03-07T00:31:07.790" v="4088" actId="1076"/>
          <ac:spMkLst>
            <pc:docMk/>
            <pc:sldMk cId="1610546395" sldId="271"/>
            <ac:spMk id="16" creationId="{63EA18A2-1B11-4ECF-89E5-8DB432E46834}"/>
          </ac:spMkLst>
        </pc:spChg>
        <pc:spChg chg="mod">
          <ac:chgData name="Hadrian Ang" userId="c8c19312d97998c7" providerId="LiveId" clId="{998E1255-DF58-4079-9E96-FA6B51962CE1}" dt="2020-03-07T00:30:56.670" v="4086" actId="208"/>
          <ac:spMkLst>
            <pc:docMk/>
            <pc:sldMk cId="1610546395" sldId="271"/>
            <ac:spMk id="17" creationId="{A8B8594F-D0C3-4D7B-B8D5-A074E0D19445}"/>
          </ac:spMkLst>
        </pc:spChg>
        <pc:spChg chg="add mod">
          <ac:chgData name="Hadrian Ang" userId="c8c19312d97998c7" providerId="LiveId" clId="{998E1255-DF58-4079-9E96-FA6B51962CE1}" dt="2020-03-07T00:31:37.036" v="4094" actId="1076"/>
          <ac:spMkLst>
            <pc:docMk/>
            <pc:sldMk cId="1610546395" sldId="271"/>
            <ac:spMk id="19" creationId="{FCCB7A3B-192E-442F-86D9-D80B3DD112BA}"/>
          </ac:spMkLst>
        </pc:spChg>
        <pc:spChg chg="mod">
          <ac:chgData name="Hadrian Ang" userId="c8c19312d97998c7" providerId="LiveId" clId="{998E1255-DF58-4079-9E96-FA6B51962CE1}" dt="2020-03-07T00:27:48.025" v="3949" actId="2711"/>
          <ac:spMkLst>
            <pc:docMk/>
            <pc:sldMk cId="1610546395" sldId="271"/>
            <ac:spMk id="22" creationId="{93FD2E1F-F15B-48D8-852C-1F9E3E83A4BE}"/>
          </ac:spMkLst>
        </pc:spChg>
        <pc:spChg chg="mod">
          <ac:chgData name="Hadrian Ang" userId="c8c19312d97998c7" providerId="LiveId" clId="{998E1255-DF58-4079-9E96-FA6B51962CE1}" dt="2020-03-07T00:30:59.613" v="4087" actId="1076"/>
          <ac:spMkLst>
            <pc:docMk/>
            <pc:sldMk cId="1610546395" sldId="271"/>
            <ac:spMk id="27" creationId="{6E48417D-A09D-43DE-8FB7-D87A6846F9AC}"/>
          </ac:spMkLst>
        </pc:spChg>
        <pc:spChg chg="mod">
          <ac:chgData name="Hadrian Ang" userId="c8c19312d97998c7" providerId="LiveId" clId="{998E1255-DF58-4079-9E96-FA6B51962CE1}" dt="2020-03-07T00:30:50.866" v="4085" actId="208"/>
          <ac:spMkLst>
            <pc:docMk/>
            <pc:sldMk cId="1610546395" sldId="271"/>
            <ac:spMk id="28" creationId="{672FC270-CDA7-4FF7-951C-B97CC450AD51}"/>
          </ac:spMkLst>
        </pc:spChg>
        <pc:spChg chg="add mod">
          <ac:chgData name="Hadrian Ang" userId="c8c19312d97998c7" providerId="LiveId" clId="{998E1255-DF58-4079-9E96-FA6B51962CE1}" dt="2020-03-07T00:34:00.811" v="4144" actId="20577"/>
          <ac:spMkLst>
            <pc:docMk/>
            <pc:sldMk cId="1610546395" sldId="271"/>
            <ac:spMk id="30" creationId="{38B20221-835B-4C89-8CB7-FF54600467E9}"/>
          </ac:spMkLst>
        </pc:spChg>
        <pc:picChg chg="mod">
          <ac:chgData name="Hadrian Ang" userId="c8c19312d97998c7" providerId="LiveId" clId="{998E1255-DF58-4079-9E96-FA6B51962CE1}" dt="2020-03-07T00:33:24.121" v="4098" actId="1076"/>
          <ac:picMkLst>
            <pc:docMk/>
            <pc:sldMk cId="1610546395" sldId="271"/>
            <ac:picMk id="9" creationId="{16348238-8AB5-486F-9FF9-3CFF8B4EAC58}"/>
          </ac:picMkLst>
        </pc:picChg>
        <pc:picChg chg="mod">
          <ac:chgData name="Hadrian Ang" userId="c8c19312d97998c7" providerId="LiveId" clId="{998E1255-DF58-4079-9E96-FA6B51962CE1}" dt="2020-03-07T00:28:58.094" v="3965" actId="1076"/>
          <ac:picMkLst>
            <pc:docMk/>
            <pc:sldMk cId="1610546395" sldId="271"/>
            <ac:picMk id="18" creationId="{FE852B74-301F-459A-AF66-6A174E3A42CE}"/>
          </ac:picMkLst>
        </pc:picChg>
        <pc:cxnChg chg="mod">
          <ac:chgData name="Hadrian Ang" userId="c8c19312d97998c7" providerId="LiveId" clId="{998E1255-DF58-4079-9E96-FA6B51962CE1}" dt="2020-03-07T00:30:45.700" v="4083" actId="208"/>
          <ac:cxnSpMkLst>
            <pc:docMk/>
            <pc:sldMk cId="1610546395" sldId="271"/>
            <ac:cxnSpMk id="21" creationId="{B1089599-F8A0-4A5C-A84C-A05EAA2EF982}"/>
          </ac:cxnSpMkLst>
        </pc:cxnChg>
        <pc:cxnChg chg="mod">
          <ac:chgData name="Hadrian Ang" userId="c8c19312d97998c7" providerId="LiveId" clId="{998E1255-DF58-4079-9E96-FA6B51962CE1}" dt="2020-03-07T00:30:48.676" v="4084" actId="208"/>
          <ac:cxnSpMkLst>
            <pc:docMk/>
            <pc:sldMk cId="1610546395" sldId="271"/>
            <ac:cxnSpMk id="25" creationId="{5B28E535-E832-4477-ADC7-7BC1FDA6A884}"/>
          </ac:cxnSpMkLst>
        </pc:cxnChg>
        <pc:cxnChg chg="mod">
          <ac:chgData name="Hadrian Ang" userId="c8c19312d97998c7" providerId="LiveId" clId="{998E1255-DF58-4079-9E96-FA6B51962CE1}" dt="2020-03-07T00:30:48.676" v="4084" actId="208"/>
          <ac:cxnSpMkLst>
            <pc:docMk/>
            <pc:sldMk cId="1610546395" sldId="271"/>
            <ac:cxnSpMk id="29" creationId="{301D9FE5-B779-49C8-B772-37ECE536B780}"/>
          </ac:cxnSpMkLst>
        </pc:cxnChg>
      </pc:sldChg>
      <pc:sldChg chg="addSp delSp modSp add del ord modTransition">
        <pc:chgData name="Hadrian Ang" userId="c8c19312d97998c7" providerId="LiveId" clId="{998E1255-DF58-4079-9E96-FA6B51962CE1}" dt="2020-03-07T22:26:39.093" v="6149" actId="2696"/>
        <pc:sldMkLst>
          <pc:docMk/>
          <pc:sldMk cId="2213025602" sldId="272"/>
        </pc:sldMkLst>
        <pc:spChg chg="mod">
          <ac:chgData name="Hadrian Ang" userId="c8c19312d97998c7" providerId="LiveId" clId="{998E1255-DF58-4079-9E96-FA6B51962CE1}" dt="2020-03-07T00:09:58.312" v="3667" actId="1076"/>
          <ac:spMkLst>
            <pc:docMk/>
            <pc:sldMk cId="2213025602" sldId="272"/>
            <ac:spMk id="2" creationId="{09D25AFD-8CBB-4A2B-856A-95C529E12BFB}"/>
          </ac:spMkLst>
        </pc:spChg>
        <pc:spChg chg="del">
          <ac:chgData name="Hadrian Ang" userId="c8c19312d97998c7" providerId="LiveId" clId="{998E1255-DF58-4079-9E96-FA6B51962CE1}" dt="2020-03-06T18:58:04.188" v="2200" actId="478"/>
          <ac:spMkLst>
            <pc:docMk/>
            <pc:sldMk cId="2213025602" sldId="272"/>
            <ac:spMk id="3" creationId="{E15A25CB-562B-41DC-BA7C-17A0D10C751F}"/>
          </ac:spMkLst>
        </pc:spChg>
        <pc:spChg chg="add del mod">
          <ac:chgData name="Hadrian Ang" userId="c8c19312d97998c7" providerId="LiveId" clId="{998E1255-DF58-4079-9E96-FA6B51962CE1}" dt="2020-03-06T18:58:12.596" v="2203" actId="478"/>
          <ac:spMkLst>
            <pc:docMk/>
            <pc:sldMk cId="2213025602" sldId="272"/>
            <ac:spMk id="4" creationId="{BDE827A1-0ED0-4230-AABA-E2952C6F2FB5}"/>
          </ac:spMkLst>
        </pc:spChg>
        <pc:spChg chg="mod">
          <ac:chgData name="Hadrian Ang" userId="c8c19312d97998c7" providerId="LiveId" clId="{998E1255-DF58-4079-9E96-FA6B51962CE1}" dt="2020-03-06T19:01:56.383" v="2385" actId="20577"/>
          <ac:spMkLst>
            <pc:docMk/>
            <pc:sldMk cId="2213025602" sldId="272"/>
            <ac:spMk id="5" creationId="{B65F0660-4A16-4CE7-9427-F1C8838D1ED3}"/>
          </ac:spMkLst>
        </pc:spChg>
        <pc:spChg chg="mod">
          <ac:chgData name="Hadrian Ang" userId="c8c19312d97998c7" providerId="LiveId" clId="{998E1255-DF58-4079-9E96-FA6B51962CE1}" dt="2020-03-07T00:09:58.312" v="3667" actId="1076"/>
          <ac:spMkLst>
            <pc:docMk/>
            <pc:sldMk cId="2213025602" sldId="272"/>
            <ac:spMk id="9" creationId="{F9EF0F16-2CE9-4B0B-AA3B-640E04731998}"/>
          </ac:spMkLst>
        </pc:spChg>
        <pc:spChg chg="mod">
          <ac:chgData name="Hadrian Ang" userId="c8c19312d97998c7" providerId="LiveId" clId="{998E1255-DF58-4079-9E96-FA6B51962CE1}" dt="2020-03-06T19:02:04.143" v="2400" actId="20577"/>
          <ac:spMkLst>
            <pc:docMk/>
            <pc:sldMk cId="2213025602" sldId="272"/>
            <ac:spMk id="13" creationId="{6C5C0842-9903-491C-A129-B73DF83E205C}"/>
          </ac:spMkLst>
        </pc:spChg>
        <pc:spChg chg="add">
          <ac:chgData name="Hadrian Ang" userId="c8c19312d97998c7" providerId="LiveId" clId="{998E1255-DF58-4079-9E96-FA6B51962CE1}" dt="2020-03-06T18:58:10.349" v="2202"/>
          <ac:spMkLst>
            <pc:docMk/>
            <pc:sldMk cId="2213025602" sldId="272"/>
            <ac:spMk id="15" creationId="{0CF574FA-5D5E-415E-A7F1-F4DD3448E94E}"/>
          </ac:spMkLst>
        </pc:spChg>
        <pc:spChg chg="mod">
          <ac:chgData name="Hadrian Ang" userId="c8c19312d97998c7" providerId="LiveId" clId="{998E1255-DF58-4079-9E96-FA6B51962CE1}" dt="2020-03-07T00:09:58.312" v="3667" actId="1076"/>
          <ac:spMkLst>
            <pc:docMk/>
            <pc:sldMk cId="2213025602" sldId="272"/>
            <ac:spMk id="16" creationId="{B79349B2-3D4D-46AD-97BF-7090926CE02F}"/>
          </ac:spMkLst>
        </pc:spChg>
        <pc:spChg chg="mod">
          <ac:chgData name="Hadrian Ang" userId="c8c19312d97998c7" providerId="LiveId" clId="{998E1255-DF58-4079-9E96-FA6B51962CE1}" dt="2020-03-07T00:09:58.312" v="3667" actId="1076"/>
          <ac:spMkLst>
            <pc:docMk/>
            <pc:sldMk cId="2213025602" sldId="272"/>
            <ac:spMk id="18" creationId="{4AAFA19B-7540-4194-B4B4-F68E5B040784}"/>
          </ac:spMkLst>
        </pc:spChg>
        <pc:spChg chg="mod">
          <ac:chgData name="Hadrian Ang" userId="c8c19312d97998c7" providerId="LiveId" clId="{998E1255-DF58-4079-9E96-FA6B51962CE1}" dt="2020-03-07T00:09:58.312" v="3667" actId="1076"/>
          <ac:spMkLst>
            <pc:docMk/>
            <pc:sldMk cId="2213025602" sldId="272"/>
            <ac:spMk id="19" creationId="{419BC4F3-C571-43DD-A2E0-3EBC2EB84840}"/>
          </ac:spMkLst>
        </pc:spChg>
        <pc:spChg chg="mod">
          <ac:chgData name="Hadrian Ang" userId="c8c19312d97998c7" providerId="LiveId" clId="{998E1255-DF58-4079-9E96-FA6B51962CE1}" dt="2020-03-07T00:09:58.312" v="3667" actId="1076"/>
          <ac:spMkLst>
            <pc:docMk/>
            <pc:sldMk cId="2213025602" sldId="272"/>
            <ac:spMk id="20" creationId="{F78E8B3A-F285-4438-AECF-97D462AA2CF3}"/>
          </ac:spMkLst>
        </pc:spChg>
        <pc:spChg chg="mod">
          <ac:chgData name="Hadrian Ang" userId="c8c19312d97998c7" providerId="LiveId" clId="{998E1255-DF58-4079-9E96-FA6B51962CE1}" dt="2020-03-07T00:09:58.312" v="3667" actId="1076"/>
          <ac:spMkLst>
            <pc:docMk/>
            <pc:sldMk cId="2213025602" sldId="272"/>
            <ac:spMk id="22" creationId="{1F97B779-C402-4CF6-AEDE-93A9126EA63C}"/>
          </ac:spMkLst>
        </pc:spChg>
      </pc:sldChg>
      <pc:sldChg chg="addSp delSp modSp ord modNotesTx">
        <pc:chgData name="Hadrian Ang" userId="c8c19312d97998c7" providerId="LiveId" clId="{998E1255-DF58-4079-9E96-FA6B51962CE1}" dt="2020-03-08T23:04:26.033" v="14229" actId="20577"/>
        <pc:sldMkLst>
          <pc:docMk/>
          <pc:sldMk cId="85752474" sldId="273"/>
        </pc:sldMkLst>
        <pc:spChg chg="mod">
          <ac:chgData name="Hadrian Ang" userId="c8c19312d97998c7" providerId="LiveId" clId="{998E1255-DF58-4079-9E96-FA6B51962CE1}" dt="2020-03-06T19:01:00.538" v="2321" actId="20577"/>
          <ac:spMkLst>
            <pc:docMk/>
            <pc:sldMk cId="85752474" sldId="273"/>
            <ac:spMk id="5" creationId="{B65F0660-4A16-4CE7-9427-F1C8838D1ED3}"/>
          </ac:spMkLst>
        </pc:spChg>
        <pc:spChg chg="add mod">
          <ac:chgData name="Hadrian Ang" userId="c8c19312d97998c7" providerId="LiveId" clId="{998E1255-DF58-4079-9E96-FA6B51962CE1}" dt="2020-03-08T22:33:48.250" v="13907" actId="1076"/>
          <ac:spMkLst>
            <pc:docMk/>
            <pc:sldMk cId="85752474" sldId="273"/>
            <ac:spMk id="10" creationId="{242F0186-A05E-4313-84CC-36D9AF0A2C04}"/>
          </ac:spMkLst>
        </pc:spChg>
        <pc:spChg chg="mod">
          <ac:chgData name="Hadrian Ang" userId="c8c19312d97998c7" providerId="LiveId" clId="{998E1255-DF58-4079-9E96-FA6B51962CE1}" dt="2020-03-06T19:01:08.882" v="2349" actId="14100"/>
          <ac:spMkLst>
            <pc:docMk/>
            <pc:sldMk cId="85752474" sldId="273"/>
            <ac:spMk id="13" creationId="{6C5C0842-9903-491C-A129-B73DF83E205C}"/>
          </ac:spMkLst>
        </pc:spChg>
        <pc:spChg chg="add mod">
          <ac:chgData name="Hadrian Ang" userId="c8c19312d97998c7" providerId="LiveId" clId="{998E1255-DF58-4079-9E96-FA6B51962CE1}" dt="2020-03-08T22:33:48.250" v="13907" actId="1076"/>
          <ac:spMkLst>
            <pc:docMk/>
            <pc:sldMk cId="85752474" sldId="273"/>
            <ac:spMk id="15" creationId="{A91096C5-B8F6-492D-8FC2-F8BCAE0BBEB1}"/>
          </ac:spMkLst>
        </pc:spChg>
        <pc:spChg chg="add mod">
          <ac:chgData name="Hadrian Ang" userId="c8c19312d97998c7" providerId="LiveId" clId="{998E1255-DF58-4079-9E96-FA6B51962CE1}" dt="2020-03-08T22:35:46.317" v="14037" actId="20577"/>
          <ac:spMkLst>
            <pc:docMk/>
            <pc:sldMk cId="85752474" sldId="273"/>
            <ac:spMk id="16" creationId="{286FE6AD-9033-4B3D-BD70-73760F1D1DE6}"/>
          </ac:spMkLst>
        </pc:spChg>
        <pc:spChg chg="add mod">
          <ac:chgData name="Hadrian Ang" userId="c8c19312d97998c7" providerId="LiveId" clId="{998E1255-DF58-4079-9E96-FA6B51962CE1}" dt="2020-03-08T22:33:48.250" v="13907" actId="1076"/>
          <ac:spMkLst>
            <pc:docMk/>
            <pc:sldMk cId="85752474" sldId="273"/>
            <ac:spMk id="17" creationId="{63306355-92B5-4CFC-9E73-DADE5E951BE5}"/>
          </ac:spMkLst>
        </pc:spChg>
        <pc:spChg chg="add mod">
          <ac:chgData name="Hadrian Ang" userId="c8c19312d97998c7" providerId="LiveId" clId="{998E1255-DF58-4079-9E96-FA6B51962CE1}" dt="2020-03-08T22:33:48.250" v="13907" actId="1076"/>
          <ac:spMkLst>
            <pc:docMk/>
            <pc:sldMk cId="85752474" sldId="273"/>
            <ac:spMk id="18" creationId="{577FB9B1-F51D-43A0-A306-150357156B09}"/>
          </ac:spMkLst>
        </pc:spChg>
        <pc:spChg chg="add mod">
          <ac:chgData name="Hadrian Ang" userId="c8c19312d97998c7" providerId="LiveId" clId="{998E1255-DF58-4079-9E96-FA6B51962CE1}" dt="2020-03-08T22:37:16.101" v="14046" actId="1035"/>
          <ac:spMkLst>
            <pc:docMk/>
            <pc:sldMk cId="85752474" sldId="273"/>
            <ac:spMk id="24" creationId="{63E7B367-5C48-47D0-9A08-9A4C05F83FD0}"/>
          </ac:spMkLst>
        </pc:spChg>
        <pc:spChg chg="del">
          <ac:chgData name="Hadrian Ang" userId="c8c19312d97998c7" providerId="LiveId" clId="{998E1255-DF58-4079-9E96-FA6B51962CE1}" dt="2020-03-06T19:00:46.395" v="2288" actId="478"/>
          <ac:spMkLst>
            <pc:docMk/>
            <pc:sldMk cId="85752474" sldId="273"/>
            <ac:spMk id="27" creationId="{9DE0BF41-3262-461B-B5C3-224D38A89C43}"/>
          </ac:spMkLst>
        </pc:spChg>
        <pc:spChg chg="del">
          <ac:chgData name="Hadrian Ang" userId="c8c19312d97998c7" providerId="LiveId" clId="{998E1255-DF58-4079-9E96-FA6B51962CE1}" dt="2020-03-06T19:00:46.395" v="2288" actId="478"/>
          <ac:spMkLst>
            <pc:docMk/>
            <pc:sldMk cId="85752474" sldId="273"/>
            <ac:spMk id="28" creationId="{F103EFFD-431C-4A1E-880E-15BDF66F643A}"/>
          </ac:spMkLst>
        </pc:spChg>
        <pc:spChg chg="del">
          <ac:chgData name="Hadrian Ang" userId="c8c19312d97998c7" providerId="LiveId" clId="{998E1255-DF58-4079-9E96-FA6B51962CE1}" dt="2020-03-06T19:00:46.395" v="2288" actId="478"/>
          <ac:spMkLst>
            <pc:docMk/>
            <pc:sldMk cId="85752474" sldId="273"/>
            <ac:spMk id="30" creationId="{7D8D2A12-6784-440B-9A1A-567BE245DFD8}"/>
          </ac:spMkLst>
        </pc:spChg>
        <pc:spChg chg="del">
          <ac:chgData name="Hadrian Ang" userId="c8c19312d97998c7" providerId="LiveId" clId="{998E1255-DF58-4079-9E96-FA6B51962CE1}" dt="2020-03-06T19:00:46.395" v="2288" actId="478"/>
          <ac:spMkLst>
            <pc:docMk/>
            <pc:sldMk cId="85752474" sldId="273"/>
            <ac:spMk id="31" creationId="{D60528DD-63E4-4E84-A989-BD4B507ECA95}"/>
          </ac:spMkLst>
        </pc:spChg>
        <pc:spChg chg="del">
          <ac:chgData name="Hadrian Ang" userId="c8c19312d97998c7" providerId="LiveId" clId="{998E1255-DF58-4079-9E96-FA6B51962CE1}" dt="2020-03-06T19:00:46.395" v="2288" actId="478"/>
          <ac:spMkLst>
            <pc:docMk/>
            <pc:sldMk cId="85752474" sldId="273"/>
            <ac:spMk id="32" creationId="{454BE659-DCD0-4CE3-BEDC-C746A4A4ABEF}"/>
          </ac:spMkLst>
        </pc:spChg>
        <pc:spChg chg="del">
          <ac:chgData name="Hadrian Ang" userId="c8c19312d97998c7" providerId="LiveId" clId="{998E1255-DF58-4079-9E96-FA6B51962CE1}" dt="2020-03-06T19:00:46.395" v="2288" actId="478"/>
          <ac:spMkLst>
            <pc:docMk/>
            <pc:sldMk cId="85752474" sldId="273"/>
            <ac:spMk id="33" creationId="{8836A963-2347-4079-B14E-D070B622B2CC}"/>
          </ac:spMkLst>
        </pc:spChg>
        <pc:spChg chg="del">
          <ac:chgData name="Hadrian Ang" userId="c8c19312d97998c7" providerId="LiveId" clId="{998E1255-DF58-4079-9E96-FA6B51962CE1}" dt="2020-03-06T19:00:46.395" v="2288" actId="478"/>
          <ac:spMkLst>
            <pc:docMk/>
            <pc:sldMk cId="85752474" sldId="273"/>
            <ac:spMk id="34" creationId="{5A80B37B-B149-4913-A598-BD8C2A62ADCA}"/>
          </ac:spMkLst>
        </pc:spChg>
        <pc:spChg chg="del">
          <ac:chgData name="Hadrian Ang" userId="c8c19312d97998c7" providerId="LiveId" clId="{998E1255-DF58-4079-9E96-FA6B51962CE1}" dt="2020-03-06T19:00:46.395" v="2288" actId="478"/>
          <ac:spMkLst>
            <pc:docMk/>
            <pc:sldMk cId="85752474" sldId="273"/>
            <ac:spMk id="35" creationId="{0E56B5C0-A7BB-4FAE-A564-961535839C1B}"/>
          </ac:spMkLst>
        </pc:spChg>
        <pc:spChg chg="add del mod">
          <ac:chgData name="Hadrian Ang" userId="c8c19312d97998c7" providerId="LiveId" clId="{998E1255-DF58-4079-9E96-FA6B51962CE1}" dt="2020-03-06T22:59:30.513" v="2576"/>
          <ac:spMkLst>
            <pc:docMk/>
            <pc:sldMk cId="85752474" sldId="273"/>
            <ac:spMk id="44" creationId="{AD6C9E98-2B0B-4889-A99D-1B22A0124E32}"/>
          </ac:spMkLst>
        </pc:spChg>
        <pc:spChg chg="add mod">
          <ac:chgData name="Hadrian Ang" userId="c8c19312d97998c7" providerId="LiveId" clId="{998E1255-DF58-4079-9E96-FA6B51962CE1}" dt="2020-03-08T22:40:05.779" v="14063" actId="20577"/>
          <ac:spMkLst>
            <pc:docMk/>
            <pc:sldMk cId="85752474" sldId="273"/>
            <ac:spMk id="45" creationId="{B5D6C2DB-FC81-47B8-B0F7-AE1C784190CD}"/>
          </ac:spMkLst>
        </pc:spChg>
        <pc:grpChg chg="del">
          <ac:chgData name="Hadrian Ang" userId="c8c19312d97998c7" providerId="LiveId" clId="{998E1255-DF58-4079-9E96-FA6B51962CE1}" dt="2020-03-06T19:00:46.395" v="2288" actId="478"/>
          <ac:grpSpMkLst>
            <pc:docMk/>
            <pc:sldMk cId="85752474" sldId="273"/>
            <ac:grpSpMk id="70" creationId="{C0AEF5BE-918F-464B-8810-F0EA34D982E4}"/>
          </ac:grpSpMkLst>
        </pc:grpChg>
        <pc:grpChg chg="del">
          <ac:chgData name="Hadrian Ang" userId="c8c19312d97998c7" providerId="LiveId" clId="{998E1255-DF58-4079-9E96-FA6B51962CE1}" dt="2020-03-06T19:00:46.395" v="2288" actId="478"/>
          <ac:grpSpMkLst>
            <pc:docMk/>
            <pc:sldMk cId="85752474" sldId="273"/>
            <ac:grpSpMk id="71" creationId="{313A50AB-B496-4670-AC38-816E4DA04D2A}"/>
          </ac:grpSpMkLst>
        </pc:grpChg>
        <pc:grpChg chg="del">
          <ac:chgData name="Hadrian Ang" userId="c8c19312d97998c7" providerId="LiveId" clId="{998E1255-DF58-4079-9E96-FA6B51962CE1}" dt="2020-03-06T19:00:46.395" v="2288" actId="478"/>
          <ac:grpSpMkLst>
            <pc:docMk/>
            <pc:sldMk cId="85752474" sldId="273"/>
            <ac:grpSpMk id="76" creationId="{9D15B7A1-C62A-4A22-A746-119834675AA3}"/>
          </ac:grpSpMkLst>
        </pc:grpChg>
        <pc:grpChg chg="del">
          <ac:chgData name="Hadrian Ang" userId="c8c19312d97998c7" providerId="LiveId" clId="{998E1255-DF58-4079-9E96-FA6B51962CE1}" dt="2020-03-06T19:00:46.395" v="2288" actId="478"/>
          <ac:grpSpMkLst>
            <pc:docMk/>
            <pc:sldMk cId="85752474" sldId="273"/>
            <ac:grpSpMk id="84" creationId="{CC353BC9-51D2-4D0A-8270-E57F3C5A3CF7}"/>
          </ac:grpSpMkLst>
        </pc:grpChg>
        <pc:picChg chg="add del mod">
          <ac:chgData name="Hadrian Ang" userId="c8c19312d97998c7" providerId="LiveId" clId="{998E1255-DF58-4079-9E96-FA6B51962CE1}" dt="2020-03-08T16:21:57.017" v="10840" actId="478"/>
          <ac:picMkLst>
            <pc:docMk/>
            <pc:sldMk cId="85752474" sldId="273"/>
            <ac:picMk id="2" creationId="{B4D3F6BD-177F-4DEC-BDBB-753C013CEF17}"/>
          </ac:picMkLst>
        </pc:picChg>
        <pc:picChg chg="add del mod">
          <ac:chgData name="Hadrian Ang" userId="c8c19312d97998c7" providerId="LiveId" clId="{998E1255-DF58-4079-9E96-FA6B51962CE1}" dt="2020-03-08T16:22:55.022" v="10853" actId="478"/>
          <ac:picMkLst>
            <pc:docMk/>
            <pc:sldMk cId="85752474" sldId="273"/>
            <ac:picMk id="3" creationId="{1F08B09A-C9BF-4DD3-B559-59F0063FA084}"/>
          </ac:picMkLst>
        </pc:picChg>
        <pc:picChg chg="add del mod">
          <ac:chgData name="Hadrian Ang" userId="c8c19312d97998c7" providerId="LiveId" clId="{998E1255-DF58-4079-9E96-FA6B51962CE1}" dt="2020-03-08T16:22:11.397" v="10847" actId="478"/>
          <ac:picMkLst>
            <pc:docMk/>
            <pc:sldMk cId="85752474" sldId="273"/>
            <ac:picMk id="4" creationId="{E81058F2-CF79-497D-8D9E-72FA3316CC50}"/>
          </ac:picMkLst>
        </pc:picChg>
        <pc:picChg chg="add mod">
          <ac:chgData name="Hadrian Ang" userId="c8c19312d97998c7" providerId="LiveId" clId="{998E1255-DF58-4079-9E96-FA6B51962CE1}" dt="2020-03-08T22:33:48.250" v="13907" actId="1076"/>
          <ac:picMkLst>
            <pc:docMk/>
            <pc:sldMk cId="85752474" sldId="273"/>
            <ac:picMk id="7" creationId="{31EA9EB9-2357-4434-A3FA-CE81441C7860}"/>
          </ac:picMkLst>
        </pc:picChg>
        <pc:picChg chg="add mod">
          <ac:chgData name="Hadrian Ang" userId="c8c19312d97998c7" providerId="LiveId" clId="{998E1255-DF58-4079-9E96-FA6B51962CE1}" dt="2020-03-08T22:33:48.250" v="13907" actId="1076"/>
          <ac:picMkLst>
            <pc:docMk/>
            <pc:sldMk cId="85752474" sldId="273"/>
            <ac:picMk id="8" creationId="{6F824168-A616-45AA-9D06-1EB51FA206D2}"/>
          </ac:picMkLst>
        </pc:picChg>
        <pc:picChg chg="add mod">
          <ac:chgData name="Hadrian Ang" userId="c8c19312d97998c7" providerId="LiveId" clId="{998E1255-DF58-4079-9E96-FA6B51962CE1}" dt="2020-03-08T22:33:48.250" v="13907" actId="1076"/>
          <ac:picMkLst>
            <pc:docMk/>
            <pc:sldMk cId="85752474" sldId="273"/>
            <ac:picMk id="9" creationId="{8212991A-A750-4DA7-8D92-732226372AE8}"/>
          </ac:picMkLst>
        </pc:picChg>
        <pc:picChg chg="add del">
          <ac:chgData name="Hadrian Ang" userId="c8c19312d97998c7" providerId="LiveId" clId="{998E1255-DF58-4079-9E96-FA6B51962CE1}" dt="2020-03-07T22:18:06.886" v="6132" actId="478"/>
          <ac:picMkLst>
            <pc:docMk/>
            <pc:sldMk cId="85752474" sldId="273"/>
            <ac:picMk id="19" creationId="{F130005D-3EA1-4172-A280-98290E6800FC}"/>
          </ac:picMkLst>
        </pc:picChg>
        <pc:picChg chg="add del">
          <ac:chgData name="Hadrian Ang" userId="c8c19312d97998c7" providerId="LiveId" clId="{998E1255-DF58-4079-9E96-FA6B51962CE1}" dt="2020-03-07T22:18:44.653" v="6134" actId="478"/>
          <ac:picMkLst>
            <pc:docMk/>
            <pc:sldMk cId="85752474" sldId="273"/>
            <ac:picMk id="20" creationId="{608ED33D-87E0-4382-AA94-D9A9428CC0EC}"/>
          </ac:picMkLst>
        </pc:picChg>
        <pc:picChg chg="add del">
          <ac:chgData name="Hadrian Ang" userId="c8c19312d97998c7" providerId="LiveId" clId="{998E1255-DF58-4079-9E96-FA6B51962CE1}" dt="2020-03-07T22:18:59.209" v="6139" actId="478"/>
          <ac:picMkLst>
            <pc:docMk/>
            <pc:sldMk cId="85752474" sldId="273"/>
            <ac:picMk id="21" creationId="{253F52A2-33DC-4FDB-8C18-7B89C88D6E62}"/>
          </ac:picMkLst>
        </pc:picChg>
        <pc:picChg chg="add mod">
          <ac:chgData name="Hadrian Ang" userId="c8c19312d97998c7" providerId="LiveId" clId="{998E1255-DF58-4079-9E96-FA6B51962CE1}" dt="2020-03-07T22:17:58.307" v="6128" actId="571"/>
          <ac:picMkLst>
            <pc:docMk/>
            <pc:sldMk cId="85752474" sldId="273"/>
            <ac:picMk id="22" creationId="{A8AF55F6-B196-4B23-9FB2-EA0137D50EE0}"/>
          </ac:picMkLst>
        </pc:picChg>
        <pc:picChg chg="del">
          <ac:chgData name="Hadrian Ang" userId="c8c19312d97998c7" providerId="LiveId" clId="{998E1255-DF58-4079-9E96-FA6B51962CE1}" dt="2020-03-06T19:00:46.395" v="2288" actId="478"/>
          <ac:picMkLst>
            <pc:docMk/>
            <pc:sldMk cId="85752474" sldId="273"/>
            <ac:picMk id="36" creationId="{743111B2-16E9-4307-8130-040E5FAC60A0}"/>
          </ac:picMkLst>
        </pc:picChg>
        <pc:picChg chg="del">
          <ac:chgData name="Hadrian Ang" userId="c8c19312d97998c7" providerId="LiveId" clId="{998E1255-DF58-4079-9E96-FA6B51962CE1}" dt="2020-03-06T19:00:46.395" v="2288" actId="478"/>
          <ac:picMkLst>
            <pc:docMk/>
            <pc:sldMk cId="85752474" sldId="273"/>
            <ac:picMk id="46" creationId="{A2ADF5F8-E968-4DC5-A21E-5F606672C298}"/>
          </ac:picMkLst>
        </pc:picChg>
        <pc:picChg chg="del">
          <ac:chgData name="Hadrian Ang" userId="c8c19312d97998c7" providerId="LiveId" clId="{998E1255-DF58-4079-9E96-FA6B51962CE1}" dt="2020-03-06T19:00:46.395" v="2288" actId="478"/>
          <ac:picMkLst>
            <pc:docMk/>
            <pc:sldMk cId="85752474" sldId="273"/>
            <ac:picMk id="59" creationId="{540EE1E6-72B2-4B9E-901C-3B9805108278}"/>
          </ac:picMkLst>
        </pc:picChg>
        <pc:picChg chg="del">
          <ac:chgData name="Hadrian Ang" userId="c8c19312d97998c7" providerId="LiveId" clId="{998E1255-DF58-4079-9E96-FA6B51962CE1}" dt="2020-03-06T19:00:46.395" v="2288" actId="478"/>
          <ac:picMkLst>
            <pc:docMk/>
            <pc:sldMk cId="85752474" sldId="273"/>
            <ac:picMk id="69" creationId="{021DEDA5-61DA-429E-924B-5CDE8E5EFDDC}"/>
          </ac:picMkLst>
        </pc:picChg>
        <pc:picChg chg="del">
          <ac:chgData name="Hadrian Ang" userId="c8c19312d97998c7" providerId="LiveId" clId="{998E1255-DF58-4079-9E96-FA6B51962CE1}" dt="2020-03-06T19:00:46.395" v="2288" actId="478"/>
          <ac:picMkLst>
            <pc:docMk/>
            <pc:sldMk cId="85752474" sldId="273"/>
            <ac:picMk id="81" creationId="{DA0C9891-7CBB-489C-A2F7-A0609F8B3E80}"/>
          </ac:picMkLst>
        </pc:picChg>
        <pc:picChg chg="del">
          <ac:chgData name="Hadrian Ang" userId="c8c19312d97998c7" providerId="LiveId" clId="{998E1255-DF58-4079-9E96-FA6B51962CE1}" dt="2020-03-06T19:00:46.395" v="2288" actId="478"/>
          <ac:picMkLst>
            <pc:docMk/>
            <pc:sldMk cId="85752474" sldId="273"/>
            <ac:picMk id="82" creationId="{00383613-8BB6-4BBB-84C3-48939B3F7F3F}"/>
          </ac:picMkLst>
        </pc:picChg>
        <pc:picChg chg="del">
          <ac:chgData name="Hadrian Ang" userId="c8c19312d97998c7" providerId="LiveId" clId="{998E1255-DF58-4079-9E96-FA6B51962CE1}" dt="2020-03-06T19:00:46.395" v="2288" actId="478"/>
          <ac:picMkLst>
            <pc:docMk/>
            <pc:sldMk cId="85752474" sldId="273"/>
            <ac:picMk id="89" creationId="{9E449E0F-6BFF-42C0-9855-F31E8AB94802}"/>
          </ac:picMkLst>
        </pc:picChg>
        <pc:picChg chg="del">
          <ac:chgData name="Hadrian Ang" userId="c8c19312d97998c7" providerId="LiveId" clId="{998E1255-DF58-4079-9E96-FA6B51962CE1}" dt="2020-03-06T19:00:46.395" v="2288" actId="478"/>
          <ac:picMkLst>
            <pc:docMk/>
            <pc:sldMk cId="85752474" sldId="273"/>
            <ac:picMk id="90" creationId="{00E7CC99-A28F-499B-AA15-6F1D01E09BA9}"/>
          </ac:picMkLst>
        </pc:picChg>
      </pc:sldChg>
      <pc:sldChg chg="add del">
        <pc:chgData name="Hadrian Ang" userId="c8c19312d97998c7" providerId="LiveId" clId="{998E1255-DF58-4079-9E96-FA6B51962CE1}" dt="2020-03-06T18:59:38.335" v="2221" actId="2696"/>
        <pc:sldMkLst>
          <pc:docMk/>
          <pc:sldMk cId="2622709236" sldId="273"/>
        </pc:sldMkLst>
      </pc:sldChg>
      <pc:sldChg chg="addSp delSp modSp add modNotesTx">
        <pc:chgData name="Hadrian Ang" userId="c8c19312d97998c7" providerId="LiveId" clId="{998E1255-DF58-4079-9E96-FA6B51962CE1}" dt="2020-03-08T22:35:16.080" v="13974" actId="20577"/>
        <pc:sldMkLst>
          <pc:docMk/>
          <pc:sldMk cId="625449687" sldId="274"/>
        </pc:sldMkLst>
        <pc:spChg chg="add mod">
          <ac:chgData name="Hadrian Ang" userId="c8c19312d97998c7" providerId="LiveId" clId="{998E1255-DF58-4079-9E96-FA6B51962CE1}" dt="2020-03-07T18:04:42.951" v="6096" actId="1037"/>
          <ac:spMkLst>
            <pc:docMk/>
            <pc:sldMk cId="625449687" sldId="274"/>
            <ac:spMk id="3" creationId="{431496E9-D1C6-430F-B900-EE056141C49B}"/>
          </ac:spMkLst>
        </pc:spChg>
        <pc:spChg chg="add del">
          <ac:chgData name="Hadrian Ang" userId="c8c19312d97998c7" providerId="LiveId" clId="{998E1255-DF58-4079-9E96-FA6B51962CE1}" dt="2020-03-07T18:01:49.739" v="5976" actId="478"/>
          <ac:spMkLst>
            <pc:docMk/>
            <pc:sldMk cId="625449687" sldId="274"/>
            <ac:spMk id="4" creationId="{97FA024C-810E-4F2B-93C8-EB5C0D0571A6}"/>
          </ac:spMkLst>
        </pc:spChg>
        <pc:spChg chg="add mod">
          <ac:chgData name="Hadrian Ang" userId="c8c19312d97998c7" providerId="LiveId" clId="{998E1255-DF58-4079-9E96-FA6B51962CE1}" dt="2020-03-07T18:04:42.951" v="6096" actId="1037"/>
          <ac:spMkLst>
            <pc:docMk/>
            <pc:sldMk cId="625449687" sldId="274"/>
            <ac:spMk id="7" creationId="{9389BC7C-0E9B-4795-AAEE-FB2EE7B95972}"/>
          </ac:spMkLst>
        </pc:spChg>
        <pc:spChg chg="add mod">
          <ac:chgData name="Hadrian Ang" userId="c8c19312d97998c7" providerId="LiveId" clId="{998E1255-DF58-4079-9E96-FA6B51962CE1}" dt="2020-03-08T22:34:28.119" v="13920" actId="20577"/>
          <ac:spMkLst>
            <pc:docMk/>
            <pc:sldMk cId="625449687" sldId="274"/>
            <ac:spMk id="9" creationId="{B5B40284-1B86-4D30-A721-DEE5C62EAC67}"/>
          </ac:spMkLst>
        </pc:spChg>
        <pc:spChg chg="add mod">
          <ac:chgData name="Hadrian Ang" userId="c8c19312d97998c7" providerId="LiveId" clId="{998E1255-DF58-4079-9E96-FA6B51962CE1}" dt="2020-03-07T18:04:42.951" v="6096" actId="1037"/>
          <ac:spMkLst>
            <pc:docMk/>
            <pc:sldMk cId="625449687" sldId="274"/>
            <ac:spMk id="10" creationId="{B9066CE2-A1E7-42FE-8964-009DF56BC280}"/>
          </ac:spMkLst>
        </pc:spChg>
        <pc:spChg chg="mod">
          <ac:chgData name="Hadrian Ang" userId="c8c19312d97998c7" providerId="LiveId" clId="{998E1255-DF58-4079-9E96-FA6B51962CE1}" dt="2020-03-06T22:03:01.647" v="2473" actId="1076"/>
          <ac:spMkLst>
            <pc:docMk/>
            <pc:sldMk cId="625449687" sldId="274"/>
            <ac:spMk id="13" creationId="{6C5C0842-9903-491C-A129-B73DF83E205C}"/>
          </ac:spMkLst>
        </pc:spChg>
        <pc:spChg chg="add mod">
          <ac:chgData name="Hadrian Ang" userId="c8c19312d97998c7" providerId="LiveId" clId="{998E1255-DF58-4079-9E96-FA6B51962CE1}" dt="2020-03-08T22:35:16.080" v="13974" actId="20577"/>
          <ac:spMkLst>
            <pc:docMk/>
            <pc:sldMk cId="625449687" sldId="274"/>
            <ac:spMk id="15" creationId="{0DEA5906-45BE-4417-87B6-5F1A02DE3432}"/>
          </ac:spMkLst>
        </pc:spChg>
        <pc:spChg chg="add mod">
          <ac:chgData name="Hadrian Ang" userId="c8c19312d97998c7" providerId="LiveId" clId="{998E1255-DF58-4079-9E96-FA6B51962CE1}" dt="2020-03-07T18:04:42.951" v="6096" actId="1037"/>
          <ac:spMkLst>
            <pc:docMk/>
            <pc:sldMk cId="625449687" sldId="274"/>
            <ac:spMk id="17" creationId="{96D3A4DC-47B5-447E-B3E9-B7EADC0AD932}"/>
          </ac:spMkLst>
        </pc:spChg>
        <pc:picChg chg="add del mod modCrop">
          <ac:chgData name="Hadrian Ang" userId="c8c19312d97998c7" providerId="LiveId" clId="{998E1255-DF58-4079-9E96-FA6B51962CE1}" dt="2020-03-06T22:58:33.845" v="2481" actId="478"/>
          <ac:picMkLst>
            <pc:docMk/>
            <pc:sldMk cId="625449687" sldId="274"/>
            <ac:picMk id="2" creationId="{69D0F081-B3CF-4C7A-981B-736F3891BF7A}"/>
          </ac:picMkLst>
        </pc:picChg>
        <pc:picChg chg="add del mod">
          <ac:chgData name="Hadrian Ang" userId="c8c19312d97998c7" providerId="LiveId" clId="{998E1255-DF58-4079-9E96-FA6B51962CE1}" dt="2020-03-07T22:14:36.789" v="6105" actId="478"/>
          <ac:picMkLst>
            <pc:docMk/>
            <pc:sldMk cId="625449687" sldId="274"/>
            <ac:picMk id="2" creationId="{73EEF819-EDBE-4E3B-B53B-BE8C46BB0205}"/>
          </ac:picMkLst>
        </pc:picChg>
        <pc:picChg chg="add del mod">
          <ac:chgData name="Hadrian Ang" userId="c8c19312d97998c7" providerId="LiveId" clId="{998E1255-DF58-4079-9E96-FA6B51962CE1}" dt="2020-03-07T22:15:46.867" v="6117" actId="478"/>
          <ac:picMkLst>
            <pc:docMk/>
            <pc:sldMk cId="625449687" sldId="274"/>
            <ac:picMk id="8" creationId="{8E556909-9D1B-4DB0-A038-9EE017D10BAB}"/>
          </ac:picMkLst>
        </pc:picChg>
        <pc:picChg chg="add del mod">
          <ac:chgData name="Hadrian Ang" userId="c8c19312d97998c7" providerId="LiveId" clId="{998E1255-DF58-4079-9E96-FA6B51962CE1}" dt="2020-03-07T22:15:37.842" v="6112" actId="478"/>
          <ac:picMkLst>
            <pc:docMk/>
            <pc:sldMk cId="625449687" sldId="274"/>
            <ac:picMk id="16" creationId="{3BA0BEAF-BEBB-4E84-AB91-254DBE3F966B}"/>
          </ac:picMkLst>
        </pc:picChg>
        <pc:picChg chg="add del mod modCrop">
          <ac:chgData name="Hadrian Ang" userId="c8c19312d97998c7" providerId="LiveId" clId="{998E1255-DF58-4079-9E96-FA6B51962CE1}" dt="2020-03-08T16:11:40.028" v="10812" actId="478"/>
          <ac:picMkLst>
            <pc:docMk/>
            <pc:sldMk cId="625449687" sldId="274"/>
            <ac:picMk id="18" creationId="{73FCC221-8E67-45B5-9C24-054E0582D414}"/>
          </ac:picMkLst>
        </pc:picChg>
        <pc:picChg chg="add del mod">
          <ac:chgData name="Hadrian Ang" userId="c8c19312d97998c7" providerId="LiveId" clId="{998E1255-DF58-4079-9E96-FA6B51962CE1}" dt="2020-03-08T16:12:52.929" v="10825" actId="478"/>
          <ac:picMkLst>
            <pc:docMk/>
            <pc:sldMk cId="625449687" sldId="274"/>
            <ac:picMk id="19" creationId="{A389CB10-BC9C-4827-8330-7C6C961789ED}"/>
          </ac:picMkLst>
        </pc:picChg>
        <pc:picChg chg="add del mod">
          <ac:chgData name="Hadrian Ang" userId="c8c19312d97998c7" providerId="LiveId" clId="{998E1255-DF58-4079-9E96-FA6B51962CE1}" dt="2020-03-08T16:12:05.734" v="10820" actId="478"/>
          <ac:picMkLst>
            <pc:docMk/>
            <pc:sldMk cId="625449687" sldId="274"/>
            <ac:picMk id="20" creationId="{0766F9DF-14D7-4EEA-BF1B-7C33E7D28963}"/>
          </ac:picMkLst>
        </pc:picChg>
        <pc:picChg chg="add mod">
          <ac:chgData name="Hadrian Ang" userId="c8c19312d97998c7" providerId="LiveId" clId="{998E1255-DF58-4079-9E96-FA6B51962CE1}" dt="2020-03-08T16:11:48.255" v="10817" actId="1076"/>
          <ac:picMkLst>
            <pc:docMk/>
            <pc:sldMk cId="625449687" sldId="274"/>
            <ac:picMk id="21" creationId="{BAB2A12B-A324-4B31-ADDA-A6559CC4F43E}"/>
          </ac:picMkLst>
        </pc:picChg>
        <pc:picChg chg="add mod">
          <ac:chgData name="Hadrian Ang" userId="c8c19312d97998c7" providerId="LiveId" clId="{998E1255-DF58-4079-9E96-FA6B51962CE1}" dt="2020-03-08T16:12:12.704" v="10824" actId="1076"/>
          <ac:picMkLst>
            <pc:docMk/>
            <pc:sldMk cId="625449687" sldId="274"/>
            <ac:picMk id="22" creationId="{88D17F3B-A74E-4FDF-B424-BA8B5CDF4A6F}"/>
          </ac:picMkLst>
        </pc:picChg>
        <pc:picChg chg="add mod">
          <ac:chgData name="Hadrian Ang" userId="c8c19312d97998c7" providerId="LiveId" clId="{998E1255-DF58-4079-9E96-FA6B51962CE1}" dt="2020-03-08T16:12:58.651" v="10829" actId="1076"/>
          <ac:picMkLst>
            <pc:docMk/>
            <pc:sldMk cId="625449687" sldId="274"/>
            <ac:picMk id="23" creationId="{8C4ABE8D-05AC-4A78-B124-75D5890E61AF}"/>
          </ac:picMkLst>
        </pc:picChg>
      </pc:sldChg>
      <pc:sldChg chg="addSp delSp modSp add modNotesTx">
        <pc:chgData name="Hadrian Ang" userId="c8c19312d97998c7" providerId="LiveId" clId="{998E1255-DF58-4079-9E96-FA6B51962CE1}" dt="2020-03-09T11:51:37.799" v="14958" actId="20577"/>
        <pc:sldMkLst>
          <pc:docMk/>
          <pc:sldMk cId="2077734742" sldId="275"/>
        </pc:sldMkLst>
        <pc:spChg chg="add mod">
          <ac:chgData name="Hadrian Ang" userId="c8c19312d97998c7" providerId="LiveId" clId="{998E1255-DF58-4079-9E96-FA6B51962CE1}" dt="2020-03-06T19:02:29.984" v="2422" actId="20577"/>
          <ac:spMkLst>
            <pc:docMk/>
            <pc:sldMk cId="2077734742" sldId="275"/>
            <ac:spMk id="8" creationId="{BF28D64B-E370-4D04-B653-D7A8B331CD23}"/>
          </ac:spMkLst>
        </pc:spChg>
        <pc:spChg chg="del mod">
          <ac:chgData name="Hadrian Ang" userId="c8c19312d97998c7" providerId="LiveId" clId="{998E1255-DF58-4079-9E96-FA6B51962CE1}" dt="2020-03-06T19:01:49.802" v="2376"/>
          <ac:spMkLst>
            <pc:docMk/>
            <pc:sldMk cId="2077734742" sldId="275"/>
            <ac:spMk id="13" creationId="{6C5C0842-9903-491C-A129-B73DF83E205C}"/>
          </ac:spMkLst>
        </pc:spChg>
        <pc:picChg chg="add del mod">
          <ac:chgData name="Hadrian Ang" userId="c8c19312d97998c7" providerId="LiveId" clId="{998E1255-DF58-4079-9E96-FA6B51962CE1}" dt="2020-03-07T23:19:29.514" v="6165" actId="478"/>
          <ac:picMkLst>
            <pc:docMk/>
            <pc:sldMk cId="2077734742" sldId="275"/>
            <ac:picMk id="2" creationId="{3AE62325-9691-4AF3-8811-99ACE61F7DC1}"/>
          </ac:picMkLst>
        </pc:picChg>
        <pc:picChg chg="add del mod">
          <ac:chgData name="Hadrian Ang" userId="c8c19312d97998c7" providerId="LiveId" clId="{998E1255-DF58-4079-9E96-FA6B51962CE1}" dt="2020-03-07T23:20:58.121" v="6169" actId="478"/>
          <ac:picMkLst>
            <pc:docMk/>
            <pc:sldMk cId="2077734742" sldId="275"/>
            <ac:picMk id="3" creationId="{E52D0080-5151-4DE6-9825-3190519A6E1E}"/>
          </ac:picMkLst>
        </pc:picChg>
        <pc:picChg chg="add del mod">
          <ac:chgData name="Hadrian Ang" userId="c8c19312d97998c7" providerId="LiveId" clId="{998E1255-DF58-4079-9E96-FA6B51962CE1}" dt="2020-03-07T23:24:30.239" v="6193" actId="478"/>
          <ac:picMkLst>
            <pc:docMk/>
            <pc:sldMk cId="2077734742" sldId="275"/>
            <ac:picMk id="4" creationId="{75231170-C43C-48A1-B468-45A71C6BA945}"/>
          </ac:picMkLst>
        </pc:picChg>
        <pc:picChg chg="add del mod">
          <ac:chgData name="Hadrian Ang" userId="c8c19312d97998c7" providerId="LiveId" clId="{998E1255-DF58-4079-9E96-FA6B51962CE1}" dt="2020-03-07T23:24:37.569" v="6198" actId="478"/>
          <ac:picMkLst>
            <pc:docMk/>
            <pc:sldMk cId="2077734742" sldId="275"/>
            <ac:picMk id="7" creationId="{7BF55582-B7F0-41F6-947D-E58A7A89FB12}"/>
          </ac:picMkLst>
        </pc:picChg>
        <pc:picChg chg="add del mod">
          <ac:chgData name="Hadrian Ang" userId="c8c19312d97998c7" providerId="LiveId" clId="{998E1255-DF58-4079-9E96-FA6B51962CE1}" dt="2020-03-07T23:26:19.240" v="6210" actId="478"/>
          <ac:picMkLst>
            <pc:docMk/>
            <pc:sldMk cId="2077734742" sldId="275"/>
            <ac:picMk id="9" creationId="{90B345EC-04AC-484E-A28D-AFDA568A7F78}"/>
          </ac:picMkLst>
        </pc:picChg>
        <pc:picChg chg="add del mod">
          <ac:chgData name="Hadrian Ang" userId="c8c19312d97998c7" providerId="LiveId" clId="{998E1255-DF58-4079-9E96-FA6B51962CE1}" dt="2020-03-07T23:26:33.030" v="6215" actId="478"/>
          <ac:picMkLst>
            <pc:docMk/>
            <pc:sldMk cId="2077734742" sldId="275"/>
            <ac:picMk id="10" creationId="{4A1F0584-0087-490A-92C9-C61BF097D8EC}"/>
          </ac:picMkLst>
        </pc:picChg>
        <pc:picChg chg="add del mod">
          <ac:chgData name="Hadrian Ang" userId="c8c19312d97998c7" providerId="LiveId" clId="{998E1255-DF58-4079-9E96-FA6B51962CE1}" dt="2020-03-08T16:20:54.165" v="10834" actId="478"/>
          <ac:picMkLst>
            <pc:docMk/>
            <pc:sldMk cId="2077734742" sldId="275"/>
            <ac:picMk id="13" creationId="{BD55B7FB-03AC-4F41-9CD6-76EAB8BA3594}"/>
          </ac:picMkLst>
        </pc:picChg>
        <pc:picChg chg="add mod">
          <ac:chgData name="Hadrian Ang" userId="c8c19312d97998c7" providerId="LiveId" clId="{998E1255-DF58-4079-9E96-FA6B51962CE1}" dt="2020-03-08T16:21:01.700" v="10839" actId="1076"/>
          <ac:picMkLst>
            <pc:docMk/>
            <pc:sldMk cId="2077734742" sldId="275"/>
            <ac:picMk id="15" creationId="{F15D19A6-52BC-42FA-9433-D4847257ECD8}"/>
          </ac:picMkLst>
        </pc:picChg>
      </pc:sldChg>
      <pc:sldChg chg="delSp modSp">
        <pc:chgData name="Hadrian Ang" userId="c8c19312d97998c7" providerId="LiveId" clId="{998E1255-DF58-4079-9E96-FA6B51962CE1}" dt="2020-03-08T23:15:13.172" v="14917" actId="1076"/>
        <pc:sldMkLst>
          <pc:docMk/>
          <pc:sldMk cId="1338053313" sldId="276"/>
        </pc:sldMkLst>
        <pc:spChg chg="mod">
          <ac:chgData name="Hadrian Ang" userId="c8c19312d97998c7" providerId="LiveId" clId="{998E1255-DF58-4079-9E96-FA6B51962CE1}" dt="2020-03-08T23:15:13.172" v="14917" actId="1076"/>
          <ac:spMkLst>
            <pc:docMk/>
            <pc:sldMk cId="1338053313" sldId="276"/>
            <ac:spMk id="2" creationId="{D1BD10F1-03C8-467A-BFB0-E928D42B97EA}"/>
          </ac:spMkLst>
        </pc:spChg>
        <pc:spChg chg="mod">
          <ac:chgData name="Hadrian Ang" userId="c8c19312d97998c7" providerId="LiveId" clId="{998E1255-DF58-4079-9E96-FA6B51962CE1}" dt="2020-03-07T01:59:43.823" v="5475" actId="20577"/>
          <ac:spMkLst>
            <pc:docMk/>
            <pc:sldMk cId="1338053313" sldId="276"/>
            <ac:spMk id="5" creationId="{B65F0660-4A16-4CE7-9427-F1C8838D1ED3}"/>
          </ac:spMkLst>
        </pc:spChg>
        <pc:spChg chg="mod">
          <ac:chgData name="Hadrian Ang" userId="c8c19312d97998c7" providerId="LiveId" clId="{998E1255-DF58-4079-9E96-FA6B51962CE1}" dt="2020-03-07T17:31:33.199" v="5784" actId="2085"/>
          <ac:spMkLst>
            <pc:docMk/>
            <pc:sldMk cId="1338053313" sldId="276"/>
            <ac:spMk id="7" creationId="{E41E8C3C-BD92-4F32-8D76-3AD764918CF3}"/>
          </ac:spMkLst>
        </pc:spChg>
        <pc:spChg chg="mod">
          <ac:chgData name="Hadrian Ang" userId="c8c19312d97998c7" providerId="LiveId" clId="{998E1255-DF58-4079-9E96-FA6B51962CE1}" dt="2020-03-07T01:10:17.330" v="4523" actId="1036"/>
          <ac:spMkLst>
            <pc:docMk/>
            <pc:sldMk cId="1338053313" sldId="276"/>
            <ac:spMk id="8" creationId="{90CDC184-BF28-45CB-A752-F776BD3799BA}"/>
          </ac:spMkLst>
        </pc:spChg>
        <pc:spChg chg="mod">
          <ac:chgData name="Hadrian Ang" userId="c8c19312d97998c7" providerId="LiveId" clId="{998E1255-DF58-4079-9E96-FA6B51962CE1}" dt="2020-03-07T01:48:36.647" v="5269" actId="1076"/>
          <ac:spMkLst>
            <pc:docMk/>
            <pc:sldMk cId="1338053313" sldId="276"/>
            <ac:spMk id="9" creationId="{5A08FDA0-FF5F-4EEC-B695-0551F962EC11}"/>
          </ac:spMkLst>
        </pc:spChg>
        <pc:spChg chg="mod">
          <ac:chgData name="Hadrian Ang" userId="c8c19312d97998c7" providerId="LiveId" clId="{998E1255-DF58-4079-9E96-FA6B51962CE1}" dt="2020-03-07T01:48:02.598" v="5257" actId="255"/>
          <ac:spMkLst>
            <pc:docMk/>
            <pc:sldMk cId="1338053313" sldId="276"/>
            <ac:spMk id="10" creationId="{4870AA3B-BDD5-45A1-B2DA-47ACEC186C8B}"/>
          </ac:spMkLst>
        </pc:spChg>
        <pc:spChg chg="mod">
          <ac:chgData name="Hadrian Ang" userId="c8c19312d97998c7" providerId="LiveId" clId="{998E1255-DF58-4079-9E96-FA6B51962CE1}" dt="2020-03-07T01:13:10.491" v="4676" actId="1076"/>
          <ac:spMkLst>
            <pc:docMk/>
            <pc:sldMk cId="1338053313" sldId="276"/>
            <ac:spMk id="13" creationId="{61CF98A2-505E-4AB9-945C-02984E7DC81D}"/>
          </ac:spMkLst>
        </pc:spChg>
        <pc:spChg chg="mod">
          <ac:chgData name="Hadrian Ang" userId="c8c19312d97998c7" providerId="LiveId" clId="{998E1255-DF58-4079-9E96-FA6B51962CE1}" dt="2020-03-07T17:31:33.199" v="5784" actId="2085"/>
          <ac:spMkLst>
            <pc:docMk/>
            <pc:sldMk cId="1338053313" sldId="276"/>
            <ac:spMk id="17" creationId="{0C60A63C-F123-4BEF-BC01-5CC9CAC030A9}"/>
          </ac:spMkLst>
        </pc:spChg>
        <pc:grpChg chg="mod">
          <ac:chgData name="Hadrian Ang" userId="c8c19312d97998c7" providerId="LiveId" clId="{998E1255-DF58-4079-9E96-FA6B51962CE1}" dt="2020-03-07T01:11:21.473" v="4593" actId="1035"/>
          <ac:grpSpMkLst>
            <pc:docMk/>
            <pc:sldMk cId="1338053313" sldId="276"/>
            <ac:grpSpMk id="12" creationId="{95ABAB6D-027E-4622-9746-94CC49A64C41}"/>
          </ac:grpSpMkLst>
        </pc:grpChg>
        <pc:picChg chg="del mod">
          <ac:chgData name="Hadrian Ang" userId="c8c19312d97998c7" providerId="LiveId" clId="{998E1255-DF58-4079-9E96-FA6B51962CE1}" dt="2020-03-07T01:09:27.991" v="4424" actId="478"/>
          <ac:picMkLst>
            <pc:docMk/>
            <pc:sldMk cId="1338053313" sldId="276"/>
            <ac:picMk id="4" creationId="{37E82A8F-4812-46DB-BB2E-9660607AEBF7}"/>
          </ac:picMkLst>
        </pc:picChg>
      </pc:sldChg>
      <pc:sldChg chg="addSp delSp modSp add ord">
        <pc:chgData name="Hadrian Ang" userId="c8c19312d97998c7" providerId="LiveId" clId="{998E1255-DF58-4079-9E96-FA6B51962CE1}" dt="2020-03-08T18:16:44.562" v="13401" actId="1038"/>
        <pc:sldMkLst>
          <pc:docMk/>
          <pc:sldMk cId="2612163706" sldId="277"/>
        </pc:sldMkLst>
        <pc:spChg chg="del">
          <ac:chgData name="Hadrian Ang" userId="c8c19312d97998c7" providerId="LiveId" clId="{998E1255-DF58-4079-9E96-FA6B51962CE1}" dt="2020-03-07T00:10:03.378" v="3669" actId="478"/>
          <ac:spMkLst>
            <pc:docMk/>
            <pc:sldMk cId="2612163706" sldId="277"/>
            <ac:spMk id="2" creationId="{09D25AFD-8CBB-4A2B-856A-95C529E12BFB}"/>
          </ac:spMkLst>
        </pc:spChg>
        <pc:spChg chg="del mod">
          <ac:chgData name="Hadrian Ang" userId="c8c19312d97998c7" providerId="LiveId" clId="{998E1255-DF58-4079-9E96-FA6B51962CE1}" dt="2020-03-07T16:41:21.396" v="5605" actId="478"/>
          <ac:spMkLst>
            <pc:docMk/>
            <pc:sldMk cId="2612163706" sldId="277"/>
            <ac:spMk id="4" creationId="{74397CFC-39AB-4D3B-B16F-C99F2B292EDE}"/>
          </ac:spMkLst>
        </pc:spChg>
        <pc:spChg chg="mod">
          <ac:chgData name="Hadrian Ang" userId="c8c19312d97998c7" providerId="LiveId" clId="{998E1255-DF58-4079-9E96-FA6B51962CE1}" dt="2020-03-07T16:40:53.756" v="5580" actId="20577"/>
          <ac:spMkLst>
            <pc:docMk/>
            <pc:sldMk cId="2612163706" sldId="277"/>
            <ac:spMk id="5" creationId="{B65F0660-4A16-4CE7-9427-F1C8838D1ED3}"/>
          </ac:spMkLst>
        </pc:spChg>
        <pc:spChg chg="del mod">
          <ac:chgData name="Hadrian Ang" userId="c8c19312d97998c7" providerId="LiveId" clId="{998E1255-DF58-4079-9E96-FA6B51962CE1}" dt="2020-03-07T16:41:23.284" v="5606" actId="478"/>
          <ac:spMkLst>
            <pc:docMk/>
            <pc:sldMk cId="2612163706" sldId="277"/>
            <ac:spMk id="7" creationId="{A4D5A889-C82A-47B7-838D-CEA6F401DA60}"/>
          </ac:spMkLst>
        </pc:spChg>
        <pc:spChg chg="del">
          <ac:chgData name="Hadrian Ang" userId="c8c19312d97998c7" providerId="LiveId" clId="{998E1255-DF58-4079-9E96-FA6B51962CE1}" dt="2020-03-07T00:10:08.901" v="3670" actId="478"/>
          <ac:spMkLst>
            <pc:docMk/>
            <pc:sldMk cId="2612163706" sldId="277"/>
            <ac:spMk id="9" creationId="{F9EF0F16-2CE9-4B0B-AA3B-640E04731998}"/>
          </ac:spMkLst>
        </pc:spChg>
        <pc:spChg chg="mod">
          <ac:chgData name="Hadrian Ang" userId="c8c19312d97998c7" providerId="LiveId" clId="{998E1255-DF58-4079-9E96-FA6B51962CE1}" dt="2020-03-07T16:41:01.882" v="5602" actId="20577"/>
          <ac:spMkLst>
            <pc:docMk/>
            <pc:sldMk cId="2612163706" sldId="277"/>
            <ac:spMk id="13" creationId="{6C5C0842-9903-491C-A129-B73DF83E205C}"/>
          </ac:spMkLst>
        </pc:spChg>
        <pc:spChg chg="mod">
          <ac:chgData name="Hadrian Ang" userId="c8c19312d97998c7" providerId="LiveId" clId="{998E1255-DF58-4079-9E96-FA6B51962CE1}" dt="2020-03-07T00:12:53.682" v="3775" actId="1076"/>
          <ac:spMkLst>
            <pc:docMk/>
            <pc:sldMk cId="2612163706" sldId="277"/>
            <ac:spMk id="14" creationId="{2E50D809-97AD-46D0-A49C-B303633BC55A}"/>
          </ac:spMkLst>
        </pc:spChg>
        <pc:spChg chg="del mod">
          <ac:chgData name="Hadrian Ang" userId="c8c19312d97998c7" providerId="LiveId" clId="{998E1255-DF58-4079-9E96-FA6B51962CE1}" dt="2020-03-07T16:41:21.396" v="5605" actId="478"/>
          <ac:spMkLst>
            <pc:docMk/>
            <pc:sldMk cId="2612163706" sldId="277"/>
            <ac:spMk id="15" creationId="{0CF574FA-5D5E-415E-A7F1-F4DD3448E94E}"/>
          </ac:spMkLst>
        </pc:spChg>
        <pc:spChg chg="del">
          <ac:chgData name="Hadrian Ang" userId="c8c19312d97998c7" providerId="LiveId" clId="{998E1255-DF58-4079-9E96-FA6B51962CE1}" dt="2020-03-07T00:10:08.901" v="3670" actId="478"/>
          <ac:spMkLst>
            <pc:docMk/>
            <pc:sldMk cId="2612163706" sldId="277"/>
            <ac:spMk id="16" creationId="{B79349B2-3D4D-46AD-97BF-7090926CE02F}"/>
          </ac:spMkLst>
        </pc:spChg>
        <pc:spChg chg="del mod">
          <ac:chgData name="Hadrian Ang" userId="c8c19312d97998c7" providerId="LiveId" clId="{998E1255-DF58-4079-9E96-FA6B51962CE1}" dt="2020-03-07T16:41:21.396" v="5605" actId="478"/>
          <ac:spMkLst>
            <pc:docMk/>
            <pc:sldMk cId="2612163706" sldId="277"/>
            <ac:spMk id="17" creationId="{4A8E09B7-DD25-4DB3-8CE4-F5509E5A1479}"/>
          </ac:spMkLst>
        </pc:spChg>
        <pc:spChg chg="del">
          <ac:chgData name="Hadrian Ang" userId="c8c19312d97998c7" providerId="LiveId" clId="{998E1255-DF58-4079-9E96-FA6B51962CE1}" dt="2020-03-07T00:10:08.901" v="3670" actId="478"/>
          <ac:spMkLst>
            <pc:docMk/>
            <pc:sldMk cId="2612163706" sldId="277"/>
            <ac:spMk id="18" creationId="{4AAFA19B-7540-4194-B4B4-F68E5B040784}"/>
          </ac:spMkLst>
        </pc:spChg>
        <pc:spChg chg="add del mod">
          <ac:chgData name="Hadrian Ang" userId="c8c19312d97998c7" providerId="LiveId" clId="{998E1255-DF58-4079-9E96-FA6B51962CE1}" dt="2020-03-07T16:41:21.396" v="5605" actId="478"/>
          <ac:spMkLst>
            <pc:docMk/>
            <pc:sldMk cId="2612163706" sldId="277"/>
            <ac:spMk id="18" creationId="{992FBEAA-8217-4D72-B15E-E57737AE3F8E}"/>
          </ac:spMkLst>
        </pc:spChg>
        <pc:spChg chg="del">
          <ac:chgData name="Hadrian Ang" userId="c8c19312d97998c7" providerId="LiveId" clId="{998E1255-DF58-4079-9E96-FA6B51962CE1}" dt="2020-03-07T00:10:03.378" v="3669" actId="478"/>
          <ac:spMkLst>
            <pc:docMk/>
            <pc:sldMk cId="2612163706" sldId="277"/>
            <ac:spMk id="19" creationId="{419BC4F3-C571-43DD-A2E0-3EBC2EB84840}"/>
          </ac:spMkLst>
        </pc:spChg>
        <pc:spChg chg="add del mod">
          <ac:chgData name="Hadrian Ang" userId="c8c19312d97998c7" providerId="LiveId" clId="{998E1255-DF58-4079-9E96-FA6B51962CE1}" dt="2020-03-07T16:41:21.396" v="5605" actId="478"/>
          <ac:spMkLst>
            <pc:docMk/>
            <pc:sldMk cId="2612163706" sldId="277"/>
            <ac:spMk id="19" creationId="{9D86B33C-0482-44CD-BE2E-831BE20C0FA2}"/>
          </ac:spMkLst>
        </pc:spChg>
        <pc:spChg chg="del">
          <ac:chgData name="Hadrian Ang" userId="c8c19312d97998c7" providerId="LiveId" clId="{998E1255-DF58-4079-9E96-FA6B51962CE1}" dt="2020-03-07T00:10:03.378" v="3669" actId="478"/>
          <ac:spMkLst>
            <pc:docMk/>
            <pc:sldMk cId="2612163706" sldId="277"/>
            <ac:spMk id="20" creationId="{F78E8B3A-F285-4438-AECF-97D462AA2CF3}"/>
          </ac:spMkLst>
        </pc:spChg>
        <pc:spChg chg="add del mod">
          <ac:chgData name="Hadrian Ang" userId="c8c19312d97998c7" providerId="LiveId" clId="{998E1255-DF58-4079-9E96-FA6B51962CE1}" dt="2020-03-07T01:49:27.967" v="5283" actId="478"/>
          <ac:spMkLst>
            <pc:docMk/>
            <pc:sldMk cId="2612163706" sldId="277"/>
            <ac:spMk id="22" creationId="{0712CEC1-1684-43BF-984C-9688D6F84C9B}"/>
          </ac:spMkLst>
        </pc:spChg>
        <pc:spChg chg="del">
          <ac:chgData name="Hadrian Ang" userId="c8c19312d97998c7" providerId="LiveId" clId="{998E1255-DF58-4079-9E96-FA6B51962CE1}" dt="2020-03-07T00:10:03.378" v="3669" actId="478"/>
          <ac:spMkLst>
            <pc:docMk/>
            <pc:sldMk cId="2612163706" sldId="277"/>
            <ac:spMk id="22" creationId="{1F97B779-C402-4CF6-AEDE-93A9126EA63C}"/>
          </ac:spMkLst>
        </pc:spChg>
        <pc:spChg chg="add del mod">
          <ac:chgData name="Hadrian Ang" userId="c8c19312d97998c7" providerId="LiveId" clId="{998E1255-DF58-4079-9E96-FA6B51962CE1}" dt="2020-03-07T16:41:21.396" v="5605" actId="478"/>
          <ac:spMkLst>
            <pc:docMk/>
            <pc:sldMk cId="2612163706" sldId="277"/>
            <ac:spMk id="23" creationId="{C3CE87CA-E2DC-407F-A61D-12EC3E7A5770}"/>
          </ac:spMkLst>
        </pc:spChg>
        <pc:spChg chg="add mod">
          <ac:chgData name="Hadrian Ang" userId="c8c19312d97998c7" providerId="LiveId" clId="{998E1255-DF58-4079-9E96-FA6B51962CE1}" dt="2020-03-08T18:16:27.173" v="13387" actId="1076"/>
          <ac:spMkLst>
            <pc:docMk/>
            <pc:sldMk cId="2612163706" sldId="277"/>
            <ac:spMk id="24" creationId="{87CDF417-AF1A-40B4-8C8A-F905A608D6D3}"/>
          </ac:spMkLst>
        </pc:spChg>
        <pc:spChg chg="add del mod">
          <ac:chgData name="Hadrian Ang" userId="c8c19312d97998c7" providerId="LiveId" clId="{998E1255-DF58-4079-9E96-FA6B51962CE1}" dt="2020-03-07T16:41:21.396" v="5605" actId="478"/>
          <ac:spMkLst>
            <pc:docMk/>
            <pc:sldMk cId="2612163706" sldId="277"/>
            <ac:spMk id="25" creationId="{306FD60E-D823-4E50-8342-21B3F77545F9}"/>
          </ac:spMkLst>
        </pc:spChg>
        <pc:spChg chg="add del mod">
          <ac:chgData name="Hadrian Ang" userId="c8c19312d97998c7" providerId="LiveId" clId="{998E1255-DF58-4079-9E96-FA6B51962CE1}" dt="2020-03-07T16:41:21.396" v="5605" actId="478"/>
          <ac:spMkLst>
            <pc:docMk/>
            <pc:sldMk cId="2612163706" sldId="277"/>
            <ac:spMk id="26" creationId="{158F1297-E763-491B-B373-FE049C05E61D}"/>
          </ac:spMkLst>
        </pc:spChg>
        <pc:spChg chg="add del mod">
          <ac:chgData name="Hadrian Ang" userId="c8c19312d97998c7" providerId="LiveId" clId="{998E1255-DF58-4079-9E96-FA6B51962CE1}" dt="2020-03-07T16:41:21.396" v="5605" actId="478"/>
          <ac:spMkLst>
            <pc:docMk/>
            <pc:sldMk cId="2612163706" sldId="277"/>
            <ac:spMk id="32" creationId="{875B0C6C-8908-4CE6-9B06-5EE30B0261F0}"/>
          </ac:spMkLst>
        </pc:spChg>
        <pc:spChg chg="add mod">
          <ac:chgData name="Hadrian Ang" userId="c8c19312d97998c7" providerId="LiveId" clId="{998E1255-DF58-4079-9E96-FA6B51962CE1}" dt="2020-03-08T18:16:44.562" v="13401" actId="1038"/>
          <ac:spMkLst>
            <pc:docMk/>
            <pc:sldMk cId="2612163706" sldId="277"/>
            <ac:spMk id="35" creationId="{058E31A5-DF29-4667-9833-30CD1D735E53}"/>
          </ac:spMkLst>
        </pc:spChg>
        <pc:spChg chg="add mod">
          <ac:chgData name="Hadrian Ang" userId="c8c19312d97998c7" providerId="LiveId" clId="{998E1255-DF58-4079-9E96-FA6B51962CE1}" dt="2020-03-08T18:16:44.562" v="13401" actId="1038"/>
          <ac:spMkLst>
            <pc:docMk/>
            <pc:sldMk cId="2612163706" sldId="277"/>
            <ac:spMk id="39" creationId="{29A643DC-C648-4C7D-9E3E-705C690C846F}"/>
          </ac:spMkLst>
        </pc:spChg>
        <pc:spChg chg="add mod">
          <ac:chgData name="Hadrian Ang" userId="c8c19312d97998c7" providerId="LiveId" clId="{998E1255-DF58-4079-9E96-FA6B51962CE1}" dt="2020-03-08T18:16:44.562" v="13401" actId="1038"/>
          <ac:spMkLst>
            <pc:docMk/>
            <pc:sldMk cId="2612163706" sldId="277"/>
            <ac:spMk id="40" creationId="{5077F26F-6AA5-4D99-9FFF-582F5FF48FA0}"/>
          </ac:spMkLst>
        </pc:spChg>
        <pc:spChg chg="add del mod">
          <ac:chgData name="Hadrian Ang" userId="c8c19312d97998c7" providerId="LiveId" clId="{998E1255-DF58-4079-9E96-FA6B51962CE1}" dt="2020-03-08T18:16:44.562" v="13401" actId="1038"/>
          <ac:spMkLst>
            <pc:docMk/>
            <pc:sldMk cId="2612163706" sldId="277"/>
            <ac:spMk id="45" creationId="{2FA08F2F-B22F-4EF8-BB88-CAFB1B7D74AF}"/>
          </ac:spMkLst>
        </pc:spChg>
        <pc:spChg chg="add mod">
          <ac:chgData name="Hadrian Ang" userId="c8c19312d97998c7" providerId="LiveId" clId="{998E1255-DF58-4079-9E96-FA6B51962CE1}" dt="2020-03-08T18:16:44.562" v="13401" actId="1038"/>
          <ac:spMkLst>
            <pc:docMk/>
            <pc:sldMk cId="2612163706" sldId="277"/>
            <ac:spMk id="46" creationId="{5351FE59-FF48-4705-B578-EA0E00E0B643}"/>
          </ac:spMkLst>
        </pc:spChg>
        <pc:spChg chg="add mod">
          <ac:chgData name="Hadrian Ang" userId="c8c19312d97998c7" providerId="LiveId" clId="{998E1255-DF58-4079-9E96-FA6B51962CE1}" dt="2020-03-08T18:16:44.562" v="13401" actId="1038"/>
          <ac:spMkLst>
            <pc:docMk/>
            <pc:sldMk cId="2612163706" sldId="277"/>
            <ac:spMk id="52" creationId="{292CB305-03A4-42AD-B129-1E4C3B85FB1B}"/>
          </ac:spMkLst>
        </pc:spChg>
        <pc:spChg chg="add mod">
          <ac:chgData name="Hadrian Ang" userId="c8c19312d97998c7" providerId="LiveId" clId="{998E1255-DF58-4079-9E96-FA6B51962CE1}" dt="2020-03-08T18:16:44.562" v="13401" actId="1038"/>
          <ac:spMkLst>
            <pc:docMk/>
            <pc:sldMk cId="2612163706" sldId="277"/>
            <ac:spMk id="53" creationId="{60C4C74F-C097-443D-B3FD-5898FE707874}"/>
          </ac:spMkLst>
        </pc:spChg>
        <pc:spChg chg="add del mod">
          <ac:chgData name="Hadrian Ang" userId="c8c19312d97998c7" providerId="LiveId" clId="{998E1255-DF58-4079-9E96-FA6B51962CE1}" dt="2020-03-07T17:32:13.601" v="5802"/>
          <ac:spMkLst>
            <pc:docMk/>
            <pc:sldMk cId="2612163706" sldId="277"/>
            <ac:spMk id="54" creationId="{07300935-3AAE-49AE-A11F-13C43DA3643F}"/>
          </ac:spMkLst>
        </pc:spChg>
        <pc:spChg chg="add mod">
          <ac:chgData name="Hadrian Ang" userId="c8c19312d97998c7" providerId="LiveId" clId="{998E1255-DF58-4079-9E96-FA6B51962CE1}" dt="2020-03-08T18:16:44.562" v="13401" actId="1038"/>
          <ac:spMkLst>
            <pc:docMk/>
            <pc:sldMk cId="2612163706" sldId="277"/>
            <ac:spMk id="55" creationId="{7AAB8FF3-5326-4DFF-BEDD-5860C396958F}"/>
          </ac:spMkLst>
        </pc:spChg>
        <pc:spChg chg="add mod">
          <ac:chgData name="Hadrian Ang" userId="c8c19312d97998c7" providerId="LiveId" clId="{998E1255-DF58-4079-9E96-FA6B51962CE1}" dt="2020-03-08T18:16:44.562" v="13401" actId="1038"/>
          <ac:spMkLst>
            <pc:docMk/>
            <pc:sldMk cId="2612163706" sldId="277"/>
            <ac:spMk id="56" creationId="{7DFDD873-2BF9-4619-8652-66546775944A}"/>
          </ac:spMkLst>
        </pc:spChg>
        <pc:grpChg chg="mod">
          <ac:chgData name="Hadrian Ang" userId="c8c19312d97998c7" providerId="LiveId" clId="{998E1255-DF58-4079-9E96-FA6B51962CE1}" dt="2020-03-07T16:41:15.815" v="5604" actId="1076"/>
          <ac:grpSpMkLst>
            <pc:docMk/>
            <pc:sldMk cId="2612163706" sldId="277"/>
            <ac:grpSpMk id="12" creationId="{95ABAB6D-027E-4622-9746-94CC49A64C41}"/>
          </ac:grpSpMkLst>
        </pc:grpChg>
        <pc:graphicFrameChg chg="add del mod modGraphic">
          <ac:chgData name="Hadrian Ang" userId="c8c19312d97998c7" providerId="LiveId" clId="{998E1255-DF58-4079-9E96-FA6B51962CE1}" dt="2020-03-07T16:41:21.396" v="5605" actId="478"/>
          <ac:graphicFrameMkLst>
            <pc:docMk/>
            <pc:sldMk cId="2612163706" sldId="277"/>
            <ac:graphicFrameMk id="21" creationId="{4BFC3A1D-7360-4EB4-8C41-9AD1174C2283}"/>
          </ac:graphicFrameMkLst>
        </pc:graphicFrameChg>
        <pc:picChg chg="add del mod">
          <ac:chgData name="Hadrian Ang" userId="c8c19312d97998c7" providerId="LiveId" clId="{998E1255-DF58-4079-9E96-FA6B51962CE1}" dt="2020-03-07T01:51:38.812" v="5323" actId="478"/>
          <ac:picMkLst>
            <pc:docMk/>
            <pc:sldMk cId="2612163706" sldId="277"/>
            <ac:picMk id="3" creationId="{D8D69DDE-D14A-4A67-A5C0-AAE4044A51F5}"/>
          </ac:picMkLst>
        </pc:picChg>
        <pc:picChg chg="del mod">
          <ac:chgData name="Hadrian Ang" userId="c8c19312d97998c7" providerId="LiveId" clId="{998E1255-DF58-4079-9E96-FA6B51962CE1}" dt="2020-03-07T01:57:54.129" v="5418" actId="478"/>
          <ac:picMkLst>
            <pc:docMk/>
            <pc:sldMk cId="2612163706" sldId="277"/>
            <ac:picMk id="8" creationId="{C9AFC1D8-527F-4DE9-8DDB-3B3AB1A7192D}"/>
          </ac:picMkLst>
        </pc:picChg>
        <pc:picChg chg="add del mod">
          <ac:chgData name="Hadrian Ang" userId="c8c19312d97998c7" providerId="LiveId" clId="{998E1255-DF58-4079-9E96-FA6B51962CE1}" dt="2020-03-07T16:41:21.396" v="5605" actId="478"/>
          <ac:picMkLst>
            <pc:docMk/>
            <pc:sldMk cId="2612163706" sldId="277"/>
            <ac:picMk id="9" creationId="{B40BB3CA-53C7-493F-BC98-F3046738E55E}"/>
          </ac:picMkLst>
        </pc:picChg>
        <pc:picChg chg="del mod">
          <ac:chgData name="Hadrian Ang" userId="c8c19312d97998c7" providerId="LiveId" clId="{998E1255-DF58-4079-9E96-FA6B51962CE1}" dt="2020-03-07T01:57:54.457" v="5419" actId="478"/>
          <ac:picMkLst>
            <pc:docMk/>
            <pc:sldMk cId="2612163706" sldId="277"/>
            <ac:picMk id="10" creationId="{6439DD94-1F61-4FC7-8B7E-B7D6A6F78574}"/>
          </ac:picMkLst>
        </pc:picChg>
        <pc:picChg chg="add mod">
          <ac:chgData name="Hadrian Ang" userId="c8c19312d97998c7" providerId="LiveId" clId="{998E1255-DF58-4079-9E96-FA6B51962CE1}" dt="2020-03-07T01:49:03.052" v="5274" actId="571"/>
          <ac:picMkLst>
            <pc:docMk/>
            <pc:sldMk cId="2612163706" sldId="277"/>
            <ac:picMk id="20" creationId="{2E918AA4-FEFD-4C1C-B179-E5FCA6C6E40C}"/>
          </ac:picMkLst>
        </pc:picChg>
        <pc:picChg chg="add del mod">
          <ac:chgData name="Hadrian Ang" userId="c8c19312d97998c7" providerId="LiveId" clId="{998E1255-DF58-4079-9E96-FA6B51962CE1}" dt="2020-03-07T01:26:05.462" v="4882" actId="478"/>
          <ac:picMkLst>
            <pc:docMk/>
            <pc:sldMk cId="2612163706" sldId="277"/>
            <ac:picMk id="25" creationId="{AB21A9AE-7F59-438F-93FC-C54D760725E0}"/>
          </ac:picMkLst>
        </pc:picChg>
        <pc:picChg chg="add del mod">
          <ac:chgData name="Hadrian Ang" userId="c8c19312d97998c7" providerId="LiveId" clId="{998E1255-DF58-4079-9E96-FA6B51962CE1}" dt="2020-03-07T16:41:21.396" v="5605" actId="478"/>
          <ac:picMkLst>
            <pc:docMk/>
            <pc:sldMk cId="2612163706" sldId="277"/>
            <ac:picMk id="27" creationId="{A9DA5807-4D4C-448C-83EB-522EA697AC95}"/>
          </ac:picMkLst>
        </pc:picChg>
        <pc:picChg chg="add del mod">
          <ac:chgData name="Hadrian Ang" userId="c8c19312d97998c7" providerId="LiveId" clId="{998E1255-DF58-4079-9E96-FA6B51962CE1}" dt="2020-03-07T16:41:21.396" v="5605" actId="478"/>
          <ac:picMkLst>
            <pc:docMk/>
            <pc:sldMk cId="2612163706" sldId="277"/>
            <ac:picMk id="29" creationId="{C57EF8F8-2FD7-49BF-B59B-CE26FC8D979C}"/>
          </ac:picMkLst>
        </pc:picChg>
        <pc:picChg chg="add del mod">
          <ac:chgData name="Hadrian Ang" userId="c8c19312d97998c7" providerId="LiveId" clId="{998E1255-DF58-4079-9E96-FA6B51962CE1}" dt="2020-03-07T16:41:21.396" v="5605" actId="478"/>
          <ac:picMkLst>
            <pc:docMk/>
            <pc:sldMk cId="2612163706" sldId="277"/>
            <ac:picMk id="30" creationId="{1A1399ED-D271-4E8B-95AF-EECD73EBED97}"/>
          </ac:picMkLst>
        </pc:picChg>
        <pc:picChg chg="add del mod">
          <ac:chgData name="Hadrian Ang" userId="c8c19312d97998c7" providerId="LiveId" clId="{998E1255-DF58-4079-9E96-FA6B51962CE1}" dt="2020-03-07T16:41:21.396" v="5605" actId="478"/>
          <ac:picMkLst>
            <pc:docMk/>
            <pc:sldMk cId="2612163706" sldId="277"/>
            <ac:picMk id="31" creationId="{85CDA2D1-6D28-4393-BE4C-4BF053DF2080}"/>
          </ac:picMkLst>
        </pc:picChg>
        <pc:picChg chg="add mod">
          <ac:chgData name="Hadrian Ang" userId="c8c19312d97998c7" providerId="LiveId" clId="{998E1255-DF58-4079-9E96-FA6B51962CE1}" dt="2020-03-08T18:16:44.562" v="13401" actId="1038"/>
          <ac:picMkLst>
            <pc:docMk/>
            <pc:sldMk cId="2612163706" sldId="277"/>
            <ac:picMk id="34" creationId="{D5674A9D-7402-421C-AF75-8BF3D92CE075}"/>
          </ac:picMkLst>
        </pc:picChg>
        <pc:picChg chg="add del mod">
          <ac:chgData name="Hadrian Ang" userId="c8c19312d97998c7" providerId="LiveId" clId="{998E1255-DF58-4079-9E96-FA6B51962CE1}" dt="2020-03-07T17:25:39.257" v="5666" actId="478"/>
          <ac:picMkLst>
            <pc:docMk/>
            <pc:sldMk cId="2612163706" sldId="277"/>
            <ac:picMk id="36" creationId="{9CF84973-2725-4230-BD72-4D16212C0853}"/>
          </ac:picMkLst>
        </pc:picChg>
        <pc:picChg chg="add mod">
          <ac:chgData name="Hadrian Ang" userId="c8c19312d97998c7" providerId="LiveId" clId="{998E1255-DF58-4079-9E96-FA6B51962CE1}" dt="2020-03-08T18:16:44.562" v="13401" actId="1038"/>
          <ac:picMkLst>
            <pc:docMk/>
            <pc:sldMk cId="2612163706" sldId="277"/>
            <ac:picMk id="38" creationId="{B32C1106-0345-4188-9B2F-9E9C61CF9C5B}"/>
          </ac:picMkLst>
        </pc:picChg>
        <pc:picChg chg="add mod">
          <ac:chgData name="Hadrian Ang" userId="c8c19312d97998c7" providerId="LiveId" clId="{998E1255-DF58-4079-9E96-FA6B51962CE1}" dt="2020-03-08T18:16:44.562" v="13401" actId="1038"/>
          <ac:picMkLst>
            <pc:docMk/>
            <pc:sldMk cId="2612163706" sldId="277"/>
            <ac:picMk id="42" creationId="{DA1C19AA-B58F-4363-BB8F-25B682CB761E}"/>
          </ac:picMkLst>
        </pc:picChg>
        <pc:picChg chg="add mod">
          <ac:chgData name="Hadrian Ang" userId="c8c19312d97998c7" providerId="LiveId" clId="{998E1255-DF58-4079-9E96-FA6B51962CE1}" dt="2020-03-08T18:16:44.562" v="13401" actId="1038"/>
          <ac:picMkLst>
            <pc:docMk/>
            <pc:sldMk cId="2612163706" sldId="277"/>
            <ac:picMk id="44" creationId="{DC73AE44-E9B6-4A61-ABA0-0B7CD0A75D72}"/>
          </ac:picMkLst>
        </pc:picChg>
        <pc:cxnChg chg="add del mod">
          <ac:chgData name="Hadrian Ang" userId="c8c19312d97998c7" providerId="LiveId" clId="{998E1255-DF58-4079-9E96-FA6B51962CE1}" dt="2020-03-07T17:30:54.765" v="5777" actId="478"/>
          <ac:cxnSpMkLst>
            <pc:docMk/>
            <pc:sldMk cId="2612163706" sldId="277"/>
            <ac:cxnSpMk id="48" creationId="{F36CB9C5-7AFA-4D83-ACE5-F0984D4A304E}"/>
          </ac:cxnSpMkLst>
        </pc:cxnChg>
      </pc:sldChg>
      <pc:sldChg chg="addSp delSp modSp add modTransition">
        <pc:chgData name="Hadrian Ang" userId="c8c19312d97998c7" providerId="LiveId" clId="{998E1255-DF58-4079-9E96-FA6B51962CE1}" dt="2020-03-08T23:16:15.843" v="14927" actId="20577"/>
        <pc:sldMkLst>
          <pc:docMk/>
          <pc:sldMk cId="3529943413" sldId="278"/>
        </pc:sldMkLst>
        <pc:spChg chg="del mod">
          <ac:chgData name="Hadrian Ang" userId="c8c19312d97998c7" providerId="LiveId" clId="{998E1255-DF58-4079-9E96-FA6B51962CE1}" dt="2020-03-07T01:16:25.265" v="4793" actId="478"/>
          <ac:spMkLst>
            <pc:docMk/>
            <pc:sldMk cId="3529943413" sldId="278"/>
            <ac:spMk id="2" creationId="{CF9EDAAE-54B3-43F1-83B5-62B5E0147A5B}"/>
          </ac:spMkLst>
        </pc:spChg>
        <pc:spChg chg="add del mod">
          <ac:chgData name="Hadrian Ang" userId="c8c19312d97998c7" providerId="LiveId" clId="{998E1255-DF58-4079-9E96-FA6B51962CE1}" dt="2020-03-07T01:16:09.863" v="4789"/>
          <ac:spMkLst>
            <pc:docMk/>
            <pc:sldMk cId="3529943413" sldId="278"/>
            <ac:spMk id="3" creationId="{879EA70A-D966-4780-8948-F0D1116EBD64}"/>
          </ac:spMkLst>
        </pc:spChg>
        <pc:spChg chg="del">
          <ac:chgData name="Hadrian Ang" userId="c8c19312d97998c7" providerId="LiveId" clId="{998E1255-DF58-4079-9E96-FA6B51962CE1}" dt="2020-03-07T01:19:21.319" v="4850"/>
          <ac:spMkLst>
            <pc:docMk/>
            <pc:sldMk cId="3529943413" sldId="278"/>
            <ac:spMk id="4" creationId="{9375531D-D046-4301-AE9D-E8741A767FE4}"/>
          </ac:spMkLst>
        </pc:spChg>
        <pc:spChg chg="add del mod">
          <ac:chgData name="Hadrian Ang" userId="c8c19312d97998c7" providerId="LiveId" clId="{998E1255-DF58-4079-9E96-FA6B51962CE1}" dt="2020-03-07T01:19:21.319" v="4850"/>
          <ac:spMkLst>
            <pc:docMk/>
            <pc:sldMk cId="3529943413" sldId="278"/>
            <ac:spMk id="7" creationId="{8808A329-5CFE-4187-92E1-10819053FE3C}"/>
          </ac:spMkLst>
        </pc:spChg>
        <pc:spChg chg="del mod">
          <ac:chgData name="Hadrian Ang" userId="c8c19312d97998c7" providerId="LiveId" clId="{998E1255-DF58-4079-9E96-FA6B51962CE1}" dt="2020-03-07T01:19:21.319" v="4850"/>
          <ac:spMkLst>
            <pc:docMk/>
            <pc:sldMk cId="3529943413" sldId="278"/>
            <ac:spMk id="15" creationId="{17524AB7-CB85-4310-9046-9D7D307867FE}"/>
          </ac:spMkLst>
        </pc:spChg>
        <pc:spChg chg="del">
          <ac:chgData name="Hadrian Ang" userId="c8c19312d97998c7" providerId="LiveId" clId="{998E1255-DF58-4079-9E96-FA6B51962CE1}" dt="2020-03-07T01:19:21.319" v="4850"/>
          <ac:spMkLst>
            <pc:docMk/>
            <pc:sldMk cId="3529943413" sldId="278"/>
            <ac:spMk id="16" creationId="{63EA18A2-1B11-4ECF-89E5-8DB432E46834}"/>
          </ac:spMkLst>
        </pc:spChg>
        <pc:spChg chg="del mod">
          <ac:chgData name="Hadrian Ang" userId="c8c19312d97998c7" providerId="LiveId" clId="{998E1255-DF58-4079-9E96-FA6B51962CE1}" dt="2020-03-07T01:19:21.319" v="4850"/>
          <ac:spMkLst>
            <pc:docMk/>
            <pc:sldMk cId="3529943413" sldId="278"/>
            <ac:spMk id="17" creationId="{A8B8594F-D0C3-4D7B-B8D5-A074E0D19445}"/>
          </ac:spMkLst>
        </pc:spChg>
        <pc:spChg chg="del mod">
          <ac:chgData name="Hadrian Ang" userId="c8c19312d97998c7" providerId="LiveId" clId="{998E1255-DF58-4079-9E96-FA6B51962CE1}" dt="2020-03-07T01:19:21.319" v="4850"/>
          <ac:spMkLst>
            <pc:docMk/>
            <pc:sldMk cId="3529943413" sldId="278"/>
            <ac:spMk id="19" creationId="{FCCB7A3B-192E-442F-86D9-D80B3DD112BA}"/>
          </ac:spMkLst>
        </pc:spChg>
        <pc:spChg chg="del mod">
          <ac:chgData name="Hadrian Ang" userId="c8c19312d97998c7" providerId="LiveId" clId="{998E1255-DF58-4079-9E96-FA6B51962CE1}" dt="2020-03-07T01:19:21.319" v="4850"/>
          <ac:spMkLst>
            <pc:docMk/>
            <pc:sldMk cId="3529943413" sldId="278"/>
            <ac:spMk id="22" creationId="{93FD2E1F-F15B-48D8-852C-1F9E3E83A4BE}"/>
          </ac:spMkLst>
        </pc:spChg>
        <pc:spChg chg="add mod">
          <ac:chgData name="Hadrian Ang" userId="c8c19312d97998c7" providerId="LiveId" clId="{998E1255-DF58-4079-9E96-FA6B51962CE1}" dt="2020-03-08T17:40:23.587" v="12625" actId="20577"/>
          <ac:spMkLst>
            <pc:docMk/>
            <pc:sldMk cId="3529943413" sldId="278"/>
            <ac:spMk id="24" creationId="{FC32DEF1-2558-4DAF-8397-2C723B2004AF}"/>
          </ac:spMkLst>
        </pc:spChg>
        <pc:spChg chg="add del mod">
          <ac:chgData name="Hadrian Ang" userId="c8c19312d97998c7" providerId="LiveId" clId="{998E1255-DF58-4079-9E96-FA6B51962CE1}" dt="2020-03-07T01:36:20.530" v="5089" actId="478"/>
          <ac:spMkLst>
            <pc:docMk/>
            <pc:sldMk cId="3529943413" sldId="278"/>
            <ac:spMk id="27" creationId="{4A4F44C7-1B4F-42C4-8403-69436C050195}"/>
          </ac:spMkLst>
        </pc:spChg>
        <pc:spChg chg="del mod">
          <ac:chgData name="Hadrian Ang" userId="c8c19312d97998c7" providerId="LiveId" clId="{998E1255-DF58-4079-9E96-FA6B51962CE1}" dt="2020-03-07T01:19:21.319" v="4850"/>
          <ac:spMkLst>
            <pc:docMk/>
            <pc:sldMk cId="3529943413" sldId="278"/>
            <ac:spMk id="27" creationId="{6E48417D-A09D-43DE-8FB7-D87A6846F9AC}"/>
          </ac:spMkLst>
        </pc:spChg>
        <pc:spChg chg="del mod">
          <ac:chgData name="Hadrian Ang" userId="c8c19312d97998c7" providerId="LiveId" clId="{998E1255-DF58-4079-9E96-FA6B51962CE1}" dt="2020-03-07T01:19:21.319" v="4850"/>
          <ac:spMkLst>
            <pc:docMk/>
            <pc:sldMk cId="3529943413" sldId="278"/>
            <ac:spMk id="28" creationId="{672FC270-CDA7-4FF7-951C-B97CC450AD51}"/>
          </ac:spMkLst>
        </pc:spChg>
        <pc:spChg chg="add mod">
          <ac:chgData name="Hadrian Ang" userId="c8c19312d97998c7" providerId="LiveId" clId="{998E1255-DF58-4079-9E96-FA6B51962CE1}" dt="2020-03-08T17:50:09.166" v="12818" actId="1076"/>
          <ac:spMkLst>
            <pc:docMk/>
            <pc:sldMk cId="3529943413" sldId="278"/>
            <ac:spMk id="28" creationId="{96D5B129-D033-4F38-AF03-185B52B3AE43}"/>
          </ac:spMkLst>
        </pc:spChg>
        <pc:spChg chg="add mod">
          <ac:chgData name="Hadrian Ang" userId="c8c19312d97998c7" providerId="LiveId" clId="{998E1255-DF58-4079-9E96-FA6B51962CE1}" dt="2020-03-07T01:47:29.192" v="5234" actId="1037"/>
          <ac:spMkLst>
            <pc:docMk/>
            <pc:sldMk cId="3529943413" sldId="278"/>
            <ac:spMk id="29" creationId="{6A5540E3-005D-475A-AA54-F30ABDE179DC}"/>
          </ac:spMkLst>
        </pc:spChg>
        <pc:spChg chg="del mod">
          <ac:chgData name="Hadrian Ang" userId="c8c19312d97998c7" providerId="LiveId" clId="{998E1255-DF58-4079-9E96-FA6B51962CE1}" dt="2020-03-07T01:19:21.319" v="4850"/>
          <ac:spMkLst>
            <pc:docMk/>
            <pc:sldMk cId="3529943413" sldId="278"/>
            <ac:spMk id="30" creationId="{38B20221-835B-4C89-8CB7-FF54600467E9}"/>
          </ac:spMkLst>
        </pc:spChg>
        <pc:spChg chg="add del mod">
          <ac:chgData name="Hadrian Ang" userId="c8c19312d97998c7" providerId="LiveId" clId="{998E1255-DF58-4079-9E96-FA6B51962CE1}" dt="2020-03-07T01:31:02.475" v="5014" actId="478"/>
          <ac:spMkLst>
            <pc:docMk/>
            <pc:sldMk cId="3529943413" sldId="278"/>
            <ac:spMk id="34" creationId="{E5E0964F-306D-4F37-92EB-72FCB41DEE77}"/>
          </ac:spMkLst>
        </pc:spChg>
        <pc:spChg chg="add mod">
          <ac:chgData name="Hadrian Ang" userId="c8c19312d97998c7" providerId="LiveId" clId="{998E1255-DF58-4079-9E96-FA6B51962CE1}" dt="2020-03-07T01:32:06.302" v="5042" actId="1035"/>
          <ac:spMkLst>
            <pc:docMk/>
            <pc:sldMk cId="3529943413" sldId="278"/>
            <ac:spMk id="35" creationId="{499634AE-1527-4956-8514-F1E446DE4E4A}"/>
          </ac:spMkLst>
        </pc:spChg>
        <pc:spChg chg="add mod">
          <ac:chgData name="Hadrian Ang" userId="c8c19312d97998c7" providerId="LiveId" clId="{998E1255-DF58-4079-9E96-FA6B51962CE1}" dt="2020-03-08T17:50:14.678" v="12819" actId="164"/>
          <ac:spMkLst>
            <pc:docMk/>
            <pc:sldMk cId="3529943413" sldId="278"/>
            <ac:spMk id="36" creationId="{2DF2F34E-BA26-4A31-A111-4B0668A890F3}"/>
          </ac:spMkLst>
        </pc:spChg>
        <pc:spChg chg="add mod">
          <ac:chgData name="Hadrian Ang" userId="c8c19312d97998c7" providerId="LiveId" clId="{998E1255-DF58-4079-9E96-FA6B51962CE1}" dt="2020-03-07T01:39:57.260" v="5141" actId="1076"/>
          <ac:spMkLst>
            <pc:docMk/>
            <pc:sldMk cId="3529943413" sldId="278"/>
            <ac:spMk id="37" creationId="{A192661D-2330-476C-ACE5-0E3C413AFDE8}"/>
          </ac:spMkLst>
        </pc:spChg>
        <pc:spChg chg="add mod">
          <ac:chgData name="Hadrian Ang" userId="c8c19312d97998c7" providerId="LiveId" clId="{998E1255-DF58-4079-9E96-FA6B51962CE1}" dt="2020-03-07T01:32:06.302" v="5042" actId="1035"/>
          <ac:spMkLst>
            <pc:docMk/>
            <pc:sldMk cId="3529943413" sldId="278"/>
            <ac:spMk id="40" creationId="{53EFCB07-6EB0-4F28-9FC6-F3AF0F06EBDD}"/>
          </ac:spMkLst>
        </pc:spChg>
        <pc:spChg chg="add mod">
          <ac:chgData name="Hadrian Ang" userId="c8c19312d97998c7" providerId="LiveId" clId="{998E1255-DF58-4079-9E96-FA6B51962CE1}" dt="2020-03-07T01:32:06.302" v="5042" actId="1035"/>
          <ac:spMkLst>
            <pc:docMk/>
            <pc:sldMk cId="3529943413" sldId="278"/>
            <ac:spMk id="41" creationId="{9502D7C5-FBD8-4016-98BB-30949BE1CDB7}"/>
          </ac:spMkLst>
        </pc:spChg>
        <pc:spChg chg="add mod">
          <ac:chgData name="Hadrian Ang" userId="c8c19312d97998c7" providerId="LiveId" clId="{998E1255-DF58-4079-9E96-FA6B51962CE1}" dt="2020-03-07T01:32:06.302" v="5042" actId="1035"/>
          <ac:spMkLst>
            <pc:docMk/>
            <pc:sldMk cId="3529943413" sldId="278"/>
            <ac:spMk id="43" creationId="{41A9AE70-48A2-49C4-9567-D4212137685B}"/>
          </ac:spMkLst>
        </pc:spChg>
        <pc:spChg chg="add mod">
          <ac:chgData name="Hadrian Ang" userId="c8c19312d97998c7" providerId="LiveId" clId="{998E1255-DF58-4079-9E96-FA6B51962CE1}" dt="2020-03-08T17:50:14.678" v="12819" actId="164"/>
          <ac:spMkLst>
            <pc:docMk/>
            <pc:sldMk cId="3529943413" sldId="278"/>
            <ac:spMk id="44" creationId="{8A564B3A-26CF-4848-9A07-E16EC1F387E2}"/>
          </ac:spMkLst>
        </pc:spChg>
        <pc:spChg chg="add mod">
          <ac:chgData name="Hadrian Ang" userId="c8c19312d97998c7" providerId="LiveId" clId="{998E1255-DF58-4079-9E96-FA6B51962CE1}" dt="2020-03-07T01:40:15.419" v="5144" actId="1076"/>
          <ac:spMkLst>
            <pc:docMk/>
            <pc:sldMk cId="3529943413" sldId="278"/>
            <ac:spMk id="45" creationId="{3AE41DE3-E893-4852-BA07-331BA16628A7}"/>
          </ac:spMkLst>
        </pc:spChg>
        <pc:spChg chg="add mod">
          <ac:chgData name="Hadrian Ang" userId="c8c19312d97998c7" providerId="LiveId" clId="{998E1255-DF58-4079-9E96-FA6B51962CE1}" dt="2020-03-07T01:32:06.302" v="5042" actId="1035"/>
          <ac:spMkLst>
            <pc:docMk/>
            <pc:sldMk cId="3529943413" sldId="278"/>
            <ac:spMk id="46" creationId="{DB272C63-F138-4AC1-884E-D886D4FEEA2E}"/>
          </ac:spMkLst>
        </pc:spChg>
        <pc:spChg chg="add mod">
          <ac:chgData name="Hadrian Ang" userId="c8c19312d97998c7" providerId="LiveId" clId="{998E1255-DF58-4079-9E96-FA6B51962CE1}" dt="2020-03-07T02:06:14.543" v="5502" actId="1076"/>
          <ac:spMkLst>
            <pc:docMk/>
            <pc:sldMk cId="3529943413" sldId="278"/>
            <ac:spMk id="47" creationId="{AC7491DF-4CCA-4302-8D02-41F633D78A03}"/>
          </ac:spMkLst>
        </pc:spChg>
        <pc:spChg chg="add mod">
          <ac:chgData name="Hadrian Ang" userId="c8c19312d97998c7" providerId="LiveId" clId="{998E1255-DF58-4079-9E96-FA6B51962CE1}" dt="2020-03-08T23:16:15.843" v="14927" actId="20577"/>
          <ac:spMkLst>
            <pc:docMk/>
            <pc:sldMk cId="3529943413" sldId="278"/>
            <ac:spMk id="48" creationId="{924508B5-ABA4-4BD1-868F-F5BDA31665A3}"/>
          </ac:spMkLst>
        </pc:spChg>
        <pc:spChg chg="add mod">
          <ac:chgData name="Hadrian Ang" userId="c8c19312d97998c7" providerId="LiveId" clId="{998E1255-DF58-4079-9E96-FA6B51962CE1}" dt="2020-03-07T01:47:29.192" v="5234" actId="1037"/>
          <ac:spMkLst>
            <pc:docMk/>
            <pc:sldMk cId="3529943413" sldId="278"/>
            <ac:spMk id="51" creationId="{5B3DB989-EFE2-41DC-B8E3-E92ED6D18425}"/>
          </ac:spMkLst>
        </pc:spChg>
        <pc:spChg chg="add mod">
          <ac:chgData name="Hadrian Ang" userId="c8c19312d97998c7" providerId="LiveId" clId="{998E1255-DF58-4079-9E96-FA6B51962CE1}" dt="2020-03-07T01:47:29.192" v="5234" actId="1037"/>
          <ac:spMkLst>
            <pc:docMk/>
            <pc:sldMk cId="3529943413" sldId="278"/>
            <ac:spMk id="52" creationId="{B1094E4A-E662-4A84-AC0B-3CAC8F131F41}"/>
          </ac:spMkLst>
        </pc:spChg>
        <pc:spChg chg="add del mod">
          <ac:chgData name="Hadrian Ang" userId="c8c19312d97998c7" providerId="LiveId" clId="{998E1255-DF58-4079-9E96-FA6B51962CE1}" dt="2020-03-07T01:36:06.313" v="5082" actId="478"/>
          <ac:spMkLst>
            <pc:docMk/>
            <pc:sldMk cId="3529943413" sldId="278"/>
            <ac:spMk id="53" creationId="{979C933B-BF99-4A52-969A-8303BE1D10BE}"/>
          </ac:spMkLst>
        </pc:spChg>
        <pc:grpChg chg="add mod">
          <ac:chgData name="Hadrian Ang" userId="c8c19312d97998c7" providerId="LiveId" clId="{998E1255-DF58-4079-9E96-FA6B51962CE1}" dt="2020-03-08T17:50:18.258" v="12821" actId="1076"/>
          <ac:grpSpMkLst>
            <pc:docMk/>
            <pc:sldMk cId="3529943413" sldId="278"/>
            <ac:grpSpMk id="10" creationId="{6F284117-0E72-4ABF-8AF7-E9A9A49471BB}"/>
          </ac:grpSpMkLst>
        </pc:grpChg>
        <pc:picChg chg="add mod">
          <ac:chgData name="Hadrian Ang" userId="c8c19312d97998c7" providerId="LiveId" clId="{998E1255-DF58-4079-9E96-FA6B51962CE1}" dt="2020-03-07T01:47:29.192" v="5234" actId="1037"/>
          <ac:picMkLst>
            <pc:docMk/>
            <pc:sldMk cId="3529943413" sldId="278"/>
            <ac:picMk id="3" creationId="{70766549-EB4A-4F46-A8BA-64AC538F235A}"/>
          </ac:picMkLst>
        </pc:picChg>
        <pc:picChg chg="add mod">
          <ac:chgData name="Hadrian Ang" userId="c8c19312d97998c7" providerId="LiveId" clId="{998E1255-DF58-4079-9E96-FA6B51962CE1}" dt="2020-03-07T01:47:29.192" v="5234" actId="1037"/>
          <ac:picMkLst>
            <pc:docMk/>
            <pc:sldMk cId="3529943413" sldId="278"/>
            <ac:picMk id="7" creationId="{0B92E219-C1B3-4E8A-AB23-9309AD9AFA04}"/>
          </ac:picMkLst>
        </pc:picChg>
        <pc:picChg chg="del">
          <ac:chgData name="Hadrian Ang" userId="c8c19312d97998c7" providerId="LiveId" clId="{998E1255-DF58-4079-9E96-FA6B51962CE1}" dt="2020-03-07T01:15:50.476" v="4781" actId="478"/>
          <ac:picMkLst>
            <pc:docMk/>
            <pc:sldMk cId="3529943413" sldId="278"/>
            <ac:picMk id="9" creationId="{16348238-8AB5-486F-9FF9-3CFF8B4EAC58}"/>
          </ac:picMkLst>
        </pc:picChg>
        <pc:picChg chg="del">
          <ac:chgData name="Hadrian Ang" userId="c8c19312d97998c7" providerId="LiveId" clId="{998E1255-DF58-4079-9E96-FA6B51962CE1}" dt="2020-03-07T01:15:48.808" v="4780" actId="478"/>
          <ac:picMkLst>
            <pc:docMk/>
            <pc:sldMk cId="3529943413" sldId="278"/>
            <ac:picMk id="18" creationId="{FE852B74-301F-459A-AF66-6A174E3A42CE}"/>
          </ac:picMkLst>
        </pc:picChg>
        <pc:picChg chg="mod">
          <ac:chgData name="Hadrian Ang" userId="c8c19312d97998c7" providerId="LiveId" clId="{998E1255-DF58-4079-9E96-FA6B51962CE1}" dt="2020-03-07T01:47:35.758" v="5246" actId="1036"/>
          <ac:picMkLst>
            <pc:docMk/>
            <pc:sldMk cId="3529943413" sldId="278"/>
            <ac:picMk id="1026" creationId="{B0A0542E-9D2C-4E45-B81B-78D095053AE6}"/>
          </ac:picMkLst>
        </pc:picChg>
        <pc:cxnChg chg="del mod">
          <ac:chgData name="Hadrian Ang" userId="c8c19312d97998c7" providerId="LiveId" clId="{998E1255-DF58-4079-9E96-FA6B51962CE1}" dt="2020-03-07T01:19:21.319" v="4850"/>
          <ac:cxnSpMkLst>
            <pc:docMk/>
            <pc:sldMk cId="3529943413" sldId="278"/>
            <ac:cxnSpMk id="21" creationId="{B1089599-F8A0-4A5C-A84C-A05EAA2EF982}"/>
          </ac:cxnSpMkLst>
        </pc:cxnChg>
        <pc:cxnChg chg="del mod">
          <ac:chgData name="Hadrian Ang" userId="c8c19312d97998c7" providerId="LiveId" clId="{998E1255-DF58-4079-9E96-FA6B51962CE1}" dt="2020-03-07T01:19:21.319" v="4850"/>
          <ac:cxnSpMkLst>
            <pc:docMk/>
            <pc:sldMk cId="3529943413" sldId="278"/>
            <ac:cxnSpMk id="25" creationId="{5B28E535-E832-4477-ADC7-7BC1FDA6A884}"/>
          </ac:cxnSpMkLst>
        </pc:cxnChg>
        <pc:cxnChg chg="del mod">
          <ac:chgData name="Hadrian Ang" userId="c8c19312d97998c7" providerId="LiveId" clId="{998E1255-DF58-4079-9E96-FA6B51962CE1}" dt="2020-03-07T01:19:21.319" v="4850"/>
          <ac:cxnSpMkLst>
            <pc:docMk/>
            <pc:sldMk cId="3529943413" sldId="278"/>
            <ac:cxnSpMk id="29" creationId="{301D9FE5-B779-49C8-B772-37ECE536B780}"/>
          </ac:cxnSpMkLst>
        </pc:cxnChg>
        <pc:cxnChg chg="add mod">
          <ac:chgData name="Hadrian Ang" userId="c8c19312d97998c7" providerId="LiveId" clId="{998E1255-DF58-4079-9E96-FA6B51962CE1}" dt="2020-03-07T01:40:04.411" v="5143" actId="14100"/>
          <ac:cxnSpMkLst>
            <pc:docMk/>
            <pc:sldMk cId="3529943413" sldId="278"/>
            <ac:cxnSpMk id="38" creationId="{2FFBCC12-B713-49FC-A24D-A1F3207ED629}"/>
          </ac:cxnSpMkLst>
        </pc:cxnChg>
        <pc:cxnChg chg="add mod">
          <ac:chgData name="Hadrian Ang" userId="c8c19312d97998c7" providerId="LiveId" clId="{998E1255-DF58-4079-9E96-FA6B51962CE1}" dt="2020-03-08T17:50:18.258" v="12821" actId="1076"/>
          <ac:cxnSpMkLst>
            <pc:docMk/>
            <pc:sldMk cId="3529943413" sldId="278"/>
            <ac:cxnSpMk id="39" creationId="{A44C521D-CD69-4E4A-8F58-F031CEB22F9A}"/>
          </ac:cxnSpMkLst>
        </pc:cxnChg>
        <pc:cxnChg chg="add mod">
          <ac:chgData name="Hadrian Ang" userId="c8c19312d97998c7" providerId="LiveId" clId="{998E1255-DF58-4079-9E96-FA6B51962CE1}" dt="2020-03-07T01:32:06.302" v="5042" actId="1035"/>
          <ac:cxnSpMkLst>
            <pc:docMk/>
            <pc:sldMk cId="3529943413" sldId="278"/>
            <ac:cxnSpMk id="42" creationId="{8329DABC-9FBE-4DC9-8179-BE4E4012861B}"/>
          </ac:cxnSpMkLst>
        </pc:cxnChg>
      </pc:sldChg>
      <pc:sldChg chg="add del ord modTransition">
        <pc:chgData name="Hadrian Ang" userId="c8c19312d97998c7" providerId="LiveId" clId="{998E1255-DF58-4079-9E96-FA6B51962CE1}" dt="2020-03-07T22:26:36.396" v="6147" actId="2696"/>
        <pc:sldMkLst>
          <pc:docMk/>
          <pc:sldMk cId="2444195156" sldId="279"/>
        </pc:sldMkLst>
      </pc:sldChg>
      <pc:sldChg chg="addSp modSp">
        <pc:chgData name="Hadrian Ang" userId="c8c19312d97998c7" providerId="LiveId" clId="{998E1255-DF58-4079-9E96-FA6B51962CE1}" dt="2020-03-08T22:11:20.886" v="13765" actId="1076"/>
        <pc:sldMkLst>
          <pc:docMk/>
          <pc:sldMk cId="3591418494" sldId="280"/>
        </pc:sldMkLst>
        <pc:spChg chg="mod">
          <ac:chgData name="Hadrian Ang" userId="c8c19312d97998c7" providerId="LiveId" clId="{998E1255-DF58-4079-9E96-FA6B51962CE1}" dt="2020-03-08T16:34:21.828" v="10891" actId="1035"/>
          <ac:spMkLst>
            <pc:docMk/>
            <pc:sldMk cId="3591418494" sldId="280"/>
            <ac:spMk id="13" creationId="{6C5C0842-9903-491C-A129-B73DF83E205C}"/>
          </ac:spMkLst>
        </pc:spChg>
        <pc:spChg chg="add mod">
          <ac:chgData name="Hadrian Ang" userId="c8c19312d97998c7" providerId="LiveId" clId="{998E1255-DF58-4079-9E96-FA6B51962CE1}" dt="2020-03-07T17:34:43.850" v="5916" actId="1076"/>
          <ac:spMkLst>
            <pc:docMk/>
            <pc:sldMk cId="3591418494" sldId="280"/>
            <ac:spMk id="15" creationId="{BA2CDB4B-8518-427C-9F68-689810194A4C}"/>
          </ac:spMkLst>
        </pc:spChg>
        <pc:spChg chg="mod">
          <ac:chgData name="Hadrian Ang" userId="c8c19312d97998c7" providerId="LiveId" clId="{998E1255-DF58-4079-9E96-FA6B51962CE1}" dt="2020-03-07T17:33:44.877" v="5838" actId="1076"/>
          <ac:spMkLst>
            <pc:docMk/>
            <pc:sldMk cId="3591418494" sldId="280"/>
            <ac:spMk id="103" creationId="{1018FE57-8C8F-4967-958D-70CE28205D9B}"/>
          </ac:spMkLst>
        </pc:spChg>
        <pc:grpChg chg="mod">
          <ac:chgData name="Hadrian Ang" userId="c8c19312d97998c7" providerId="LiveId" clId="{998E1255-DF58-4079-9E96-FA6B51962CE1}" dt="2020-03-08T17:50:31.749" v="12823" actId="1076"/>
          <ac:grpSpMkLst>
            <pc:docMk/>
            <pc:sldMk cId="3591418494" sldId="280"/>
            <ac:grpSpMk id="12" creationId="{95ABAB6D-027E-4622-9746-94CC49A64C41}"/>
          </ac:grpSpMkLst>
        </pc:grpChg>
        <pc:graphicFrameChg chg="mod modGraphic">
          <ac:chgData name="Hadrian Ang" userId="c8c19312d97998c7" providerId="LiveId" clId="{998E1255-DF58-4079-9E96-FA6B51962CE1}" dt="2020-03-08T16:33:56.742" v="10878" actId="2711"/>
          <ac:graphicFrameMkLst>
            <pc:docMk/>
            <pc:sldMk cId="3591418494" sldId="280"/>
            <ac:graphicFrameMk id="2" creationId="{D2DF63C7-FF8E-4BC7-891D-8E6B1D62414F}"/>
          </ac:graphicFrameMkLst>
        </pc:graphicFrameChg>
        <pc:graphicFrameChg chg="mod modGraphic">
          <ac:chgData name="Hadrian Ang" userId="c8c19312d97998c7" providerId="LiveId" clId="{998E1255-DF58-4079-9E96-FA6B51962CE1}" dt="2020-03-08T16:34:21.828" v="10891" actId="1035"/>
          <ac:graphicFrameMkLst>
            <pc:docMk/>
            <pc:sldMk cId="3591418494" sldId="280"/>
            <ac:graphicFrameMk id="46" creationId="{3CD075DB-6E6B-43A6-9898-ABA907663F3F}"/>
          </ac:graphicFrameMkLst>
        </pc:graphicFrameChg>
        <pc:cxnChg chg="mod">
          <ac:chgData name="Hadrian Ang" userId="c8c19312d97998c7" providerId="LiveId" clId="{998E1255-DF58-4079-9E96-FA6B51962CE1}" dt="2020-03-08T22:11:20.886" v="13765" actId="1076"/>
          <ac:cxnSpMkLst>
            <pc:docMk/>
            <pc:sldMk cId="3591418494" sldId="280"/>
            <ac:cxnSpMk id="4" creationId="{DB431E57-BFF9-4827-B8F4-856A1CE88353}"/>
          </ac:cxnSpMkLst>
        </pc:cxnChg>
      </pc:sldChg>
      <pc:sldChg chg="modSp add ord">
        <pc:chgData name="Hadrian Ang" userId="c8c19312d97998c7" providerId="LiveId" clId="{998E1255-DF58-4079-9E96-FA6B51962CE1}" dt="2020-03-08T17:45:04.229" v="12758" actId="1076"/>
        <pc:sldMkLst>
          <pc:docMk/>
          <pc:sldMk cId="3591415" sldId="281"/>
        </pc:sldMkLst>
        <pc:spChg chg="mod">
          <ac:chgData name="Hadrian Ang" userId="c8c19312d97998c7" providerId="LiveId" clId="{998E1255-DF58-4079-9E96-FA6B51962CE1}" dt="2020-03-07T16:40:07.093" v="5553" actId="20577"/>
          <ac:spMkLst>
            <pc:docMk/>
            <pc:sldMk cId="3591415" sldId="281"/>
            <ac:spMk id="5" creationId="{B65F0660-4A16-4CE7-9427-F1C8838D1ED3}"/>
          </ac:spMkLst>
        </pc:spChg>
        <pc:spChg chg="mod">
          <ac:chgData name="Hadrian Ang" userId="c8c19312d97998c7" providerId="LiveId" clId="{998E1255-DF58-4079-9E96-FA6B51962CE1}" dt="2020-03-07T16:40:41.117" v="5561" actId="20577"/>
          <ac:spMkLst>
            <pc:docMk/>
            <pc:sldMk cId="3591415" sldId="281"/>
            <ac:spMk id="13" creationId="{6C5C0842-9903-491C-A129-B73DF83E205C}"/>
          </ac:spMkLst>
        </pc:spChg>
        <pc:spChg chg="mod">
          <ac:chgData name="Hadrian Ang" userId="c8c19312d97998c7" providerId="LiveId" clId="{998E1255-DF58-4079-9E96-FA6B51962CE1}" dt="2020-03-08T17:45:04.229" v="12758" actId="1076"/>
          <ac:spMkLst>
            <pc:docMk/>
            <pc:sldMk cId="3591415" sldId="281"/>
            <ac:spMk id="24" creationId="{87CDF417-AF1A-40B4-8C8A-F905A608D6D3}"/>
          </ac:spMkLst>
        </pc:spChg>
      </pc:sldChg>
      <pc:sldChg chg="addSp delSp modSp add modNotesTx">
        <pc:chgData name="Hadrian Ang" userId="c8c19312d97998c7" providerId="LiveId" clId="{998E1255-DF58-4079-9E96-FA6B51962CE1}" dt="2020-03-08T15:53:47.038" v="10651" actId="1076"/>
        <pc:sldMkLst>
          <pc:docMk/>
          <pc:sldMk cId="1528385724" sldId="282"/>
        </pc:sldMkLst>
        <pc:spChg chg="del">
          <ac:chgData name="Hadrian Ang" userId="c8c19312d97998c7" providerId="LiveId" clId="{998E1255-DF58-4079-9E96-FA6B51962CE1}" dt="2020-03-08T00:44:29.801" v="6230" actId="478"/>
          <ac:spMkLst>
            <pc:docMk/>
            <pc:sldMk cId="1528385724" sldId="282"/>
            <ac:spMk id="3" creationId="{431496E9-D1C6-430F-B900-EE056141C49B}"/>
          </ac:spMkLst>
        </pc:spChg>
        <pc:spChg chg="del">
          <ac:chgData name="Hadrian Ang" userId="c8c19312d97998c7" providerId="LiveId" clId="{998E1255-DF58-4079-9E96-FA6B51962CE1}" dt="2020-03-08T00:44:29.801" v="6230" actId="478"/>
          <ac:spMkLst>
            <pc:docMk/>
            <pc:sldMk cId="1528385724" sldId="282"/>
            <ac:spMk id="7" creationId="{9389BC7C-0E9B-4795-AAEE-FB2EE7B95972}"/>
          </ac:spMkLst>
        </pc:spChg>
        <pc:spChg chg="del">
          <ac:chgData name="Hadrian Ang" userId="c8c19312d97998c7" providerId="LiveId" clId="{998E1255-DF58-4079-9E96-FA6B51962CE1}" dt="2020-03-08T00:44:29.801" v="6230" actId="478"/>
          <ac:spMkLst>
            <pc:docMk/>
            <pc:sldMk cId="1528385724" sldId="282"/>
            <ac:spMk id="9" creationId="{B5B40284-1B86-4D30-A721-DEE5C62EAC67}"/>
          </ac:spMkLst>
        </pc:spChg>
        <pc:spChg chg="del">
          <ac:chgData name="Hadrian Ang" userId="c8c19312d97998c7" providerId="LiveId" clId="{998E1255-DF58-4079-9E96-FA6B51962CE1}" dt="2020-03-08T00:44:29.801" v="6230" actId="478"/>
          <ac:spMkLst>
            <pc:docMk/>
            <pc:sldMk cId="1528385724" sldId="282"/>
            <ac:spMk id="10" creationId="{B9066CE2-A1E7-42FE-8964-009DF56BC280}"/>
          </ac:spMkLst>
        </pc:spChg>
        <pc:spChg chg="del">
          <ac:chgData name="Hadrian Ang" userId="c8c19312d97998c7" providerId="LiveId" clId="{998E1255-DF58-4079-9E96-FA6B51962CE1}" dt="2020-03-08T00:44:29.801" v="6230" actId="478"/>
          <ac:spMkLst>
            <pc:docMk/>
            <pc:sldMk cId="1528385724" sldId="282"/>
            <ac:spMk id="15" creationId="{0DEA5906-45BE-4417-87B6-5F1A02DE3432}"/>
          </ac:spMkLst>
        </pc:spChg>
        <pc:spChg chg="del">
          <ac:chgData name="Hadrian Ang" userId="c8c19312d97998c7" providerId="LiveId" clId="{998E1255-DF58-4079-9E96-FA6B51962CE1}" dt="2020-03-08T00:44:29.801" v="6230" actId="478"/>
          <ac:spMkLst>
            <pc:docMk/>
            <pc:sldMk cId="1528385724" sldId="282"/>
            <ac:spMk id="17" creationId="{96D3A4DC-47B5-447E-B3E9-B7EADC0AD932}"/>
          </ac:spMkLst>
        </pc:spChg>
        <pc:picChg chg="add del mod">
          <ac:chgData name="Hadrian Ang" userId="c8c19312d97998c7" providerId="LiveId" clId="{998E1255-DF58-4079-9E96-FA6B51962CE1}" dt="2020-03-08T15:53:36.080" v="10645" actId="478"/>
          <ac:picMkLst>
            <pc:docMk/>
            <pc:sldMk cId="1528385724" sldId="282"/>
            <ac:picMk id="2" creationId="{09C0A8ED-D8AC-4DEC-8CA2-638DE7D43448}"/>
          </ac:picMkLst>
        </pc:picChg>
        <pc:picChg chg="add mod">
          <ac:chgData name="Hadrian Ang" userId="c8c19312d97998c7" providerId="LiveId" clId="{998E1255-DF58-4079-9E96-FA6B51962CE1}" dt="2020-03-08T15:53:47.038" v="10651" actId="1076"/>
          <ac:picMkLst>
            <pc:docMk/>
            <pc:sldMk cId="1528385724" sldId="282"/>
            <ac:picMk id="4" creationId="{C88E39BC-145A-4B95-AACD-8FAB1B140E4E}"/>
          </ac:picMkLst>
        </pc:picChg>
        <pc:picChg chg="del">
          <ac:chgData name="Hadrian Ang" userId="c8c19312d97998c7" providerId="LiveId" clId="{998E1255-DF58-4079-9E96-FA6B51962CE1}" dt="2020-03-08T00:44:29.801" v="6230" actId="478"/>
          <ac:picMkLst>
            <pc:docMk/>
            <pc:sldMk cId="1528385724" sldId="282"/>
            <ac:picMk id="18" creationId="{73FCC221-8E67-45B5-9C24-054E0582D414}"/>
          </ac:picMkLst>
        </pc:picChg>
        <pc:picChg chg="del">
          <ac:chgData name="Hadrian Ang" userId="c8c19312d97998c7" providerId="LiveId" clId="{998E1255-DF58-4079-9E96-FA6B51962CE1}" dt="2020-03-08T00:44:29.801" v="6230" actId="478"/>
          <ac:picMkLst>
            <pc:docMk/>
            <pc:sldMk cId="1528385724" sldId="282"/>
            <ac:picMk id="19" creationId="{A389CB10-BC9C-4827-8330-7C6C961789ED}"/>
          </ac:picMkLst>
        </pc:picChg>
        <pc:picChg chg="del">
          <ac:chgData name="Hadrian Ang" userId="c8c19312d97998c7" providerId="LiveId" clId="{998E1255-DF58-4079-9E96-FA6B51962CE1}" dt="2020-03-08T00:44:29.801" v="6230" actId="478"/>
          <ac:picMkLst>
            <pc:docMk/>
            <pc:sldMk cId="1528385724" sldId="282"/>
            <ac:picMk id="20" creationId="{0766F9DF-14D7-4EEA-BF1B-7C33E7D28963}"/>
          </ac:picMkLst>
        </pc:picChg>
      </pc:sldChg>
      <pc:sldChg chg="addSp delSp modSp modNotesTx">
        <pc:chgData name="Hadrian Ang" userId="c8c19312d97998c7" providerId="LiveId" clId="{998E1255-DF58-4079-9E96-FA6B51962CE1}" dt="2020-03-08T23:18:27.328" v="14929" actId="20577"/>
        <pc:sldMkLst>
          <pc:docMk/>
          <pc:sldMk cId="4284911497" sldId="283"/>
        </pc:sldMkLst>
        <pc:spChg chg="add mod">
          <ac:chgData name="Hadrian Ang" userId="c8c19312d97998c7" providerId="LiveId" clId="{998E1255-DF58-4079-9E96-FA6B51962CE1}" dt="2020-03-08T23:18:27.328" v="14929" actId="20577"/>
          <ac:spMkLst>
            <pc:docMk/>
            <pc:sldMk cId="4284911497" sldId="283"/>
            <ac:spMk id="4" creationId="{A4F6A6E0-1146-4A8A-B286-1B641CE3C0DA}"/>
          </ac:spMkLst>
        </pc:spChg>
        <pc:spChg chg="mod">
          <ac:chgData name="Hadrian Ang" userId="c8c19312d97998c7" providerId="LiveId" clId="{998E1255-DF58-4079-9E96-FA6B51962CE1}" dt="2020-03-08T01:20:10.311" v="9159" actId="20577"/>
          <ac:spMkLst>
            <pc:docMk/>
            <pc:sldMk cId="4284911497" sldId="283"/>
            <ac:spMk id="5" creationId="{B65F0660-4A16-4CE7-9427-F1C8838D1ED3}"/>
          </ac:spMkLst>
        </pc:spChg>
        <pc:spChg chg="del">
          <ac:chgData name="Hadrian Ang" userId="c8c19312d97998c7" providerId="LiveId" clId="{998E1255-DF58-4079-9E96-FA6B51962CE1}" dt="2020-03-08T01:14:11.876" v="9114" actId="478"/>
          <ac:spMkLst>
            <pc:docMk/>
            <pc:sldMk cId="4284911497" sldId="283"/>
            <ac:spMk id="8" creationId="{BF28D64B-E370-4D04-B653-D7A8B331CD23}"/>
          </ac:spMkLst>
        </pc:spChg>
        <pc:spChg chg="add mod">
          <ac:chgData name="Hadrian Ang" userId="c8c19312d97998c7" providerId="LiveId" clId="{998E1255-DF58-4079-9E96-FA6B51962CE1}" dt="2020-03-08T01:15:16.550" v="9147" actId="14100"/>
          <ac:spMkLst>
            <pc:docMk/>
            <pc:sldMk cId="4284911497" sldId="283"/>
            <ac:spMk id="9" creationId="{3B02B612-22B6-4E2C-A05C-398AAF03FAE4}"/>
          </ac:spMkLst>
        </pc:spChg>
        <pc:spChg chg="add del mod">
          <ac:chgData name="Hadrian Ang" userId="c8c19312d97998c7" providerId="LiveId" clId="{998E1255-DF58-4079-9E96-FA6B51962CE1}" dt="2020-03-08T01:14:50.557" v="9137"/>
          <ac:spMkLst>
            <pc:docMk/>
            <pc:sldMk cId="4284911497" sldId="283"/>
            <ac:spMk id="10" creationId="{3465D59B-936E-4496-9291-45AF8C1B0A4D}"/>
          </ac:spMkLst>
        </pc:spChg>
        <pc:spChg chg="add mod">
          <ac:chgData name="Hadrian Ang" userId="c8c19312d97998c7" providerId="LiveId" clId="{998E1255-DF58-4079-9E96-FA6B51962CE1}" dt="2020-03-08T01:15:16.550" v="9147" actId="14100"/>
          <ac:spMkLst>
            <pc:docMk/>
            <pc:sldMk cId="4284911497" sldId="283"/>
            <ac:spMk id="15" creationId="{507F0D94-FC1A-4BAD-9B02-CFA77B6EE26F}"/>
          </ac:spMkLst>
        </pc:spChg>
        <pc:spChg chg="add mod">
          <ac:chgData name="Hadrian Ang" userId="c8c19312d97998c7" providerId="LiveId" clId="{998E1255-DF58-4079-9E96-FA6B51962CE1}" dt="2020-03-08T01:15:16.550" v="9147" actId="14100"/>
          <ac:spMkLst>
            <pc:docMk/>
            <pc:sldMk cId="4284911497" sldId="283"/>
            <ac:spMk id="16" creationId="{BE31C77A-4236-494E-9105-F86C2B16796D}"/>
          </ac:spMkLst>
        </pc:spChg>
        <pc:spChg chg="add mod">
          <ac:chgData name="Hadrian Ang" userId="c8c19312d97998c7" providerId="LiveId" clId="{998E1255-DF58-4079-9E96-FA6B51962CE1}" dt="2020-03-08T01:15:25.128" v="9150" actId="1076"/>
          <ac:spMkLst>
            <pc:docMk/>
            <pc:sldMk cId="4284911497" sldId="283"/>
            <ac:spMk id="17" creationId="{49EEFD7F-56A1-42FD-9927-AB696E7F2958}"/>
          </ac:spMkLst>
        </pc:spChg>
        <pc:spChg chg="add mod">
          <ac:chgData name="Hadrian Ang" userId="c8c19312d97998c7" providerId="LiveId" clId="{998E1255-DF58-4079-9E96-FA6B51962CE1}" dt="2020-03-08T01:19:48.328" v="9158" actId="1076"/>
          <ac:spMkLst>
            <pc:docMk/>
            <pc:sldMk cId="4284911497" sldId="283"/>
            <ac:spMk id="18" creationId="{ECB1967A-7C85-4E1E-B8E5-A3EB49F1D2B7}"/>
          </ac:spMkLst>
        </pc:spChg>
        <pc:spChg chg="add mod">
          <ac:chgData name="Hadrian Ang" userId="c8c19312d97998c7" providerId="LiveId" clId="{998E1255-DF58-4079-9E96-FA6B51962CE1}" dt="2020-03-08T01:15:40.233" v="9155" actId="1076"/>
          <ac:spMkLst>
            <pc:docMk/>
            <pc:sldMk cId="4284911497" sldId="283"/>
            <ac:spMk id="19" creationId="{EA8C2CBC-89BB-403C-AFF4-BD3AB17361DA}"/>
          </ac:spMkLst>
        </pc:spChg>
        <pc:spChg chg="add mod">
          <ac:chgData name="Hadrian Ang" userId="c8c19312d97998c7" providerId="LiveId" clId="{998E1255-DF58-4079-9E96-FA6B51962CE1}" dt="2020-03-08T22:34:56.390" v="13935" actId="20577"/>
          <ac:spMkLst>
            <pc:docMk/>
            <pc:sldMk cId="4284911497" sldId="283"/>
            <ac:spMk id="22" creationId="{B001D45F-BAE3-48BC-897B-F5616E9C4AB8}"/>
          </ac:spMkLst>
        </pc:spChg>
        <pc:spChg chg="add mod">
          <ac:chgData name="Hadrian Ang" userId="c8c19312d97998c7" providerId="LiveId" clId="{998E1255-DF58-4079-9E96-FA6B51962CE1}" dt="2020-03-08T01:26:34.589" v="9975" actId="20577"/>
          <ac:spMkLst>
            <pc:docMk/>
            <pc:sldMk cId="4284911497" sldId="283"/>
            <ac:spMk id="23" creationId="{633DC17D-66A8-44AF-B1E0-659EB7CD089C}"/>
          </ac:spMkLst>
        </pc:spChg>
        <pc:picChg chg="add mod">
          <ac:chgData name="Hadrian Ang" userId="c8c19312d97998c7" providerId="LiveId" clId="{998E1255-DF58-4079-9E96-FA6B51962CE1}" dt="2020-03-08T01:22:39.570" v="9206"/>
          <ac:picMkLst>
            <pc:docMk/>
            <pc:sldMk cId="4284911497" sldId="283"/>
            <ac:picMk id="3" creationId="{C4BD840D-1739-4F3F-9948-A72D62080289}"/>
          </ac:picMkLst>
        </pc:picChg>
        <pc:picChg chg="del">
          <ac:chgData name="Hadrian Ang" userId="c8c19312d97998c7" providerId="LiveId" clId="{998E1255-DF58-4079-9E96-FA6B51962CE1}" dt="2020-03-08T01:14:10.221" v="9113" actId="478"/>
          <ac:picMkLst>
            <pc:docMk/>
            <pc:sldMk cId="4284911497" sldId="283"/>
            <ac:picMk id="13" creationId="{BD55B7FB-03AC-4F41-9CD6-76EAB8BA3594}"/>
          </ac:picMkLst>
        </pc:picChg>
        <pc:picChg chg="add mod">
          <ac:chgData name="Hadrian Ang" userId="c8c19312d97998c7" providerId="LiveId" clId="{998E1255-DF58-4079-9E96-FA6B51962CE1}" dt="2020-03-08T01:20:28.598" v="9165" actId="1076"/>
          <ac:picMkLst>
            <pc:docMk/>
            <pc:sldMk cId="4284911497" sldId="283"/>
            <ac:picMk id="20" creationId="{7178D022-B094-4357-A407-DAA5A98F68EC}"/>
          </ac:picMkLst>
        </pc:picChg>
        <pc:picChg chg="add mod">
          <ac:chgData name="Hadrian Ang" userId="c8c19312d97998c7" providerId="LiveId" clId="{998E1255-DF58-4079-9E96-FA6B51962CE1}" dt="2020-03-08T01:21:05.522" v="9177" actId="1038"/>
          <ac:picMkLst>
            <pc:docMk/>
            <pc:sldMk cId="4284911497" sldId="283"/>
            <ac:picMk id="21" creationId="{5608C4F9-C37C-4326-B9BD-C70039B21EF6}"/>
          </ac:picMkLst>
        </pc:picChg>
      </pc:sldChg>
      <pc:sldChg chg="addSp delSp modSp add">
        <pc:chgData name="Hadrian Ang" userId="c8c19312d97998c7" providerId="LiveId" clId="{998E1255-DF58-4079-9E96-FA6B51962CE1}" dt="2020-03-16T18:30:55.050" v="14972" actId="20577"/>
        <pc:sldMkLst>
          <pc:docMk/>
          <pc:sldMk cId="289142922" sldId="284"/>
        </pc:sldMkLst>
        <pc:spChg chg="mod">
          <ac:chgData name="Hadrian Ang" userId="c8c19312d97998c7" providerId="LiveId" clId="{998E1255-DF58-4079-9E96-FA6B51962CE1}" dt="2020-03-08T01:21:51.926" v="9195" actId="20577"/>
          <ac:spMkLst>
            <pc:docMk/>
            <pc:sldMk cId="289142922" sldId="284"/>
            <ac:spMk id="5" creationId="{B65F0660-4A16-4CE7-9427-F1C8838D1ED3}"/>
          </ac:spMkLst>
        </pc:spChg>
        <pc:spChg chg="del">
          <ac:chgData name="Hadrian Ang" userId="c8c19312d97998c7" providerId="LiveId" clId="{998E1255-DF58-4079-9E96-FA6B51962CE1}" dt="2020-03-08T01:22:01.677" v="9196" actId="478"/>
          <ac:spMkLst>
            <pc:docMk/>
            <pc:sldMk cId="289142922" sldId="284"/>
            <ac:spMk id="9" creationId="{3B02B612-22B6-4E2C-A05C-398AAF03FAE4}"/>
          </ac:spMkLst>
        </pc:spChg>
        <pc:spChg chg="del">
          <ac:chgData name="Hadrian Ang" userId="c8c19312d97998c7" providerId="LiveId" clId="{998E1255-DF58-4079-9E96-FA6B51962CE1}" dt="2020-03-08T01:22:01.677" v="9196" actId="478"/>
          <ac:spMkLst>
            <pc:docMk/>
            <pc:sldMk cId="289142922" sldId="284"/>
            <ac:spMk id="15" creationId="{507F0D94-FC1A-4BAD-9B02-CFA77B6EE26F}"/>
          </ac:spMkLst>
        </pc:spChg>
        <pc:spChg chg="del">
          <ac:chgData name="Hadrian Ang" userId="c8c19312d97998c7" providerId="LiveId" clId="{998E1255-DF58-4079-9E96-FA6B51962CE1}" dt="2020-03-08T01:22:01.677" v="9196" actId="478"/>
          <ac:spMkLst>
            <pc:docMk/>
            <pc:sldMk cId="289142922" sldId="284"/>
            <ac:spMk id="16" creationId="{BE31C77A-4236-494E-9105-F86C2B16796D}"/>
          </ac:spMkLst>
        </pc:spChg>
        <pc:spChg chg="del">
          <ac:chgData name="Hadrian Ang" userId="c8c19312d97998c7" providerId="LiveId" clId="{998E1255-DF58-4079-9E96-FA6B51962CE1}" dt="2020-03-08T01:22:01.677" v="9196" actId="478"/>
          <ac:spMkLst>
            <pc:docMk/>
            <pc:sldMk cId="289142922" sldId="284"/>
            <ac:spMk id="17" creationId="{49EEFD7F-56A1-42FD-9927-AB696E7F2958}"/>
          </ac:spMkLst>
        </pc:spChg>
        <pc:spChg chg="del">
          <ac:chgData name="Hadrian Ang" userId="c8c19312d97998c7" providerId="LiveId" clId="{998E1255-DF58-4079-9E96-FA6B51962CE1}" dt="2020-03-08T01:22:01.677" v="9196" actId="478"/>
          <ac:spMkLst>
            <pc:docMk/>
            <pc:sldMk cId="289142922" sldId="284"/>
            <ac:spMk id="18" creationId="{ECB1967A-7C85-4E1E-B8E5-A3EB49F1D2B7}"/>
          </ac:spMkLst>
        </pc:spChg>
        <pc:spChg chg="del">
          <ac:chgData name="Hadrian Ang" userId="c8c19312d97998c7" providerId="LiveId" clId="{998E1255-DF58-4079-9E96-FA6B51962CE1}" dt="2020-03-08T01:22:01.677" v="9196" actId="478"/>
          <ac:spMkLst>
            <pc:docMk/>
            <pc:sldMk cId="289142922" sldId="284"/>
            <ac:spMk id="19" creationId="{EA8C2CBC-89BB-403C-AFF4-BD3AB17361DA}"/>
          </ac:spMkLst>
        </pc:spChg>
        <pc:spChg chg="add del mod">
          <ac:chgData name="Hadrian Ang" userId="c8c19312d97998c7" providerId="LiveId" clId="{998E1255-DF58-4079-9E96-FA6B51962CE1}" dt="2020-03-16T18:30:55.050" v="14972" actId="20577"/>
          <ac:spMkLst>
            <pc:docMk/>
            <pc:sldMk cId="289142922" sldId="284"/>
            <ac:spMk id="22" creationId="{80FEBE71-219E-4FC3-8041-1703EFFFEBA7}"/>
          </ac:spMkLst>
        </pc:spChg>
        <pc:picChg chg="del">
          <ac:chgData name="Hadrian Ang" userId="c8c19312d97998c7" providerId="LiveId" clId="{998E1255-DF58-4079-9E96-FA6B51962CE1}" dt="2020-03-08T01:22:01.677" v="9196" actId="478"/>
          <ac:picMkLst>
            <pc:docMk/>
            <pc:sldMk cId="289142922" sldId="284"/>
            <ac:picMk id="20" creationId="{7178D022-B094-4357-A407-DAA5A98F68EC}"/>
          </ac:picMkLst>
        </pc:picChg>
        <pc:picChg chg="del">
          <ac:chgData name="Hadrian Ang" userId="c8c19312d97998c7" providerId="LiveId" clId="{998E1255-DF58-4079-9E96-FA6B51962CE1}" dt="2020-03-08T01:22:01.677" v="9196" actId="478"/>
          <ac:picMkLst>
            <pc:docMk/>
            <pc:sldMk cId="289142922" sldId="284"/>
            <ac:picMk id="21" creationId="{5608C4F9-C37C-4326-B9BD-C70039B21EF6}"/>
          </ac:picMkLst>
        </pc:picChg>
      </pc:sldChg>
      <pc:sldChg chg="addSp modSp ord modNotesTx">
        <pc:chgData name="Hadrian Ang" userId="c8c19312d97998c7" providerId="LiveId" clId="{998E1255-DF58-4079-9E96-FA6B51962CE1}" dt="2020-03-09T11:37:11.632" v="14957" actId="20577"/>
        <pc:sldMkLst>
          <pc:docMk/>
          <pc:sldMk cId="4202855233" sldId="285"/>
        </pc:sldMkLst>
        <pc:spChg chg="add mod">
          <ac:chgData name="Hadrian Ang" userId="c8c19312d97998c7" providerId="LiveId" clId="{998E1255-DF58-4079-9E96-FA6B51962CE1}" dt="2020-03-08T17:17:53.857" v="11357" actId="1076"/>
          <ac:spMkLst>
            <pc:docMk/>
            <pc:sldMk cId="4202855233" sldId="285"/>
            <ac:spMk id="3" creationId="{6A7DFC66-4DA2-47D3-8005-53A31BB46D5F}"/>
          </ac:spMkLst>
        </pc:spChg>
        <pc:spChg chg="add mod">
          <ac:chgData name="Hadrian Ang" userId="c8c19312d97998c7" providerId="LiveId" clId="{998E1255-DF58-4079-9E96-FA6B51962CE1}" dt="2020-03-08T18:00:22.548" v="13169" actId="403"/>
          <ac:spMkLst>
            <pc:docMk/>
            <pc:sldMk cId="4202855233" sldId="285"/>
            <ac:spMk id="15" creationId="{2387EE35-2862-452A-9808-440AB0E03207}"/>
          </ac:spMkLst>
        </pc:spChg>
        <pc:graphicFrameChg chg="mod modGraphic">
          <ac:chgData name="Hadrian Ang" userId="c8c19312d97998c7" providerId="LiveId" clId="{998E1255-DF58-4079-9E96-FA6B51962CE1}" dt="2020-03-08T23:29:39.486" v="14933" actId="20577"/>
          <ac:graphicFrameMkLst>
            <pc:docMk/>
            <pc:sldMk cId="4202855233" sldId="285"/>
            <ac:graphicFrameMk id="2" creationId="{B4E650E6-8C36-4BD4-8284-0094F2E5642C}"/>
          </ac:graphicFrameMkLst>
        </pc:graphicFrameChg>
        <pc:picChg chg="mod">
          <ac:chgData name="Hadrian Ang" userId="c8c19312d97998c7" providerId="LiveId" clId="{998E1255-DF58-4079-9E96-FA6B51962CE1}" dt="2020-03-08T16:03:38.183" v="10760" actId="1076"/>
          <ac:picMkLst>
            <pc:docMk/>
            <pc:sldMk cId="4202855233" sldId="285"/>
            <ac:picMk id="7" creationId="{3CA7FFF0-00C9-4F69-9D98-2CD470222FAA}"/>
          </ac:picMkLst>
        </pc:picChg>
      </pc:sldChg>
      <pc:sldChg chg="addSp delSp modSp add">
        <pc:chgData name="Hadrian Ang" userId="c8c19312d97998c7" providerId="LiveId" clId="{998E1255-DF58-4079-9E96-FA6B51962CE1}" dt="2020-03-08T21:45:50.004" v="13760" actId="1038"/>
        <pc:sldMkLst>
          <pc:docMk/>
          <pc:sldMk cId="2716575722" sldId="286"/>
        </pc:sldMkLst>
        <pc:spChg chg="add mod">
          <ac:chgData name="Hadrian Ang" userId="c8c19312d97998c7" providerId="LiveId" clId="{998E1255-DF58-4079-9E96-FA6B51962CE1}" dt="2020-03-08T21:45:50.004" v="13760" actId="1038"/>
          <ac:spMkLst>
            <pc:docMk/>
            <pc:sldMk cId="2716575722" sldId="286"/>
            <ac:spMk id="2" creationId="{DA2215F5-A95E-4961-8D58-CE70CB18D2E2}"/>
          </ac:spMkLst>
        </pc:spChg>
        <pc:spChg chg="add del mod">
          <ac:chgData name="Hadrian Ang" userId="c8c19312d97998c7" providerId="LiveId" clId="{998E1255-DF58-4079-9E96-FA6B51962CE1}" dt="2020-03-08T15:47:57.048" v="10615" actId="478"/>
          <ac:spMkLst>
            <pc:docMk/>
            <pc:sldMk cId="2716575722" sldId="286"/>
            <ac:spMk id="9" creationId="{64AB2CA3-3408-45D8-BA62-D3CC9F8AE679}"/>
          </ac:spMkLst>
        </pc:spChg>
        <pc:spChg chg="add del mod">
          <ac:chgData name="Hadrian Ang" userId="c8c19312d97998c7" providerId="LiveId" clId="{998E1255-DF58-4079-9E96-FA6B51962CE1}" dt="2020-03-08T15:50:08.578" v="10640" actId="478"/>
          <ac:spMkLst>
            <pc:docMk/>
            <pc:sldMk cId="2716575722" sldId="286"/>
            <ac:spMk id="10" creationId="{64F1E664-87C7-4187-AE5C-B3BB7077C4BF}"/>
          </ac:spMkLst>
        </pc:spChg>
        <pc:graphicFrameChg chg="del">
          <ac:chgData name="Hadrian Ang" userId="c8c19312d97998c7" providerId="LiveId" clId="{998E1255-DF58-4079-9E96-FA6B51962CE1}" dt="2020-03-08T15:44:52.326" v="10595" actId="478"/>
          <ac:graphicFrameMkLst>
            <pc:docMk/>
            <pc:sldMk cId="2716575722" sldId="286"/>
            <ac:graphicFrameMk id="2" creationId="{B4E650E6-8C36-4BD4-8284-0094F2E5642C}"/>
          </ac:graphicFrameMkLst>
        </pc:graphicFrameChg>
        <pc:picChg chg="add del mod">
          <ac:chgData name="Hadrian Ang" userId="c8c19312d97998c7" providerId="LiveId" clId="{998E1255-DF58-4079-9E96-FA6B51962CE1}" dt="2020-03-08T15:45:46.951" v="10601" actId="478"/>
          <ac:picMkLst>
            <pc:docMk/>
            <pc:sldMk cId="2716575722" sldId="286"/>
            <ac:picMk id="3" creationId="{341AA3E2-2FF3-495C-8D45-0B56037CC1EF}"/>
          </ac:picMkLst>
        </pc:picChg>
        <pc:picChg chg="add del mod">
          <ac:chgData name="Hadrian Ang" userId="c8c19312d97998c7" providerId="LiveId" clId="{998E1255-DF58-4079-9E96-FA6B51962CE1}" dt="2020-03-08T15:45:51.457" v="10604" actId="478"/>
          <ac:picMkLst>
            <pc:docMk/>
            <pc:sldMk cId="2716575722" sldId="286"/>
            <ac:picMk id="4" creationId="{9359F4E5-C586-418E-BF40-34D8E25CEC41}"/>
          </ac:picMkLst>
        </pc:picChg>
        <pc:picChg chg="del">
          <ac:chgData name="Hadrian Ang" userId="c8c19312d97998c7" providerId="LiveId" clId="{998E1255-DF58-4079-9E96-FA6B51962CE1}" dt="2020-03-08T15:44:52.326" v="10595" actId="478"/>
          <ac:picMkLst>
            <pc:docMk/>
            <pc:sldMk cId="2716575722" sldId="286"/>
            <ac:picMk id="7" creationId="{3CA7FFF0-00C9-4F69-9D98-2CD470222FAA}"/>
          </ac:picMkLst>
        </pc:picChg>
        <pc:picChg chg="add mod">
          <ac:chgData name="Hadrian Ang" userId="c8c19312d97998c7" providerId="LiveId" clId="{998E1255-DF58-4079-9E96-FA6B51962CE1}" dt="2020-03-08T15:47:34.838" v="10610" actId="1076"/>
          <ac:picMkLst>
            <pc:docMk/>
            <pc:sldMk cId="2716575722" sldId="286"/>
            <ac:picMk id="8" creationId="{E04565CE-ECCA-43FC-AD58-67EC9C59B63E}"/>
          </ac:picMkLst>
        </pc:picChg>
        <pc:cxnChg chg="add mod">
          <ac:chgData name="Hadrian Ang" userId="c8c19312d97998c7" providerId="LiveId" clId="{998E1255-DF58-4079-9E96-FA6B51962CE1}" dt="2020-03-08T17:04:19.103" v="11300" actId="693"/>
          <ac:cxnSpMkLst>
            <pc:docMk/>
            <pc:sldMk cId="2716575722" sldId="286"/>
            <ac:cxnSpMk id="16" creationId="{B881D41F-B828-4814-A93E-61A0B3BF6F63}"/>
          </ac:cxnSpMkLst>
        </pc:cxnChg>
      </pc:sldChg>
    </pc:docChg>
  </pc:docChgLst>
  <pc:docChgLst>
    <pc:chgData name="来宾用户" providerId="Windows Live" clId="Web-{45008831-2610-4E88-9B8C-99862D952F78}"/>
    <pc:docChg chg="addSld modSld">
      <pc:chgData name="来宾用户" userId="" providerId="Windows Live" clId="Web-{45008831-2610-4E88-9B8C-99862D952F78}" dt="2020-03-05T22:56:35.628" v="1653" actId="1076"/>
      <pc:docMkLst>
        <pc:docMk/>
      </pc:docMkLst>
      <pc:sldChg chg="modSp add replId">
        <pc:chgData name="来宾用户" userId="" providerId="Windows Live" clId="Web-{45008831-2610-4E88-9B8C-99862D952F78}" dt="2020-03-04T17:25:10.515" v="1161" actId="20577"/>
        <pc:sldMkLst>
          <pc:docMk/>
          <pc:sldMk cId="3442615629" sldId="261"/>
        </pc:sldMkLst>
        <pc:spChg chg="mod">
          <ac:chgData name="来宾用户" userId="" providerId="Windows Live" clId="Web-{45008831-2610-4E88-9B8C-99862D952F78}" dt="2020-03-04T17:25:10.515" v="1161" actId="20577"/>
          <ac:spMkLst>
            <pc:docMk/>
            <pc:sldMk cId="3442615629" sldId="261"/>
            <ac:spMk id="3" creationId="{E15A25CB-562B-41DC-BA7C-17A0D10C751F}"/>
          </ac:spMkLst>
        </pc:spChg>
      </pc:sldChg>
      <pc:sldChg chg="addSp delSp modSp add replId modNotes">
        <pc:chgData name="来宾用户" userId="" providerId="Windows Live" clId="Web-{45008831-2610-4E88-9B8C-99862D952F78}" dt="2020-03-05T22:21:45.553" v="1605"/>
        <pc:sldMkLst>
          <pc:docMk/>
          <pc:sldMk cId="1469443495" sldId="262"/>
        </pc:sldMkLst>
        <pc:spChg chg="mod">
          <ac:chgData name="来宾用户" userId="" providerId="Windows Live" clId="Web-{45008831-2610-4E88-9B8C-99862D952F78}" dt="2020-03-05T22:13:58.973" v="1578" actId="20577"/>
          <ac:spMkLst>
            <pc:docMk/>
            <pc:sldMk cId="1469443495" sldId="262"/>
            <ac:spMk id="3" creationId="{E15A25CB-562B-41DC-BA7C-17A0D10C751F}"/>
          </ac:spMkLst>
        </pc:spChg>
        <pc:spChg chg="mod">
          <ac:chgData name="来宾用户" userId="" providerId="Windows Live" clId="Web-{45008831-2610-4E88-9B8C-99862D952F78}" dt="2020-03-05T22:14:08.661" v="1590" actId="20577"/>
          <ac:spMkLst>
            <pc:docMk/>
            <pc:sldMk cId="1469443495" sldId="262"/>
            <ac:spMk id="5" creationId="{B65F0660-4A16-4CE7-9427-F1C8838D1ED3}"/>
          </ac:spMkLst>
        </pc:spChg>
        <pc:spChg chg="add mod">
          <ac:chgData name="来宾用户" userId="" providerId="Windows Live" clId="Web-{45008831-2610-4E88-9B8C-99862D952F78}" dt="2020-03-05T22:14:16.801" v="1592" actId="1076"/>
          <ac:spMkLst>
            <pc:docMk/>
            <pc:sldMk cId="1469443495" sldId="262"/>
            <ac:spMk id="7" creationId="{F04A7901-A007-49F1-9223-45F84A6B3B5C}"/>
          </ac:spMkLst>
        </pc:spChg>
        <pc:spChg chg="mod">
          <ac:chgData name="来宾用户" userId="" providerId="Windows Live" clId="Web-{45008831-2610-4E88-9B8C-99862D952F78}" dt="2020-03-05T22:14:28.317" v="1593" actId="20577"/>
          <ac:spMkLst>
            <pc:docMk/>
            <pc:sldMk cId="1469443495" sldId="262"/>
            <ac:spMk id="13" creationId="{6C5C0842-9903-491C-A129-B73DF83E205C}"/>
          </ac:spMkLst>
        </pc:spChg>
        <pc:spChg chg="add del">
          <ac:chgData name="来宾用户" userId="" providerId="Windows Live" clId="Web-{45008831-2610-4E88-9B8C-99862D952F78}" dt="2020-03-05T22:13:35.661" v="1577"/>
          <ac:spMkLst>
            <pc:docMk/>
            <pc:sldMk cId="1469443495" sldId="262"/>
            <ac:spMk id="26" creationId="{A6D47B26-55E8-4725-B04F-012986C9F97D}"/>
          </ac:spMkLst>
        </pc:spChg>
        <pc:spChg chg="add del">
          <ac:chgData name="来宾用户" userId="" providerId="Windows Live" clId="Web-{45008831-2610-4E88-9B8C-99862D952F78}" dt="2020-03-05T22:13:34.223" v="1576"/>
          <ac:spMkLst>
            <pc:docMk/>
            <pc:sldMk cId="1469443495" sldId="262"/>
            <ac:spMk id="27" creationId="{A8390588-1DB6-423E-9F3B-A9FF4A013494}"/>
          </ac:spMkLst>
        </pc:spChg>
        <pc:spChg chg="add mod">
          <ac:chgData name="来宾用户" userId="" providerId="Windows Live" clId="Web-{45008831-2610-4E88-9B8C-99862D952F78}" dt="2020-03-05T22:12:18.207" v="1484" actId="1076"/>
          <ac:spMkLst>
            <pc:docMk/>
            <pc:sldMk cId="1469443495" sldId="262"/>
            <ac:spMk id="28" creationId="{9D4ADD42-1C78-4064-8B61-0E50796381BB}"/>
          </ac:spMkLst>
        </pc:spChg>
        <pc:spChg chg="add del mod">
          <ac:chgData name="来宾用户" userId="" providerId="Windows Live" clId="Web-{45008831-2610-4E88-9B8C-99862D952F78}" dt="2020-03-05T22:13:31.723" v="1575"/>
          <ac:spMkLst>
            <pc:docMk/>
            <pc:sldMk cId="1469443495" sldId="262"/>
            <ac:spMk id="29" creationId="{DA2B2669-6132-4ED5-A293-C9EA535FE269}"/>
          </ac:spMkLst>
        </pc:spChg>
        <pc:spChg chg="add mod">
          <ac:chgData name="来宾用户" userId="" providerId="Windows Live" clId="Web-{45008831-2610-4E88-9B8C-99862D952F78}" dt="2020-03-05T22:12:35.489" v="1505" actId="1076"/>
          <ac:spMkLst>
            <pc:docMk/>
            <pc:sldMk cId="1469443495" sldId="262"/>
            <ac:spMk id="30" creationId="{31A0EFD7-A12E-4C10-BAEE-969333DAD650}"/>
          </ac:spMkLst>
        </pc:spChg>
        <pc:spChg chg="add mod">
          <ac:chgData name="来宾用户" userId="" providerId="Windows Live" clId="Web-{45008831-2610-4E88-9B8C-99862D952F78}" dt="2020-03-05T22:13:25.895" v="1570" actId="1076"/>
          <ac:spMkLst>
            <pc:docMk/>
            <pc:sldMk cId="1469443495" sldId="262"/>
            <ac:spMk id="31" creationId="{FED63FC1-CDA9-4E71-A96A-B1DBDE5656AF}"/>
          </ac:spMkLst>
        </pc:spChg>
        <pc:picChg chg="add mod">
          <ac:chgData name="来宾用户" userId="" providerId="Windows Live" clId="Web-{45008831-2610-4E88-9B8C-99862D952F78}" dt="2020-03-05T22:14:12.973" v="1591" actId="1076"/>
          <ac:picMkLst>
            <pc:docMk/>
            <pc:sldMk cId="1469443495" sldId="262"/>
            <ac:picMk id="2" creationId="{4408BB62-4B59-4FE8-B1E1-F9159BDF17DC}"/>
          </ac:picMkLst>
        </pc:picChg>
        <pc:picChg chg="add del mod">
          <ac:chgData name="来宾用户" userId="" providerId="Windows Live" clId="Web-{45008831-2610-4E88-9B8C-99862D952F78}" dt="2020-03-05T22:13:28.395" v="1571"/>
          <ac:picMkLst>
            <pc:docMk/>
            <pc:sldMk cId="1469443495" sldId="262"/>
            <ac:picMk id="9" creationId="{8E54E8B7-9F41-4C32-B3C4-5A33971B41BF}"/>
          </ac:picMkLst>
        </pc:picChg>
        <pc:picChg chg="add del mod">
          <ac:chgData name="来宾用户" userId="" providerId="Windows Live" clId="Web-{45008831-2610-4E88-9B8C-99862D952F78}" dt="2020-03-05T22:18:25.115" v="1600"/>
          <ac:picMkLst>
            <pc:docMk/>
            <pc:sldMk cId="1469443495" sldId="262"/>
            <ac:picMk id="32" creationId="{F53791F8-25AC-47B9-A8B0-DA0766E6D8A7}"/>
          </ac:picMkLst>
        </pc:picChg>
        <pc:picChg chg="add mod">
          <ac:chgData name="来宾用户" userId="" providerId="Windows Live" clId="Web-{45008831-2610-4E88-9B8C-99862D952F78}" dt="2020-03-05T22:19:01.584" v="1604" actId="1076"/>
          <ac:picMkLst>
            <pc:docMk/>
            <pc:sldMk cId="1469443495" sldId="262"/>
            <ac:picMk id="34" creationId="{0EBD8A97-A21F-4DFB-A897-D0A9A9D91D3D}"/>
          </ac:picMkLst>
        </pc:picChg>
        <pc:cxnChg chg="add mod">
          <ac:chgData name="来宾用户" userId="" providerId="Windows Live" clId="Web-{45008831-2610-4E88-9B8C-99862D952F78}" dt="2020-03-05T21:32:15.336" v="1356" actId="14100"/>
          <ac:cxnSpMkLst>
            <pc:docMk/>
            <pc:sldMk cId="1469443495" sldId="262"/>
            <ac:cxnSpMk id="4" creationId="{14B0AC10-AF98-4720-B84D-CB28584A01B6}"/>
          </ac:cxnSpMkLst>
        </pc:cxnChg>
        <pc:cxnChg chg="add del">
          <ac:chgData name="来宾用户" userId="" providerId="Windows Live" clId="Web-{45008831-2610-4E88-9B8C-99862D952F78}" dt="2020-03-05T22:09:16.363" v="1395"/>
          <ac:cxnSpMkLst>
            <pc:docMk/>
            <pc:sldMk cId="1469443495" sldId="262"/>
            <ac:cxnSpMk id="8" creationId="{B7A84DB0-9756-42B3-BDF8-FD6414CAEA89}"/>
          </ac:cxnSpMkLst>
        </pc:cxnChg>
        <pc:cxnChg chg="add mod">
          <ac:chgData name="来宾用户" userId="" providerId="Windows Live" clId="Web-{45008831-2610-4E88-9B8C-99862D952F78}" dt="2020-03-05T22:07:45.144" v="1372" actId="1076"/>
          <ac:cxnSpMkLst>
            <pc:docMk/>
            <pc:sldMk cId="1469443495" sldId="262"/>
            <ac:cxnSpMk id="15" creationId="{F2AD27F3-C779-404C-9367-1AE1F907B2AD}"/>
          </ac:cxnSpMkLst>
        </pc:cxnChg>
        <pc:cxnChg chg="add mod">
          <ac:chgData name="来宾用户" userId="" providerId="Windows Live" clId="Web-{45008831-2610-4E88-9B8C-99862D952F78}" dt="2020-03-05T22:08:15.207" v="1379" actId="14100"/>
          <ac:cxnSpMkLst>
            <pc:docMk/>
            <pc:sldMk cId="1469443495" sldId="262"/>
            <ac:cxnSpMk id="16" creationId="{C7704782-A9A0-4C21-A63F-23A027C2E91A}"/>
          </ac:cxnSpMkLst>
        </pc:cxnChg>
        <pc:cxnChg chg="add mod">
          <ac:chgData name="来宾用户" userId="" providerId="Windows Live" clId="Web-{45008831-2610-4E88-9B8C-99862D952F78}" dt="2020-03-05T22:09:34.848" v="1399" actId="1076"/>
          <ac:cxnSpMkLst>
            <pc:docMk/>
            <pc:sldMk cId="1469443495" sldId="262"/>
            <ac:cxnSpMk id="17" creationId="{7EB2A15F-8475-4921-BBCD-E2DB0CD13D79}"/>
          </ac:cxnSpMkLst>
        </pc:cxnChg>
        <pc:cxnChg chg="add mod">
          <ac:chgData name="来宾用户" userId="" providerId="Windows Live" clId="Web-{45008831-2610-4E88-9B8C-99862D952F78}" dt="2020-03-05T22:08:43.363" v="1386" actId="1076"/>
          <ac:cxnSpMkLst>
            <pc:docMk/>
            <pc:sldMk cId="1469443495" sldId="262"/>
            <ac:cxnSpMk id="18" creationId="{D174181B-159A-4F89-AC3F-7893AFCA6F66}"/>
          </ac:cxnSpMkLst>
        </pc:cxnChg>
        <pc:cxnChg chg="add mod">
          <ac:chgData name="来宾用户" userId="" providerId="Windows Live" clId="Web-{45008831-2610-4E88-9B8C-99862D952F78}" dt="2020-03-05T22:08:52.457" v="1388" actId="1076"/>
          <ac:cxnSpMkLst>
            <pc:docMk/>
            <pc:sldMk cId="1469443495" sldId="262"/>
            <ac:cxnSpMk id="19" creationId="{9DDB35A9-2686-4A46-847F-C3B2449575BE}"/>
          </ac:cxnSpMkLst>
        </pc:cxnChg>
        <pc:cxnChg chg="add mod">
          <ac:chgData name="来宾用户" userId="" providerId="Windows Live" clId="Web-{45008831-2610-4E88-9B8C-99862D952F78}" dt="2020-03-05T22:08:58.613" v="1390" actId="1076"/>
          <ac:cxnSpMkLst>
            <pc:docMk/>
            <pc:sldMk cId="1469443495" sldId="262"/>
            <ac:cxnSpMk id="20" creationId="{FB72DC7C-EB5F-465A-B54C-DD71A77B2E7C}"/>
          </ac:cxnSpMkLst>
        </pc:cxnChg>
        <pc:cxnChg chg="add del mod">
          <ac:chgData name="来宾用户" userId="" providerId="Windows Live" clId="Web-{45008831-2610-4E88-9B8C-99862D952F78}" dt="2020-03-05T22:09:03.379" v="1392"/>
          <ac:cxnSpMkLst>
            <pc:docMk/>
            <pc:sldMk cId="1469443495" sldId="262"/>
            <ac:cxnSpMk id="21" creationId="{B8CC35B1-E86D-4CF1-9FFF-E11F516343FE}"/>
          </ac:cxnSpMkLst>
        </pc:cxnChg>
        <pc:cxnChg chg="add mod">
          <ac:chgData name="来宾用户" userId="" providerId="Windows Live" clId="Web-{45008831-2610-4E88-9B8C-99862D952F78}" dt="2020-03-05T22:09:11.582" v="1394" actId="1076"/>
          <ac:cxnSpMkLst>
            <pc:docMk/>
            <pc:sldMk cId="1469443495" sldId="262"/>
            <ac:cxnSpMk id="22" creationId="{9E32E1C8-E220-4CFC-84BB-E57D054B98FC}"/>
          </ac:cxnSpMkLst>
        </pc:cxnChg>
        <pc:cxnChg chg="add mod">
          <ac:chgData name="来宾用户" userId="" providerId="Windows Live" clId="Web-{45008831-2610-4E88-9B8C-99862D952F78}" dt="2020-03-05T22:11:12.379" v="1418" actId="14100"/>
          <ac:cxnSpMkLst>
            <pc:docMk/>
            <pc:sldMk cId="1469443495" sldId="262"/>
            <ac:cxnSpMk id="23" creationId="{6E4E02E8-4551-4211-91DC-CD5025D5A4B3}"/>
          </ac:cxnSpMkLst>
        </pc:cxnChg>
        <pc:cxnChg chg="add mod">
          <ac:chgData name="来宾用户" userId="" providerId="Windows Live" clId="Web-{45008831-2610-4E88-9B8C-99862D952F78}" dt="2020-03-05T22:11:01.879" v="1416" actId="14100"/>
          <ac:cxnSpMkLst>
            <pc:docMk/>
            <pc:sldMk cId="1469443495" sldId="262"/>
            <ac:cxnSpMk id="24" creationId="{6F0934FD-255E-43CE-962B-CE73E34D5038}"/>
          </ac:cxnSpMkLst>
        </pc:cxnChg>
        <pc:cxnChg chg="add mod">
          <ac:chgData name="来宾用户" userId="" providerId="Windows Live" clId="Web-{45008831-2610-4E88-9B8C-99862D952F78}" dt="2020-03-05T22:11:36.895" v="1423" actId="1076"/>
          <ac:cxnSpMkLst>
            <pc:docMk/>
            <pc:sldMk cId="1469443495" sldId="262"/>
            <ac:cxnSpMk id="25" creationId="{13DD6AAC-B228-47AB-B001-A6BC9028A787}"/>
          </ac:cxnSpMkLst>
        </pc:cxnChg>
      </pc:sldChg>
      <pc:sldChg chg="addSp modSp add replId">
        <pc:chgData name="来宾用户" userId="" providerId="Windows Live" clId="Web-{45008831-2610-4E88-9B8C-99862D952F78}" dt="2020-03-05T22:56:35.628" v="1653" actId="1076"/>
        <pc:sldMkLst>
          <pc:docMk/>
          <pc:sldMk cId="612711727" sldId="263"/>
        </pc:sldMkLst>
        <pc:spChg chg="mod">
          <ac:chgData name="来宾用户" userId="" providerId="Windows Live" clId="Web-{45008831-2610-4E88-9B8C-99862D952F78}" dt="2020-03-05T22:50:25.717" v="1608" actId="20577"/>
          <ac:spMkLst>
            <pc:docMk/>
            <pc:sldMk cId="612711727" sldId="263"/>
            <ac:spMk id="3" creationId="{E15A25CB-562B-41DC-BA7C-17A0D10C751F}"/>
          </ac:spMkLst>
        </pc:spChg>
        <pc:spChg chg="mod">
          <ac:chgData name="来宾用户" userId="" providerId="Windows Live" clId="Web-{45008831-2610-4E88-9B8C-99862D952F78}" dt="2020-03-05T22:50:34.936" v="1613" actId="20577"/>
          <ac:spMkLst>
            <pc:docMk/>
            <pc:sldMk cId="612711727" sldId="263"/>
            <ac:spMk id="5" creationId="{B65F0660-4A16-4CE7-9427-F1C8838D1ED3}"/>
          </ac:spMkLst>
        </pc:spChg>
        <pc:spChg chg="add mod">
          <ac:chgData name="来宾用户" userId="" providerId="Windows Live" clId="Web-{45008831-2610-4E88-9B8C-99862D952F78}" dt="2020-03-05T22:56:24.753" v="1649" actId="14100"/>
          <ac:spMkLst>
            <pc:docMk/>
            <pc:sldMk cId="612711727" sldId="263"/>
            <ac:spMk id="7" creationId="{A7B9F9D3-9CFB-464C-9436-8F7680CABC95}"/>
          </ac:spMkLst>
        </pc:spChg>
        <pc:spChg chg="mod">
          <ac:chgData name="来宾用户" userId="" providerId="Windows Live" clId="Web-{45008831-2610-4E88-9B8C-99862D952F78}" dt="2020-03-05T22:51:04.015" v="1638" actId="20577"/>
          <ac:spMkLst>
            <pc:docMk/>
            <pc:sldMk cId="612711727" sldId="263"/>
            <ac:spMk id="13" creationId="{6C5C0842-9903-491C-A129-B73DF83E205C}"/>
          </ac:spMkLst>
        </pc:spChg>
        <pc:spChg chg="add mod">
          <ac:chgData name="来宾用户" userId="" providerId="Windows Live" clId="Web-{45008831-2610-4E88-9B8C-99862D952F78}" dt="2020-03-05T22:56:35.628" v="1653" actId="1076"/>
          <ac:spMkLst>
            <pc:docMk/>
            <pc:sldMk cId="612711727" sldId="263"/>
            <ac:spMk id="15" creationId="{8B7368B4-7463-4FF4-A828-C30D44D17A08}"/>
          </ac:spMkLst>
        </pc:spChg>
        <pc:picChg chg="add mod">
          <ac:chgData name="来宾用户" userId="" providerId="Windows Live" clId="Web-{45008831-2610-4E88-9B8C-99862D952F78}" dt="2020-03-05T22:53:01.250" v="1645" actId="1076"/>
          <ac:picMkLst>
            <pc:docMk/>
            <pc:sldMk cId="612711727" sldId="263"/>
            <ac:picMk id="2" creationId="{2B9018A7-5F5E-4DB5-8E9C-54FC22C6CE0D}"/>
          </ac:picMkLst>
        </pc:picChg>
      </pc:sldChg>
    </pc:docChg>
  </pc:docChgLst>
  <pc:docChgLst>
    <pc:chgData name="Guest User" providerId="Windows Live" clId="Web-{AFEAF4CF-C13F-426B-9DE6-6F4AB0C89EB9}"/>
    <pc:docChg chg="modSld">
      <pc:chgData name="Guest User" userId="" providerId="Windows Live" clId="Web-{AFEAF4CF-C13F-426B-9DE6-6F4AB0C89EB9}" dt="2020-03-06T19:13:29.333" v="270" actId="20577"/>
      <pc:docMkLst>
        <pc:docMk/>
      </pc:docMkLst>
      <pc:sldChg chg="addSp modSp">
        <pc:chgData name="Guest User" userId="" providerId="Windows Live" clId="Web-{AFEAF4CF-C13F-426B-9DE6-6F4AB0C89EB9}" dt="2020-03-06T19:13:28.630" v="268" actId="20577"/>
        <pc:sldMkLst>
          <pc:docMk/>
          <pc:sldMk cId="1610546395" sldId="271"/>
        </pc:sldMkLst>
        <pc:spChg chg="add mod">
          <ac:chgData name="Guest User" userId="" providerId="Windows Live" clId="Web-{AFEAF4CF-C13F-426B-9DE6-6F4AB0C89EB9}" dt="2020-03-06T19:13:28.630" v="268" actId="20577"/>
          <ac:spMkLst>
            <pc:docMk/>
            <pc:sldMk cId="1610546395" sldId="271"/>
            <ac:spMk id="2" creationId="{CF9EDAAE-54B3-43F1-83B5-62B5E0147A5B}"/>
          </ac:spMkLst>
        </pc:spChg>
        <pc:picChg chg="mod">
          <ac:chgData name="Guest User" userId="" providerId="Windows Live" clId="Web-{AFEAF4CF-C13F-426B-9DE6-6F4AB0C89EB9}" dt="2020-03-06T19:10:04.271" v="1" actId="1076"/>
          <ac:picMkLst>
            <pc:docMk/>
            <pc:sldMk cId="1610546395" sldId="271"/>
            <ac:picMk id="1026" creationId="{B0A0542E-9D2C-4E45-B81B-78D095053AE6}"/>
          </ac:picMkLst>
        </pc:picChg>
      </pc:sldChg>
    </pc:docChg>
  </pc:docChgLst>
  <pc:docChgLst>
    <pc:chgData name="Helen Lai" userId="901e8bae43d55c3e" providerId="LiveId" clId="{383CC8D2-8D6A-4E41-A35F-351359CC3568}"/>
    <pc:docChg chg="undo custSel addSld delSld modSld sldOrd">
      <pc:chgData name="Helen Lai" userId="901e8bae43d55c3e" providerId="LiveId" clId="{383CC8D2-8D6A-4E41-A35F-351359CC3568}" dt="2020-03-06T19:06:30.606" v="655" actId="1076"/>
      <pc:docMkLst>
        <pc:docMk/>
      </pc:docMkLst>
      <pc:sldChg chg="add del">
        <pc:chgData name="Helen Lai" userId="901e8bae43d55c3e" providerId="LiveId" clId="{383CC8D2-8D6A-4E41-A35F-351359CC3568}" dt="2020-03-06T18:35:17.869" v="617" actId="2696"/>
        <pc:sldMkLst>
          <pc:docMk/>
          <pc:sldMk cId="1469443495" sldId="262"/>
        </pc:sldMkLst>
      </pc:sldChg>
      <pc:sldChg chg="addSp delSp modSp del mod">
        <pc:chgData name="Helen Lai" userId="901e8bae43d55c3e" providerId="LiveId" clId="{383CC8D2-8D6A-4E41-A35F-351359CC3568}" dt="2020-03-06T18:28:51.125" v="573" actId="2696"/>
        <pc:sldMkLst>
          <pc:docMk/>
          <pc:sldMk cId="612711727" sldId="263"/>
        </pc:sldMkLst>
        <pc:spChg chg="del mod">
          <ac:chgData name="Helen Lai" userId="901e8bae43d55c3e" providerId="LiveId" clId="{383CC8D2-8D6A-4E41-A35F-351359CC3568}" dt="2020-03-06T17:51:12.321" v="3" actId="478"/>
          <ac:spMkLst>
            <pc:docMk/>
            <pc:sldMk cId="612711727" sldId="263"/>
            <ac:spMk id="3" creationId="{E15A25CB-562B-41DC-BA7C-17A0D10C751F}"/>
          </ac:spMkLst>
        </pc:spChg>
        <pc:spChg chg="mod">
          <ac:chgData name="Helen Lai" userId="901e8bae43d55c3e" providerId="LiveId" clId="{383CC8D2-8D6A-4E41-A35F-351359CC3568}" dt="2020-03-06T18:06:21.522" v="334" actId="1076"/>
          <ac:spMkLst>
            <pc:docMk/>
            <pc:sldMk cId="612711727" sldId="263"/>
            <ac:spMk id="7" creationId="{A7B9F9D3-9CFB-464C-9436-8F7680CABC95}"/>
          </ac:spMkLst>
        </pc:spChg>
        <pc:spChg chg="add del mod">
          <ac:chgData name="Helen Lai" userId="901e8bae43d55c3e" providerId="LiveId" clId="{383CC8D2-8D6A-4E41-A35F-351359CC3568}" dt="2020-03-06T17:51:15.057" v="4" actId="478"/>
          <ac:spMkLst>
            <pc:docMk/>
            <pc:sldMk cId="612711727" sldId="263"/>
            <ac:spMk id="8" creationId="{3D505522-AD21-4DF4-A8B8-77AD22EEBBAE}"/>
          </ac:spMkLst>
        </pc:spChg>
        <pc:spChg chg="add mod">
          <ac:chgData name="Helen Lai" userId="901e8bae43d55c3e" providerId="LiveId" clId="{383CC8D2-8D6A-4E41-A35F-351359CC3568}" dt="2020-03-06T18:06:12.523" v="333" actId="1076"/>
          <ac:spMkLst>
            <pc:docMk/>
            <pc:sldMk cId="612711727" sldId="263"/>
            <ac:spMk id="9" creationId="{C8C6036B-AB12-4C66-820A-6602CA2AF948}"/>
          </ac:spMkLst>
        </pc:spChg>
        <pc:spChg chg="add del mod">
          <ac:chgData name="Helen Lai" userId="901e8bae43d55c3e" providerId="LiveId" clId="{383CC8D2-8D6A-4E41-A35F-351359CC3568}" dt="2020-03-06T17:53:55.907" v="68" actId="478"/>
          <ac:spMkLst>
            <pc:docMk/>
            <pc:sldMk cId="612711727" sldId="263"/>
            <ac:spMk id="10" creationId="{C6A0A646-8985-4CC1-86B3-1DAAD6528413}"/>
          </ac:spMkLst>
        </pc:spChg>
        <pc:spChg chg="mod">
          <ac:chgData name="Helen Lai" userId="901e8bae43d55c3e" providerId="LiveId" clId="{383CC8D2-8D6A-4E41-A35F-351359CC3568}" dt="2020-03-06T18:07:07.836" v="340" actId="1076"/>
          <ac:spMkLst>
            <pc:docMk/>
            <pc:sldMk cId="612711727" sldId="263"/>
            <ac:spMk id="15" creationId="{8B7368B4-7463-4FF4-A828-C30D44D17A08}"/>
          </ac:spMkLst>
        </pc:spChg>
        <pc:spChg chg="add mod">
          <ac:chgData name="Helen Lai" userId="901e8bae43d55c3e" providerId="LiveId" clId="{383CC8D2-8D6A-4E41-A35F-351359CC3568}" dt="2020-03-06T18:06:40.608" v="336" actId="1076"/>
          <ac:spMkLst>
            <pc:docMk/>
            <pc:sldMk cId="612711727" sldId="263"/>
            <ac:spMk id="16" creationId="{37D14724-307D-41B6-9C12-45872C6273E5}"/>
          </ac:spMkLst>
        </pc:spChg>
        <pc:spChg chg="add del mod">
          <ac:chgData name="Helen Lai" userId="901e8bae43d55c3e" providerId="LiveId" clId="{383CC8D2-8D6A-4E41-A35F-351359CC3568}" dt="2020-03-06T17:56:26.158" v="107"/>
          <ac:spMkLst>
            <pc:docMk/>
            <pc:sldMk cId="612711727" sldId="263"/>
            <ac:spMk id="17" creationId="{3B7D541F-2DC6-4A12-8F6D-A763BEFACD4F}"/>
          </ac:spMkLst>
        </pc:spChg>
        <pc:spChg chg="add mod">
          <ac:chgData name="Helen Lai" userId="901e8bae43d55c3e" providerId="LiveId" clId="{383CC8D2-8D6A-4E41-A35F-351359CC3568}" dt="2020-03-06T18:06:56.726" v="339" actId="1076"/>
          <ac:spMkLst>
            <pc:docMk/>
            <pc:sldMk cId="612711727" sldId="263"/>
            <ac:spMk id="18" creationId="{28214B4A-1725-415D-81B7-799014B384AC}"/>
          </ac:spMkLst>
        </pc:spChg>
        <pc:spChg chg="add mod">
          <ac:chgData name="Helen Lai" userId="901e8bae43d55c3e" providerId="LiveId" clId="{383CC8D2-8D6A-4E41-A35F-351359CC3568}" dt="2020-03-06T18:06:47.705" v="337" actId="1076"/>
          <ac:spMkLst>
            <pc:docMk/>
            <pc:sldMk cId="612711727" sldId="263"/>
            <ac:spMk id="19" creationId="{CD439BCB-5006-4B45-A4C9-751D88AB905D}"/>
          </ac:spMkLst>
        </pc:spChg>
        <pc:spChg chg="add mod">
          <ac:chgData name="Helen Lai" userId="901e8bae43d55c3e" providerId="LiveId" clId="{383CC8D2-8D6A-4E41-A35F-351359CC3568}" dt="2020-03-06T18:19:54.212" v="491" actId="1076"/>
          <ac:spMkLst>
            <pc:docMk/>
            <pc:sldMk cId="612711727" sldId="263"/>
            <ac:spMk id="20" creationId="{E6ACE8E1-9A59-40FE-924A-4FDCE97C0860}"/>
          </ac:spMkLst>
        </pc:spChg>
        <pc:spChg chg="add mod">
          <ac:chgData name="Helen Lai" userId="901e8bae43d55c3e" providerId="LiveId" clId="{383CC8D2-8D6A-4E41-A35F-351359CC3568}" dt="2020-03-06T18:10:45.215" v="357" actId="1076"/>
          <ac:spMkLst>
            <pc:docMk/>
            <pc:sldMk cId="612711727" sldId="263"/>
            <ac:spMk id="23" creationId="{B046D5F6-6B63-463F-8E1B-32586FBD506C}"/>
          </ac:spMkLst>
        </pc:spChg>
        <pc:spChg chg="add mod">
          <ac:chgData name="Helen Lai" userId="901e8bae43d55c3e" providerId="LiveId" clId="{383CC8D2-8D6A-4E41-A35F-351359CC3568}" dt="2020-03-06T18:09:59.775" v="351" actId="1076"/>
          <ac:spMkLst>
            <pc:docMk/>
            <pc:sldMk cId="612711727" sldId="263"/>
            <ac:spMk id="24" creationId="{2989149B-73C3-4CDA-9BED-C14BE4425B17}"/>
          </ac:spMkLst>
        </pc:spChg>
        <pc:spChg chg="add del">
          <ac:chgData name="Helen Lai" userId="901e8bae43d55c3e" providerId="LiveId" clId="{383CC8D2-8D6A-4E41-A35F-351359CC3568}" dt="2020-03-06T18:03:11.960" v="305" actId="478"/>
          <ac:spMkLst>
            <pc:docMk/>
            <pc:sldMk cId="612711727" sldId="263"/>
            <ac:spMk id="25" creationId="{C4FF3962-0F44-4804-9CA7-54E0ED760F3C}"/>
          </ac:spMkLst>
        </pc:spChg>
        <pc:spChg chg="add mod">
          <ac:chgData name="Helen Lai" userId="901e8bae43d55c3e" providerId="LiveId" clId="{383CC8D2-8D6A-4E41-A35F-351359CC3568}" dt="2020-03-06T18:10:07.485" v="353" actId="1076"/>
          <ac:spMkLst>
            <pc:docMk/>
            <pc:sldMk cId="612711727" sldId="263"/>
            <ac:spMk id="26" creationId="{6B99CAD8-C8C9-4DC7-80EE-6224D6F2B80E}"/>
          </ac:spMkLst>
        </pc:spChg>
        <pc:spChg chg="add mod">
          <ac:chgData name="Helen Lai" userId="901e8bae43d55c3e" providerId="LiveId" clId="{383CC8D2-8D6A-4E41-A35F-351359CC3568}" dt="2020-03-06T18:10:10.844" v="354" actId="1076"/>
          <ac:spMkLst>
            <pc:docMk/>
            <pc:sldMk cId="612711727" sldId="263"/>
            <ac:spMk id="27" creationId="{418199BC-E5D6-4A85-B4A1-F33A1424D6D4}"/>
          </ac:spMkLst>
        </pc:spChg>
        <pc:spChg chg="add mod">
          <ac:chgData name="Helen Lai" userId="901e8bae43d55c3e" providerId="LiveId" clId="{383CC8D2-8D6A-4E41-A35F-351359CC3568}" dt="2020-03-06T18:10:19.735" v="356" actId="14100"/>
          <ac:spMkLst>
            <pc:docMk/>
            <pc:sldMk cId="612711727" sldId="263"/>
            <ac:spMk id="28" creationId="{117B821E-1E1B-4FB2-9AB0-4BC77D9E968D}"/>
          </ac:spMkLst>
        </pc:spChg>
        <pc:spChg chg="add mod">
          <ac:chgData name="Helen Lai" userId="901e8bae43d55c3e" providerId="LiveId" clId="{383CC8D2-8D6A-4E41-A35F-351359CC3568}" dt="2020-03-06T18:19:52.213" v="490" actId="1076"/>
          <ac:spMkLst>
            <pc:docMk/>
            <pc:sldMk cId="612711727" sldId="263"/>
            <ac:spMk id="29" creationId="{E5E4EA23-2346-416D-9DE9-AE34D27AE047}"/>
          </ac:spMkLst>
        </pc:spChg>
        <pc:spChg chg="add del mod">
          <ac:chgData name="Helen Lai" userId="901e8bae43d55c3e" providerId="LiveId" clId="{383CC8D2-8D6A-4E41-A35F-351359CC3568}" dt="2020-03-06T18:11:56.130" v="383" actId="478"/>
          <ac:spMkLst>
            <pc:docMk/>
            <pc:sldMk cId="612711727" sldId="263"/>
            <ac:spMk id="30" creationId="{520AD130-5DB1-40C7-AC19-FB3C59EBD96F}"/>
          </ac:spMkLst>
        </pc:spChg>
        <pc:spChg chg="add mod">
          <ac:chgData name="Helen Lai" userId="901e8bae43d55c3e" providerId="LiveId" clId="{383CC8D2-8D6A-4E41-A35F-351359CC3568}" dt="2020-03-06T18:19:58.006" v="492" actId="1076"/>
          <ac:spMkLst>
            <pc:docMk/>
            <pc:sldMk cId="612711727" sldId="263"/>
            <ac:spMk id="31" creationId="{78B6199D-FEE3-427F-93F7-1CE8BF4FEE63}"/>
          </ac:spMkLst>
        </pc:spChg>
        <pc:spChg chg="add mod">
          <ac:chgData name="Helen Lai" userId="901e8bae43d55c3e" providerId="LiveId" clId="{383CC8D2-8D6A-4E41-A35F-351359CC3568}" dt="2020-03-06T18:19:37.014" v="487" actId="1076"/>
          <ac:spMkLst>
            <pc:docMk/>
            <pc:sldMk cId="612711727" sldId="263"/>
            <ac:spMk id="32" creationId="{B6E897D4-7361-423F-8417-CC73F631ACEB}"/>
          </ac:spMkLst>
        </pc:spChg>
        <pc:spChg chg="add mod">
          <ac:chgData name="Helen Lai" userId="901e8bae43d55c3e" providerId="LiveId" clId="{383CC8D2-8D6A-4E41-A35F-351359CC3568}" dt="2020-03-06T18:20:27.529" v="493" actId="1076"/>
          <ac:spMkLst>
            <pc:docMk/>
            <pc:sldMk cId="612711727" sldId="263"/>
            <ac:spMk id="33" creationId="{CBE5B259-C1EE-4486-B0F9-7AE46428605A}"/>
          </ac:spMkLst>
        </pc:spChg>
        <pc:spChg chg="add mod">
          <ac:chgData name="Helen Lai" userId="901e8bae43d55c3e" providerId="LiveId" clId="{383CC8D2-8D6A-4E41-A35F-351359CC3568}" dt="2020-03-06T18:19:46.022" v="489" actId="1076"/>
          <ac:spMkLst>
            <pc:docMk/>
            <pc:sldMk cId="612711727" sldId="263"/>
            <ac:spMk id="34" creationId="{0F05F2A1-F2BC-442B-93D2-19E7CB41FC93}"/>
          </ac:spMkLst>
        </pc:spChg>
        <pc:picChg chg="mod">
          <ac:chgData name="Helen Lai" userId="901e8bae43d55c3e" providerId="LiveId" clId="{383CC8D2-8D6A-4E41-A35F-351359CC3568}" dt="2020-03-06T17:54:01.471" v="69" actId="14100"/>
          <ac:picMkLst>
            <pc:docMk/>
            <pc:sldMk cId="612711727" sldId="263"/>
            <ac:picMk id="2" creationId="{2B9018A7-5F5E-4DB5-8E9C-54FC22C6CE0D}"/>
          </ac:picMkLst>
        </pc:picChg>
        <pc:cxnChg chg="add del mod">
          <ac:chgData name="Helen Lai" userId="901e8bae43d55c3e" providerId="LiveId" clId="{383CC8D2-8D6A-4E41-A35F-351359CC3568}" dt="2020-03-06T18:02:44.481" v="299" actId="478"/>
          <ac:cxnSpMkLst>
            <pc:docMk/>
            <pc:sldMk cId="612711727" sldId="263"/>
            <ac:cxnSpMk id="22" creationId="{D844B3B5-731D-49B1-A4B6-44AADF352DAE}"/>
          </ac:cxnSpMkLst>
        </pc:cxnChg>
      </pc:sldChg>
      <pc:sldChg chg="ord">
        <pc:chgData name="Helen Lai" userId="901e8bae43d55c3e" providerId="LiveId" clId="{383CC8D2-8D6A-4E41-A35F-351359CC3568}" dt="2020-03-06T17:50:41.699" v="1"/>
        <pc:sldMkLst>
          <pc:docMk/>
          <pc:sldMk cId="2974789072" sldId="265"/>
        </pc:sldMkLst>
      </pc:sldChg>
      <pc:sldChg chg="addSp delSp modSp add mod ord modNotesTx">
        <pc:chgData name="Helen Lai" userId="901e8bae43d55c3e" providerId="LiveId" clId="{383CC8D2-8D6A-4E41-A35F-351359CC3568}" dt="2020-03-06T18:53:35.213" v="654"/>
        <pc:sldMkLst>
          <pc:docMk/>
          <pc:sldMk cId="747263255" sldId="270"/>
        </pc:sldMkLst>
        <pc:spChg chg="mod">
          <ac:chgData name="Helen Lai" userId="901e8bae43d55c3e" providerId="LiveId" clId="{383CC8D2-8D6A-4E41-A35F-351359CC3568}" dt="2020-03-06T18:30:39.124" v="615" actId="20577"/>
          <ac:spMkLst>
            <pc:docMk/>
            <pc:sldMk cId="747263255" sldId="270"/>
            <ac:spMk id="5" creationId="{B65F0660-4A16-4CE7-9427-F1C8838D1ED3}"/>
          </ac:spMkLst>
        </pc:spChg>
        <pc:spChg chg="del">
          <ac:chgData name="Helen Lai" userId="901e8bae43d55c3e" providerId="LiveId" clId="{383CC8D2-8D6A-4E41-A35F-351359CC3568}" dt="2020-03-06T18:21:30.038" v="502" actId="478"/>
          <ac:spMkLst>
            <pc:docMk/>
            <pc:sldMk cId="747263255" sldId="270"/>
            <ac:spMk id="7" creationId="{F04A7901-A007-49F1-9223-45F84A6B3B5C}"/>
          </ac:spMkLst>
        </pc:spChg>
        <pc:spChg chg="del">
          <ac:chgData name="Helen Lai" userId="901e8bae43d55c3e" providerId="LiveId" clId="{383CC8D2-8D6A-4E41-A35F-351359CC3568}" dt="2020-03-06T18:21:38.725" v="504" actId="478"/>
          <ac:spMkLst>
            <pc:docMk/>
            <pc:sldMk cId="747263255" sldId="270"/>
            <ac:spMk id="10" creationId="{B1A76544-D9F0-4370-8FD1-645D54ED7E75}"/>
          </ac:spMkLst>
        </pc:spChg>
        <pc:spChg chg="mod">
          <ac:chgData name="Helen Lai" userId="901e8bae43d55c3e" providerId="LiveId" clId="{383CC8D2-8D6A-4E41-A35F-351359CC3568}" dt="2020-03-06T18:40:41.307" v="644" actId="1076"/>
          <ac:spMkLst>
            <pc:docMk/>
            <pc:sldMk cId="747263255" sldId="270"/>
            <ac:spMk id="13" creationId="{6C5C0842-9903-491C-A129-B73DF83E205C}"/>
          </ac:spMkLst>
        </pc:spChg>
        <pc:spChg chg="del">
          <ac:chgData name="Helen Lai" userId="901e8bae43d55c3e" providerId="LiveId" clId="{383CC8D2-8D6A-4E41-A35F-351359CC3568}" dt="2020-03-06T18:21:32.656" v="503" actId="478"/>
          <ac:spMkLst>
            <pc:docMk/>
            <pc:sldMk cId="747263255" sldId="270"/>
            <ac:spMk id="28" creationId="{9D4ADD42-1C78-4064-8B61-0E50796381BB}"/>
          </ac:spMkLst>
        </pc:spChg>
        <pc:spChg chg="del">
          <ac:chgData name="Helen Lai" userId="901e8bae43d55c3e" providerId="LiveId" clId="{383CC8D2-8D6A-4E41-A35F-351359CC3568}" dt="2020-03-06T18:21:30.038" v="502" actId="478"/>
          <ac:spMkLst>
            <pc:docMk/>
            <pc:sldMk cId="747263255" sldId="270"/>
            <ac:spMk id="30" creationId="{31A0EFD7-A12E-4C10-BAEE-969333DAD650}"/>
          </ac:spMkLst>
        </pc:spChg>
        <pc:spChg chg="del">
          <ac:chgData name="Helen Lai" userId="901e8bae43d55c3e" providerId="LiveId" clId="{383CC8D2-8D6A-4E41-A35F-351359CC3568}" dt="2020-03-06T18:21:32.656" v="503" actId="478"/>
          <ac:spMkLst>
            <pc:docMk/>
            <pc:sldMk cId="747263255" sldId="270"/>
            <ac:spMk id="31" creationId="{FED63FC1-CDA9-4E71-A96A-B1DBDE5656AF}"/>
          </ac:spMkLst>
        </pc:spChg>
        <pc:spChg chg="add mod">
          <ac:chgData name="Helen Lai" userId="901e8bae43d55c3e" providerId="LiveId" clId="{383CC8D2-8D6A-4E41-A35F-351359CC3568}" dt="2020-03-06T18:29:40.102" v="585" actId="255"/>
          <ac:spMkLst>
            <pc:docMk/>
            <pc:sldMk cId="747263255" sldId="270"/>
            <ac:spMk id="33" creationId="{6959FB2F-D62D-4AE3-88A2-856803FDE675}"/>
          </ac:spMkLst>
        </pc:spChg>
        <pc:spChg chg="del mod">
          <ac:chgData name="Helen Lai" userId="901e8bae43d55c3e" providerId="LiveId" clId="{383CC8D2-8D6A-4E41-A35F-351359CC3568}" dt="2020-03-06T18:21:27.469" v="501" actId="478"/>
          <ac:spMkLst>
            <pc:docMk/>
            <pc:sldMk cId="747263255" sldId="270"/>
            <ac:spMk id="37" creationId="{1E5716D2-04A1-42FB-A89C-83CB826F80A0}"/>
          </ac:spMkLst>
        </pc:spChg>
        <pc:spChg chg="del">
          <ac:chgData name="Helen Lai" userId="901e8bae43d55c3e" providerId="LiveId" clId="{383CC8D2-8D6A-4E41-A35F-351359CC3568}" dt="2020-03-06T18:21:42.212" v="505" actId="478"/>
          <ac:spMkLst>
            <pc:docMk/>
            <pc:sldMk cId="747263255" sldId="270"/>
            <ac:spMk id="39" creationId="{98BCB2A2-7820-45B0-AC04-754ED8F9EAD9}"/>
          </ac:spMkLst>
        </pc:spChg>
        <pc:picChg chg="del">
          <ac:chgData name="Helen Lai" userId="901e8bae43d55c3e" providerId="LiveId" clId="{383CC8D2-8D6A-4E41-A35F-351359CC3568}" dt="2020-03-06T18:21:30.038" v="502" actId="478"/>
          <ac:picMkLst>
            <pc:docMk/>
            <pc:sldMk cId="747263255" sldId="270"/>
            <ac:picMk id="2" creationId="{4408BB62-4B59-4FE8-B1E1-F9159BDF17DC}"/>
          </ac:picMkLst>
        </pc:picChg>
        <pc:picChg chg="add mod">
          <ac:chgData name="Helen Lai" userId="901e8bae43d55c3e" providerId="LiveId" clId="{383CC8D2-8D6A-4E41-A35F-351359CC3568}" dt="2020-03-06T18:29:55.061" v="587" actId="1076"/>
          <ac:picMkLst>
            <pc:docMk/>
            <pc:sldMk cId="747263255" sldId="270"/>
            <ac:picMk id="3" creationId="{F0872F10-303D-47A4-8603-88B2991D17AE}"/>
          </ac:picMkLst>
        </pc:picChg>
        <pc:picChg chg="add mod">
          <ac:chgData name="Helen Lai" userId="901e8bae43d55c3e" providerId="LiveId" clId="{383CC8D2-8D6A-4E41-A35F-351359CC3568}" dt="2020-03-06T18:26:30.730" v="570" actId="1076"/>
          <ac:picMkLst>
            <pc:docMk/>
            <pc:sldMk cId="747263255" sldId="270"/>
            <ac:picMk id="32" creationId="{18E2BB94-82B4-4AAF-B11C-BA47991575BC}"/>
          </ac:picMkLst>
        </pc:picChg>
        <pc:picChg chg="del">
          <ac:chgData name="Helen Lai" userId="901e8bae43d55c3e" providerId="LiveId" clId="{383CC8D2-8D6A-4E41-A35F-351359CC3568}" dt="2020-03-06T18:21:43.703" v="506" actId="478"/>
          <ac:picMkLst>
            <pc:docMk/>
            <pc:sldMk cId="747263255" sldId="270"/>
            <ac:picMk id="34" creationId="{0EBD8A97-A21F-4DFB-A897-D0A9A9D91D3D}"/>
          </ac:picMkLst>
        </pc:picChg>
        <pc:picChg chg="del">
          <ac:chgData name="Helen Lai" userId="901e8bae43d55c3e" providerId="LiveId" clId="{383CC8D2-8D6A-4E41-A35F-351359CC3568}" dt="2020-03-06T18:21:44.721" v="507" actId="478"/>
          <ac:picMkLst>
            <pc:docMk/>
            <pc:sldMk cId="747263255" sldId="270"/>
            <ac:picMk id="38" creationId="{167CFEC6-6D70-4831-BCA5-801757C7163A}"/>
          </ac:picMkLst>
        </pc:picChg>
        <pc:cxnChg chg="del">
          <ac:chgData name="Helen Lai" userId="901e8bae43d55c3e" providerId="LiveId" clId="{383CC8D2-8D6A-4E41-A35F-351359CC3568}" dt="2020-03-06T18:21:21.799" v="499" actId="478"/>
          <ac:cxnSpMkLst>
            <pc:docMk/>
            <pc:sldMk cId="747263255" sldId="270"/>
            <ac:cxnSpMk id="4" creationId="{14B0AC10-AF98-4720-B84D-CB28584A01B6}"/>
          </ac:cxnSpMkLst>
        </pc:cxnChg>
        <pc:cxnChg chg="del">
          <ac:chgData name="Helen Lai" userId="901e8bae43d55c3e" providerId="LiveId" clId="{383CC8D2-8D6A-4E41-A35F-351359CC3568}" dt="2020-03-06T18:21:21.799" v="499" actId="478"/>
          <ac:cxnSpMkLst>
            <pc:docMk/>
            <pc:sldMk cId="747263255" sldId="270"/>
            <ac:cxnSpMk id="15" creationId="{F2AD27F3-C779-404C-9367-1AE1F907B2AD}"/>
          </ac:cxnSpMkLst>
        </pc:cxnChg>
        <pc:cxnChg chg="del">
          <ac:chgData name="Helen Lai" userId="901e8bae43d55c3e" providerId="LiveId" clId="{383CC8D2-8D6A-4E41-A35F-351359CC3568}" dt="2020-03-06T18:21:21.799" v="499" actId="478"/>
          <ac:cxnSpMkLst>
            <pc:docMk/>
            <pc:sldMk cId="747263255" sldId="270"/>
            <ac:cxnSpMk id="16" creationId="{C7704782-A9A0-4C21-A63F-23A027C2E91A}"/>
          </ac:cxnSpMkLst>
        </pc:cxnChg>
        <pc:cxnChg chg="del">
          <ac:chgData name="Helen Lai" userId="901e8bae43d55c3e" providerId="LiveId" clId="{383CC8D2-8D6A-4E41-A35F-351359CC3568}" dt="2020-03-06T18:21:21.799" v="499" actId="478"/>
          <ac:cxnSpMkLst>
            <pc:docMk/>
            <pc:sldMk cId="747263255" sldId="270"/>
            <ac:cxnSpMk id="17" creationId="{7EB2A15F-8475-4921-BBCD-E2DB0CD13D79}"/>
          </ac:cxnSpMkLst>
        </pc:cxnChg>
        <pc:cxnChg chg="del">
          <ac:chgData name="Helen Lai" userId="901e8bae43d55c3e" providerId="LiveId" clId="{383CC8D2-8D6A-4E41-A35F-351359CC3568}" dt="2020-03-06T18:21:21.799" v="499" actId="478"/>
          <ac:cxnSpMkLst>
            <pc:docMk/>
            <pc:sldMk cId="747263255" sldId="270"/>
            <ac:cxnSpMk id="18" creationId="{D174181B-159A-4F89-AC3F-7893AFCA6F66}"/>
          </ac:cxnSpMkLst>
        </pc:cxnChg>
        <pc:cxnChg chg="del">
          <ac:chgData name="Helen Lai" userId="901e8bae43d55c3e" providerId="LiveId" clId="{383CC8D2-8D6A-4E41-A35F-351359CC3568}" dt="2020-03-06T18:21:21.799" v="499" actId="478"/>
          <ac:cxnSpMkLst>
            <pc:docMk/>
            <pc:sldMk cId="747263255" sldId="270"/>
            <ac:cxnSpMk id="19" creationId="{9DDB35A9-2686-4A46-847F-C3B2449575BE}"/>
          </ac:cxnSpMkLst>
        </pc:cxnChg>
        <pc:cxnChg chg="del">
          <ac:chgData name="Helen Lai" userId="901e8bae43d55c3e" providerId="LiveId" clId="{383CC8D2-8D6A-4E41-A35F-351359CC3568}" dt="2020-03-06T18:21:21.799" v="499" actId="478"/>
          <ac:cxnSpMkLst>
            <pc:docMk/>
            <pc:sldMk cId="747263255" sldId="270"/>
            <ac:cxnSpMk id="20" creationId="{FB72DC7C-EB5F-465A-B54C-DD71A77B2E7C}"/>
          </ac:cxnSpMkLst>
        </pc:cxnChg>
        <pc:cxnChg chg="del">
          <ac:chgData name="Helen Lai" userId="901e8bae43d55c3e" providerId="LiveId" clId="{383CC8D2-8D6A-4E41-A35F-351359CC3568}" dt="2020-03-06T18:21:21.799" v="499" actId="478"/>
          <ac:cxnSpMkLst>
            <pc:docMk/>
            <pc:sldMk cId="747263255" sldId="270"/>
            <ac:cxnSpMk id="22" creationId="{9E32E1C8-E220-4CFC-84BB-E57D054B98FC}"/>
          </ac:cxnSpMkLst>
        </pc:cxnChg>
        <pc:cxnChg chg="del">
          <ac:chgData name="Helen Lai" userId="901e8bae43d55c3e" providerId="LiveId" clId="{383CC8D2-8D6A-4E41-A35F-351359CC3568}" dt="2020-03-06T18:21:21.799" v="499" actId="478"/>
          <ac:cxnSpMkLst>
            <pc:docMk/>
            <pc:sldMk cId="747263255" sldId="270"/>
            <ac:cxnSpMk id="23" creationId="{6E4E02E8-4551-4211-91DC-CD5025D5A4B3}"/>
          </ac:cxnSpMkLst>
        </pc:cxnChg>
        <pc:cxnChg chg="del">
          <ac:chgData name="Helen Lai" userId="901e8bae43d55c3e" providerId="LiveId" clId="{383CC8D2-8D6A-4E41-A35F-351359CC3568}" dt="2020-03-06T18:21:21.799" v="499" actId="478"/>
          <ac:cxnSpMkLst>
            <pc:docMk/>
            <pc:sldMk cId="747263255" sldId="270"/>
            <ac:cxnSpMk id="24" creationId="{6F0934FD-255E-43CE-962B-CE73E34D5038}"/>
          </ac:cxnSpMkLst>
        </pc:cxnChg>
        <pc:cxnChg chg="del">
          <ac:chgData name="Helen Lai" userId="901e8bae43d55c3e" providerId="LiveId" clId="{383CC8D2-8D6A-4E41-A35F-351359CC3568}" dt="2020-03-06T18:21:21.799" v="499" actId="478"/>
          <ac:cxnSpMkLst>
            <pc:docMk/>
            <pc:sldMk cId="747263255" sldId="270"/>
            <ac:cxnSpMk id="25" creationId="{13DD6AAC-B228-47AB-B001-A6BC9028A787}"/>
          </ac:cxnSpMkLst>
        </pc:cxnChg>
      </pc:sldChg>
      <pc:sldChg chg="add del">
        <pc:chgData name="Helen Lai" userId="901e8bae43d55c3e" providerId="LiveId" clId="{383CC8D2-8D6A-4E41-A35F-351359CC3568}" dt="2020-03-06T18:20:59.730" v="495" actId="47"/>
        <pc:sldMkLst>
          <pc:docMk/>
          <pc:sldMk cId="1122746233" sldId="270"/>
        </pc:sldMkLst>
      </pc:sldChg>
      <pc:sldChg chg="add del">
        <pc:chgData name="Helen Lai" userId="901e8bae43d55c3e" providerId="LiveId" clId="{383CC8D2-8D6A-4E41-A35F-351359CC3568}" dt="2020-03-06T18:21:13.163" v="497" actId="47"/>
        <pc:sldMkLst>
          <pc:docMk/>
          <pc:sldMk cId="4237893868" sldId="270"/>
        </pc:sldMkLst>
      </pc:sldChg>
      <pc:sldChg chg="addSp delSp modSp add mod modNotesTx">
        <pc:chgData name="Helen Lai" userId="901e8bae43d55c3e" providerId="LiveId" clId="{383CC8D2-8D6A-4E41-A35F-351359CC3568}" dt="2020-03-06T19:06:30.606" v="655" actId="1076"/>
        <pc:sldMkLst>
          <pc:docMk/>
          <pc:sldMk cId="1610546395" sldId="271"/>
        </pc:sldMkLst>
        <pc:spChg chg="del">
          <ac:chgData name="Helen Lai" userId="901e8bae43d55c3e" providerId="LiveId" clId="{383CC8D2-8D6A-4E41-A35F-351359CC3568}" dt="2020-03-06T18:35:26.345" v="619" actId="478"/>
          <ac:spMkLst>
            <pc:docMk/>
            <pc:sldMk cId="1610546395" sldId="271"/>
            <ac:spMk id="7" creationId="{F04A7901-A007-49F1-9223-45F84A6B3B5C}"/>
          </ac:spMkLst>
        </pc:spChg>
        <pc:spChg chg="del">
          <ac:chgData name="Helen Lai" userId="901e8bae43d55c3e" providerId="LiveId" clId="{383CC8D2-8D6A-4E41-A35F-351359CC3568}" dt="2020-03-06T18:35:39.467" v="623" actId="478"/>
          <ac:spMkLst>
            <pc:docMk/>
            <pc:sldMk cId="1610546395" sldId="271"/>
            <ac:spMk id="10" creationId="{B1A76544-D9F0-4370-8FD1-645D54ED7E75}"/>
          </ac:spMkLst>
        </pc:spChg>
        <pc:spChg chg="mod">
          <ac:chgData name="Helen Lai" userId="901e8bae43d55c3e" providerId="LiveId" clId="{383CC8D2-8D6A-4E41-A35F-351359CC3568}" dt="2020-03-06T18:35:50.439" v="640" actId="20577"/>
          <ac:spMkLst>
            <pc:docMk/>
            <pc:sldMk cId="1610546395" sldId="271"/>
            <ac:spMk id="13" creationId="{6C5C0842-9903-491C-A129-B73DF83E205C}"/>
          </ac:spMkLst>
        </pc:spChg>
        <pc:spChg chg="del">
          <ac:chgData name="Helen Lai" userId="901e8bae43d55c3e" providerId="LiveId" clId="{383CC8D2-8D6A-4E41-A35F-351359CC3568}" dt="2020-03-06T18:35:26.345" v="619" actId="478"/>
          <ac:spMkLst>
            <pc:docMk/>
            <pc:sldMk cId="1610546395" sldId="271"/>
            <ac:spMk id="28" creationId="{9D4ADD42-1C78-4064-8B61-0E50796381BB}"/>
          </ac:spMkLst>
        </pc:spChg>
        <pc:spChg chg="del">
          <ac:chgData name="Helen Lai" userId="901e8bae43d55c3e" providerId="LiveId" clId="{383CC8D2-8D6A-4E41-A35F-351359CC3568}" dt="2020-03-06T18:35:26.345" v="619" actId="478"/>
          <ac:spMkLst>
            <pc:docMk/>
            <pc:sldMk cId="1610546395" sldId="271"/>
            <ac:spMk id="30" creationId="{31A0EFD7-A12E-4C10-BAEE-969333DAD650}"/>
          </ac:spMkLst>
        </pc:spChg>
        <pc:spChg chg="del">
          <ac:chgData name="Helen Lai" userId="901e8bae43d55c3e" providerId="LiveId" clId="{383CC8D2-8D6A-4E41-A35F-351359CC3568}" dt="2020-03-06T18:35:26.345" v="619" actId="478"/>
          <ac:spMkLst>
            <pc:docMk/>
            <pc:sldMk cId="1610546395" sldId="271"/>
            <ac:spMk id="31" creationId="{FED63FC1-CDA9-4E71-A96A-B1DBDE5656AF}"/>
          </ac:spMkLst>
        </pc:spChg>
        <pc:spChg chg="del mod">
          <ac:chgData name="Helen Lai" userId="901e8bae43d55c3e" providerId="LiveId" clId="{383CC8D2-8D6A-4E41-A35F-351359CC3568}" dt="2020-03-06T18:35:42.121" v="624" actId="478"/>
          <ac:spMkLst>
            <pc:docMk/>
            <pc:sldMk cId="1610546395" sldId="271"/>
            <ac:spMk id="37" creationId="{1E5716D2-04A1-42FB-A89C-83CB826F80A0}"/>
          </ac:spMkLst>
        </pc:spChg>
        <pc:spChg chg="del">
          <ac:chgData name="Helen Lai" userId="901e8bae43d55c3e" providerId="LiveId" clId="{383CC8D2-8D6A-4E41-A35F-351359CC3568}" dt="2020-03-06T18:35:26.345" v="619" actId="478"/>
          <ac:spMkLst>
            <pc:docMk/>
            <pc:sldMk cId="1610546395" sldId="271"/>
            <ac:spMk id="39" creationId="{98BCB2A2-7820-45B0-AC04-754ED8F9EAD9}"/>
          </ac:spMkLst>
        </pc:spChg>
        <pc:picChg chg="del">
          <ac:chgData name="Helen Lai" userId="901e8bae43d55c3e" providerId="LiveId" clId="{383CC8D2-8D6A-4E41-A35F-351359CC3568}" dt="2020-03-06T18:35:26.345" v="619" actId="478"/>
          <ac:picMkLst>
            <pc:docMk/>
            <pc:sldMk cId="1610546395" sldId="271"/>
            <ac:picMk id="2" creationId="{4408BB62-4B59-4FE8-B1E1-F9159BDF17DC}"/>
          </ac:picMkLst>
        </pc:picChg>
        <pc:picChg chg="del">
          <ac:chgData name="Helen Lai" userId="901e8bae43d55c3e" providerId="LiveId" clId="{383CC8D2-8D6A-4E41-A35F-351359CC3568}" dt="2020-03-06T18:35:36.209" v="621" actId="478"/>
          <ac:picMkLst>
            <pc:docMk/>
            <pc:sldMk cId="1610546395" sldId="271"/>
            <ac:picMk id="34" creationId="{0EBD8A97-A21F-4DFB-A897-D0A9A9D91D3D}"/>
          </ac:picMkLst>
        </pc:picChg>
        <pc:picChg chg="del">
          <ac:chgData name="Helen Lai" userId="901e8bae43d55c3e" providerId="LiveId" clId="{383CC8D2-8D6A-4E41-A35F-351359CC3568}" dt="2020-03-06T18:35:37.519" v="622" actId="478"/>
          <ac:picMkLst>
            <pc:docMk/>
            <pc:sldMk cId="1610546395" sldId="271"/>
            <ac:picMk id="38" creationId="{167CFEC6-6D70-4831-BCA5-801757C7163A}"/>
          </ac:picMkLst>
        </pc:picChg>
        <pc:picChg chg="add mod">
          <ac:chgData name="Helen Lai" userId="901e8bae43d55c3e" providerId="LiveId" clId="{383CC8D2-8D6A-4E41-A35F-351359CC3568}" dt="2020-03-06T19:06:30.606" v="655" actId="1076"/>
          <ac:picMkLst>
            <pc:docMk/>
            <pc:sldMk cId="1610546395" sldId="271"/>
            <ac:picMk id="1026" creationId="{B0A0542E-9D2C-4E45-B81B-78D095053AE6}"/>
          </ac:picMkLst>
        </pc:picChg>
        <pc:cxnChg chg="del">
          <ac:chgData name="Helen Lai" userId="901e8bae43d55c3e" providerId="LiveId" clId="{383CC8D2-8D6A-4E41-A35F-351359CC3568}" dt="2020-03-06T18:35:26.345" v="619" actId="478"/>
          <ac:cxnSpMkLst>
            <pc:docMk/>
            <pc:sldMk cId="1610546395" sldId="271"/>
            <ac:cxnSpMk id="4" creationId="{14B0AC10-AF98-4720-B84D-CB28584A01B6}"/>
          </ac:cxnSpMkLst>
        </pc:cxnChg>
        <pc:cxnChg chg="del">
          <ac:chgData name="Helen Lai" userId="901e8bae43d55c3e" providerId="LiveId" clId="{383CC8D2-8D6A-4E41-A35F-351359CC3568}" dt="2020-03-06T18:35:26.345" v="619" actId="478"/>
          <ac:cxnSpMkLst>
            <pc:docMk/>
            <pc:sldMk cId="1610546395" sldId="271"/>
            <ac:cxnSpMk id="15" creationId="{F2AD27F3-C779-404C-9367-1AE1F907B2AD}"/>
          </ac:cxnSpMkLst>
        </pc:cxnChg>
        <pc:cxnChg chg="del">
          <ac:chgData name="Helen Lai" userId="901e8bae43d55c3e" providerId="LiveId" clId="{383CC8D2-8D6A-4E41-A35F-351359CC3568}" dt="2020-03-06T18:35:26.345" v="619" actId="478"/>
          <ac:cxnSpMkLst>
            <pc:docMk/>
            <pc:sldMk cId="1610546395" sldId="271"/>
            <ac:cxnSpMk id="16" creationId="{C7704782-A9A0-4C21-A63F-23A027C2E91A}"/>
          </ac:cxnSpMkLst>
        </pc:cxnChg>
        <pc:cxnChg chg="del">
          <ac:chgData name="Helen Lai" userId="901e8bae43d55c3e" providerId="LiveId" clId="{383CC8D2-8D6A-4E41-A35F-351359CC3568}" dt="2020-03-06T18:35:26.345" v="619" actId="478"/>
          <ac:cxnSpMkLst>
            <pc:docMk/>
            <pc:sldMk cId="1610546395" sldId="271"/>
            <ac:cxnSpMk id="17" creationId="{7EB2A15F-8475-4921-BBCD-E2DB0CD13D79}"/>
          </ac:cxnSpMkLst>
        </pc:cxnChg>
        <pc:cxnChg chg="del">
          <ac:chgData name="Helen Lai" userId="901e8bae43d55c3e" providerId="LiveId" clId="{383CC8D2-8D6A-4E41-A35F-351359CC3568}" dt="2020-03-06T18:35:26.345" v="619" actId="478"/>
          <ac:cxnSpMkLst>
            <pc:docMk/>
            <pc:sldMk cId="1610546395" sldId="271"/>
            <ac:cxnSpMk id="18" creationId="{D174181B-159A-4F89-AC3F-7893AFCA6F66}"/>
          </ac:cxnSpMkLst>
        </pc:cxnChg>
        <pc:cxnChg chg="del">
          <ac:chgData name="Helen Lai" userId="901e8bae43d55c3e" providerId="LiveId" clId="{383CC8D2-8D6A-4E41-A35F-351359CC3568}" dt="2020-03-06T18:35:26.345" v="619" actId="478"/>
          <ac:cxnSpMkLst>
            <pc:docMk/>
            <pc:sldMk cId="1610546395" sldId="271"/>
            <ac:cxnSpMk id="19" creationId="{9DDB35A9-2686-4A46-847F-C3B2449575BE}"/>
          </ac:cxnSpMkLst>
        </pc:cxnChg>
        <pc:cxnChg chg="del">
          <ac:chgData name="Helen Lai" userId="901e8bae43d55c3e" providerId="LiveId" clId="{383CC8D2-8D6A-4E41-A35F-351359CC3568}" dt="2020-03-06T18:35:26.345" v="619" actId="478"/>
          <ac:cxnSpMkLst>
            <pc:docMk/>
            <pc:sldMk cId="1610546395" sldId="271"/>
            <ac:cxnSpMk id="20" creationId="{FB72DC7C-EB5F-465A-B54C-DD71A77B2E7C}"/>
          </ac:cxnSpMkLst>
        </pc:cxnChg>
        <pc:cxnChg chg="del">
          <ac:chgData name="Helen Lai" userId="901e8bae43d55c3e" providerId="LiveId" clId="{383CC8D2-8D6A-4E41-A35F-351359CC3568}" dt="2020-03-06T18:35:26.345" v="619" actId="478"/>
          <ac:cxnSpMkLst>
            <pc:docMk/>
            <pc:sldMk cId="1610546395" sldId="271"/>
            <ac:cxnSpMk id="22" creationId="{9E32E1C8-E220-4CFC-84BB-E57D054B98FC}"/>
          </ac:cxnSpMkLst>
        </pc:cxnChg>
        <pc:cxnChg chg="del">
          <ac:chgData name="Helen Lai" userId="901e8bae43d55c3e" providerId="LiveId" clId="{383CC8D2-8D6A-4E41-A35F-351359CC3568}" dt="2020-03-06T18:35:26.345" v="619" actId="478"/>
          <ac:cxnSpMkLst>
            <pc:docMk/>
            <pc:sldMk cId="1610546395" sldId="271"/>
            <ac:cxnSpMk id="23" creationId="{6E4E02E8-4551-4211-91DC-CD5025D5A4B3}"/>
          </ac:cxnSpMkLst>
        </pc:cxnChg>
        <pc:cxnChg chg="del">
          <ac:chgData name="Helen Lai" userId="901e8bae43d55c3e" providerId="LiveId" clId="{383CC8D2-8D6A-4E41-A35F-351359CC3568}" dt="2020-03-06T18:35:26.345" v="619" actId="478"/>
          <ac:cxnSpMkLst>
            <pc:docMk/>
            <pc:sldMk cId="1610546395" sldId="271"/>
            <ac:cxnSpMk id="24" creationId="{6F0934FD-255E-43CE-962B-CE73E34D5038}"/>
          </ac:cxnSpMkLst>
        </pc:cxnChg>
        <pc:cxnChg chg="del">
          <ac:chgData name="Helen Lai" userId="901e8bae43d55c3e" providerId="LiveId" clId="{383CC8D2-8D6A-4E41-A35F-351359CC3568}" dt="2020-03-06T18:35:26.345" v="619" actId="478"/>
          <ac:cxnSpMkLst>
            <pc:docMk/>
            <pc:sldMk cId="1610546395" sldId="271"/>
            <ac:cxnSpMk id="25" creationId="{13DD6AAC-B228-47AB-B001-A6BC9028A787}"/>
          </ac:cxnSpMkLst>
        </pc:cxnChg>
      </pc:sldChg>
    </pc:docChg>
  </pc:docChgLst>
  <pc:docChgLst>
    <pc:chgData name="Guest User" providerId="Windows Live" clId="Web-{2ADE6BF6-E615-494A-A57A-7432CBDFD9D7}"/>
    <pc:docChg chg="modSld">
      <pc:chgData name="Guest User" userId="" providerId="Windows Live" clId="Web-{2ADE6BF6-E615-494A-A57A-7432CBDFD9D7}" dt="2020-03-07T00:31:52.148" v="8"/>
      <pc:docMkLst>
        <pc:docMk/>
      </pc:docMkLst>
      <pc:sldChg chg="modSp">
        <pc:chgData name="Guest User" userId="" providerId="Windows Live" clId="Web-{2ADE6BF6-E615-494A-A57A-7432CBDFD9D7}" dt="2020-03-07T00:31:52.148" v="8"/>
        <pc:sldMkLst>
          <pc:docMk/>
          <pc:sldMk cId="2612163706" sldId="277"/>
        </pc:sldMkLst>
        <pc:graphicFrameChg chg="mod modGraphic">
          <ac:chgData name="Guest User" userId="" providerId="Windows Live" clId="Web-{2ADE6BF6-E615-494A-A57A-7432CBDFD9D7}" dt="2020-03-07T00:31:52.148" v="8"/>
          <ac:graphicFrameMkLst>
            <pc:docMk/>
            <pc:sldMk cId="2612163706" sldId="277"/>
            <ac:graphicFrameMk id="21" creationId="{4BFC3A1D-7360-4EB4-8C41-9AD1174C2283}"/>
          </ac:graphicFrameMkLst>
        </pc:graphicFrameChg>
      </pc:sldChg>
    </pc:docChg>
  </pc:docChgLst>
  <pc:docChgLst>
    <pc:chgData name="Mohamed Abdikadir" userId="36f135a199be2200" providerId="LiveId" clId="{DD38BB4E-F4A1-2E48-9830-48C5C6B04785}"/>
    <pc:docChg chg="undo redo custSel addSld delSld modSld sldOrd">
      <pc:chgData name="Mohamed Abdikadir" userId="36f135a199be2200" providerId="LiveId" clId="{DD38BB4E-F4A1-2E48-9830-48C5C6B04785}" dt="2020-03-07T19:57:15.299" v="966" actId="1076"/>
      <pc:docMkLst>
        <pc:docMk/>
      </pc:docMkLst>
      <pc:sldChg chg="modSp ord">
        <pc:chgData name="Mohamed Abdikadir" userId="36f135a199be2200" providerId="LiveId" clId="{DD38BB4E-F4A1-2E48-9830-48C5C6B04785}" dt="2020-03-06T16:53:42.669" v="963" actId="20577"/>
        <pc:sldMkLst>
          <pc:docMk/>
          <pc:sldMk cId="190826261" sldId="257"/>
        </pc:sldMkLst>
        <pc:spChg chg="mod">
          <ac:chgData name="Mohamed Abdikadir" userId="36f135a199be2200" providerId="LiveId" clId="{DD38BB4E-F4A1-2E48-9830-48C5C6B04785}" dt="2020-03-06T16:53:42.669" v="963" actId="20577"/>
          <ac:spMkLst>
            <pc:docMk/>
            <pc:sldMk cId="190826261" sldId="257"/>
            <ac:spMk id="3" creationId="{E15A25CB-562B-41DC-BA7C-17A0D10C751F}"/>
          </ac:spMkLst>
        </pc:spChg>
        <pc:spChg chg="mod">
          <ac:chgData name="Mohamed Abdikadir" userId="36f135a199be2200" providerId="LiveId" clId="{DD38BB4E-F4A1-2E48-9830-48C5C6B04785}" dt="2020-03-06T15:20:45.309" v="527" actId="20577"/>
          <ac:spMkLst>
            <pc:docMk/>
            <pc:sldMk cId="190826261" sldId="257"/>
            <ac:spMk id="5" creationId="{B65F0660-4A16-4CE7-9427-F1C8838D1ED3}"/>
          </ac:spMkLst>
        </pc:spChg>
        <pc:spChg chg="mod">
          <ac:chgData name="Mohamed Abdikadir" userId="36f135a199be2200" providerId="LiveId" clId="{DD38BB4E-F4A1-2E48-9830-48C5C6B04785}" dt="2020-03-06T15:43:25.512" v="559" actId="20577"/>
          <ac:spMkLst>
            <pc:docMk/>
            <pc:sldMk cId="190826261" sldId="257"/>
            <ac:spMk id="13" creationId="{6C5C0842-9903-491C-A129-B73DF83E205C}"/>
          </ac:spMkLst>
        </pc:spChg>
        <pc:grpChg chg="mod">
          <ac:chgData name="Mohamed Abdikadir" userId="36f135a199be2200" providerId="LiveId" clId="{DD38BB4E-F4A1-2E48-9830-48C5C6B04785}" dt="2020-03-06T15:20:12.230" v="493" actId="1076"/>
          <ac:grpSpMkLst>
            <pc:docMk/>
            <pc:sldMk cId="190826261" sldId="257"/>
            <ac:grpSpMk id="12" creationId="{95ABAB6D-027E-4622-9746-94CC49A64C41}"/>
          </ac:grpSpMkLst>
        </pc:grpChg>
      </pc:sldChg>
      <pc:sldChg chg="ord">
        <pc:chgData name="Mohamed Abdikadir" userId="36f135a199be2200" providerId="LiveId" clId="{DD38BB4E-F4A1-2E48-9830-48C5C6B04785}" dt="2020-03-06T15:55:55.713" v="927"/>
        <pc:sldMkLst>
          <pc:docMk/>
          <pc:sldMk cId="3510594064" sldId="258"/>
        </pc:sldMkLst>
      </pc:sldChg>
      <pc:sldChg chg="addSp delSp modSp ord">
        <pc:chgData name="Mohamed Abdikadir" userId="36f135a199be2200" providerId="LiveId" clId="{DD38BB4E-F4A1-2E48-9830-48C5C6B04785}" dt="2020-03-06T16:48:08.974" v="959" actId="20577"/>
        <pc:sldMkLst>
          <pc:docMk/>
          <pc:sldMk cId="1651865345" sldId="260"/>
        </pc:sldMkLst>
        <pc:spChg chg="mod">
          <ac:chgData name="Mohamed Abdikadir" userId="36f135a199be2200" providerId="LiveId" clId="{DD38BB4E-F4A1-2E48-9830-48C5C6B04785}" dt="2020-03-06T16:48:08.974" v="959" actId="20577"/>
          <ac:spMkLst>
            <pc:docMk/>
            <pc:sldMk cId="1651865345" sldId="260"/>
            <ac:spMk id="3" creationId="{E15A25CB-562B-41DC-BA7C-17A0D10C751F}"/>
          </ac:spMkLst>
        </pc:spChg>
        <pc:spChg chg="mod">
          <ac:chgData name="Mohamed Abdikadir" userId="36f135a199be2200" providerId="LiveId" clId="{DD38BB4E-F4A1-2E48-9830-48C5C6B04785}" dt="2020-03-06T14:47:42.385" v="95" actId="20577"/>
          <ac:spMkLst>
            <pc:docMk/>
            <pc:sldMk cId="1651865345" sldId="260"/>
            <ac:spMk id="5" creationId="{B65F0660-4A16-4CE7-9427-F1C8838D1ED3}"/>
          </ac:spMkLst>
        </pc:spChg>
        <pc:spChg chg="del mod">
          <ac:chgData name="Mohamed Abdikadir" userId="36f135a199be2200" providerId="LiveId" clId="{DD38BB4E-F4A1-2E48-9830-48C5C6B04785}" dt="2020-03-06T14:47:48.863" v="97" actId="478"/>
          <ac:spMkLst>
            <pc:docMk/>
            <pc:sldMk cId="1651865345" sldId="260"/>
            <ac:spMk id="13" creationId="{6C5C0842-9903-491C-A129-B73DF83E205C}"/>
          </ac:spMkLst>
        </pc:spChg>
        <pc:grpChg chg="mod">
          <ac:chgData name="Mohamed Abdikadir" userId="36f135a199be2200" providerId="LiveId" clId="{DD38BB4E-F4A1-2E48-9830-48C5C6B04785}" dt="2020-03-06T14:47:20.493" v="61" actId="1076"/>
          <ac:grpSpMkLst>
            <pc:docMk/>
            <pc:sldMk cId="1651865345" sldId="260"/>
            <ac:grpSpMk id="12" creationId="{95ABAB6D-027E-4622-9746-94CC49A64C41}"/>
          </ac:grpSpMkLst>
        </pc:grpChg>
        <pc:graphicFrameChg chg="add mod modGraphic">
          <ac:chgData name="Mohamed Abdikadir" userId="36f135a199be2200" providerId="LiveId" clId="{DD38BB4E-F4A1-2E48-9830-48C5C6B04785}" dt="2020-03-06T14:40:43.015" v="37" actId="207"/>
          <ac:graphicFrameMkLst>
            <pc:docMk/>
            <pc:sldMk cId="1651865345" sldId="260"/>
            <ac:graphicFrameMk id="9" creationId="{D29DD6B9-C1A9-2040-BEA4-A51E9FA714FB}"/>
          </ac:graphicFrameMkLst>
        </pc:graphicFrameChg>
      </pc:sldChg>
      <pc:sldChg chg="modSp">
        <pc:chgData name="Mohamed Abdikadir" userId="36f135a199be2200" providerId="LiveId" clId="{DD38BB4E-F4A1-2E48-9830-48C5C6B04785}" dt="2020-03-04T17:02:03.861" v="0" actId="12"/>
        <pc:sldMkLst>
          <pc:docMk/>
          <pc:sldMk cId="3442615629" sldId="261"/>
        </pc:sldMkLst>
        <pc:spChg chg="mod">
          <ac:chgData name="Mohamed Abdikadir" userId="36f135a199be2200" providerId="LiveId" clId="{DD38BB4E-F4A1-2E48-9830-48C5C6B04785}" dt="2020-03-04T17:02:03.861" v="0" actId="12"/>
          <ac:spMkLst>
            <pc:docMk/>
            <pc:sldMk cId="3442615629" sldId="261"/>
            <ac:spMk id="3" creationId="{E15A25CB-562B-41DC-BA7C-17A0D10C751F}"/>
          </ac:spMkLst>
        </pc:spChg>
      </pc:sldChg>
      <pc:sldChg chg="addSp delSp modSp">
        <pc:chgData name="Mohamed Abdikadir" userId="36f135a199be2200" providerId="LiveId" clId="{DD38BB4E-F4A1-2E48-9830-48C5C6B04785}" dt="2020-03-05T23:58:28.750" v="14"/>
        <pc:sldMkLst>
          <pc:docMk/>
          <pc:sldMk cId="3306808078" sldId="264"/>
        </pc:sldMkLst>
        <pc:spChg chg="mod">
          <ac:chgData name="Mohamed Abdikadir" userId="36f135a199be2200" providerId="LiveId" clId="{DD38BB4E-F4A1-2E48-9830-48C5C6B04785}" dt="2020-03-05T23:58:28.750" v="14"/>
          <ac:spMkLst>
            <pc:docMk/>
            <pc:sldMk cId="3306808078" sldId="264"/>
            <ac:spMk id="2" creationId="{D5624E33-0C73-4FAF-9975-7E30087AD381}"/>
          </ac:spMkLst>
        </pc:spChg>
        <pc:spChg chg="add mod">
          <ac:chgData name="Mohamed Abdikadir" userId="36f135a199be2200" providerId="LiveId" clId="{DD38BB4E-F4A1-2E48-9830-48C5C6B04785}" dt="2020-03-05T23:52:52.638" v="2" actId="1076"/>
          <ac:spMkLst>
            <pc:docMk/>
            <pc:sldMk cId="3306808078" sldId="264"/>
            <ac:spMk id="4" creationId="{A061009D-DEFD-B548-BE0B-02F31C0E0A11}"/>
          </ac:spMkLst>
        </pc:spChg>
        <pc:spChg chg="add mod">
          <ac:chgData name="Mohamed Abdikadir" userId="36f135a199be2200" providerId="LiveId" clId="{DD38BB4E-F4A1-2E48-9830-48C5C6B04785}" dt="2020-03-05T23:52:52.638" v="2" actId="1076"/>
          <ac:spMkLst>
            <pc:docMk/>
            <pc:sldMk cId="3306808078" sldId="264"/>
            <ac:spMk id="5" creationId="{F3FC39A3-BA26-4E41-B66A-DC2E995C0E86}"/>
          </ac:spMkLst>
        </pc:spChg>
        <pc:spChg chg="add mod">
          <ac:chgData name="Mohamed Abdikadir" userId="36f135a199be2200" providerId="LiveId" clId="{DD38BB4E-F4A1-2E48-9830-48C5C6B04785}" dt="2020-03-05T23:52:52.638" v="2" actId="1076"/>
          <ac:spMkLst>
            <pc:docMk/>
            <pc:sldMk cId="3306808078" sldId="264"/>
            <ac:spMk id="6" creationId="{2C44F655-C433-D143-848D-807E327CF4D7}"/>
          </ac:spMkLst>
        </pc:spChg>
        <pc:spChg chg="add mod">
          <ac:chgData name="Mohamed Abdikadir" userId="36f135a199be2200" providerId="LiveId" clId="{DD38BB4E-F4A1-2E48-9830-48C5C6B04785}" dt="2020-03-05T23:52:52.638" v="2" actId="1076"/>
          <ac:spMkLst>
            <pc:docMk/>
            <pc:sldMk cId="3306808078" sldId="264"/>
            <ac:spMk id="7" creationId="{F5E3B0D9-2BBB-D345-AB0D-5B1A60AB8AFE}"/>
          </ac:spMkLst>
        </pc:spChg>
        <pc:spChg chg="add mod">
          <ac:chgData name="Mohamed Abdikadir" userId="36f135a199be2200" providerId="LiveId" clId="{DD38BB4E-F4A1-2E48-9830-48C5C6B04785}" dt="2020-03-05T23:52:52.638" v="2" actId="1076"/>
          <ac:spMkLst>
            <pc:docMk/>
            <pc:sldMk cId="3306808078" sldId="264"/>
            <ac:spMk id="8" creationId="{94C7C7B4-3960-2748-A300-81A7047D0DC4}"/>
          </ac:spMkLst>
        </pc:spChg>
        <pc:spChg chg="add mod">
          <ac:chgData name="Mohamed Abdikadir" userId="36f135a199be2200" providerId="LiveId" clId="{DD38BB4E-F4A1-2E48-9830-48C5C6B04785}" dt="2020-03-05T23:52:52.638" v="2" actId="1076"/>
          <ac:spMkLst>
            <pc:docMk/>
            <pc:sldMk cId="3306808078" sldId="264"/>
            <ac:spMk id="9" creationId="{D6351DDA-A0CF-0547-86A9-C3BB1CDBDB46}"/>
          </ac:spMkLst>
        </pc:spChg>
        <pc:spChg chg="add mod">
          <ac:chgData name="Mohamed Abdikadir" userId="36f135a199be2200" providerId="LiveId" clId="{DD38BB4E-F4A1-2E48-9830-48C5C6B04785}" dt="2020-03-05T23:52:52.638" v="2" actId="1076"/>
          <ac:spMkLst>
            <pc:docMk/>
            <pc:sldMk cId="3306808078" sldId="264"/>
            <ac:spMk id="10" creationId="{A95073E5-DE4C-0C4A-B4FA-A82C6D4DD4A8}"/>
          </ac:spMkLst>
        </pc:spChg>
        <pc:spChg chg="del">
          <ac:chgData name="Mohamed Abdikadir" userId="36f135a199be2200" providerId="LiveId" clId="{DD38BB4E-F4A1-2E48-9830-48C5C6B04785}" dt="2020-03-05T23:57:17.979" v="5"/>
          <ac:spMkLst>
            <pc:docMk/>
            <pc:sldMk cId="3306808078" sldId="264"/>
            <ac:spMk id="11" creationId="{ABB782B3-AC9F-4613-9C57-6859621EF59F}"/>
          </ac:spMkLst>
        </pc:spChg>
        <pc:spChg chg="add mod">
          <ac:chgData name="Mohamed Abdikadir" userId="36f135a199be2200" providerId="LiveId" clId="{DD38BB4E-F4A1-2E48-9830-48C5C6B04785}" dt="2020-03-05T23:52:52.638" v="2" actId="1076"/>
          <ac:spMkLst>
            <pc:docMk/>
            <pc:sldMk cId="3306808078" sldId="264"/>
            <ac:spMk id="12" creationId="{50F2418E-7CCA-9249-8387-56392536F4AD}"/>
          </ac:spMkLst>
        </pc:spChg>
        <pc:spChg chg="add mod">
          <ac:chgData name="Mohamed Abdikadir" userId="36f135a199be2200" providerId="LiveId" clId="{DD38BB4E-F4A1-2E48-9830-48C5C6B04785}" dt="2020-03-05T23:52:52.638" v="2" actId="1076"/>
          <ac:spMkLst>
            <pc:docMk/>
            <pc:sldMk cId="3306808078" sldId="264"/>
            <ac:spMk id="13" creationId="{0227DFA4-15AA-B040-B3DA-4C2A8E5D368C}"/>
          </ac:spMkLst>
        </pc:spChg>
        <pc:spChg chg="add mod">
          <ac:chgData name="Mohamed Abdikadir" userId="36f135a199be2200" providerId="LiveId" clId="{DD38BB4E-F4A1-2E48-9830-48C5C6B04785}" dt="2020-03-05T23:52:52.638" v="2" actId="1076"/>
          <ac:spMkLst>
            <pc:docMk/>
            <pc:sldMk cId="3306808078" sldId="264"/>
            <ac:spMk id="15" creationId="{96A4910A-C1A2-874F-9BDD-B72D3D47E792}"/>
          </ac:spMkLst>
        </pc:spChg>
        <pc:spChg chg="add mod">
          <ac:chgData name="Mohamed Abdikadir" userId="36f135a199be2200" providerId="LiveId" clId="{DD38BB4E-F4A1-2E48-9830-48C5C6B04785}" dt="2020-03-05T23:52:52.638" v="2" actId="1076"/>
          <ac:spMkLst>
            <pc:docMk/>
            <pc:sldMk cId="3306808078" sldId="264"/>
            <ac:spMk id="22" creationId="{3456A0C9-0BA9-144B-BB6A-D1B6A50338B7}"/>
          </ac:spMkLst>
        </pc:spChg>
        <pc:spChg chg="add mod">
          <ac:chgData name="Mohamed Abdikadir" userId="36f135a199be2200" providerId="LiveId" clId="{DD38BB4E-F4A1-2E48-9830-48C5C6B04785}" dt="2020-03-05T23:52:52.638" v="2" actId="1076"/>
          <ac:spMkLst>
            <pc:docMk/>
            <pc:sldMk cId="3306808078" sldId="264"/>
            <ac:spMk id="23" creationId="{76F14A79-0575-5840-BC57-1349958DDE0E}"/>
          </ac:spMkLst>
        </pc:spChg>
        <pc:spChg chg="add mod">
          <ac:chgData name="Mohamed Abdikadir" userId="36f135a199be2200" providerId="LiveId" clId="{DD38BB4E-F4A1-2E48-9830-48C5C6B04785}" dt="2020-03-05T23:52:52.638" v="2" actId="1076"/>
          <ac:spMkLst>
            <pc:docMk/>
            <pc:sldMk cId="3306808078" sldId="264"/>
            <ac:spMk id="24" creationId="{DBC000A4-EEDA-A64E-AC11-CF19E25D747C}"/>
          </ac:spMkLst>
        </pc:spChg>
        <pc:spChg chg="add mod">
          <ac:chgData name="Mohamed Abdikadir" userId="36f135a199be2200" providerId="LiveId" clId="{DD38BB4E-F4A1-2E48-9830-48C5C6B04785}" dt="2020-03-05T23:52:52.638" v="2" actId="1076"/>
          <ac:spMkLst>
            <pc:docMk/>
            <pc:sldMk cId="3306808078" sldId="264"/>
            <ac:spMk id="25" creationId="{D4F84410-C10A-0047-920C-B764F76407FE}"/>
          </ac:spMkLst>
        </pc:spChg>
        <pc:spChg chg="add mod">
          <ac:chgData name="Mohamed Abdikadir" userId="36f135a199be2200" providerId="LiveId" clId="{DD38BB4E-F4A1-2E48-9830-48C5C6B04785}" dt="2020-03-05T23:52:52.638" v="2" actId="1076"/>
          <ac:spMkLst>
            <pc:docMk/>
            <pc:sldMk cId="3306808078" sldId="264"/>
            <ac:spMk id="26" creationId="{6596D040-E84F-0649-AB62-22A1ED555149}"/>
          </ac:spMkLst>
        </pc:spChg>
        <pc:spChg chg="add mod">
          <ac:chgData name="Mohamed Abdikadir" userId="36f135a199be2200" providerId="LiveId" clId="{DD38BB4E-F4A1-2E48-9830-48C5C6B04785}" dt="2020-03-05T23:52:52.638" v="2" actId="1076"/>
          <ac:spMkLst>
            <pc:docMk/>
            <pc:sldMk cId="3306808078" sldId="264"/>
            <ac:spMk id="27" creationId="{5EA9C5B2-98F4-F142-AFC4-D55451B1B0FC}"/>
          </ac:spMkLst>
        </pc:spChg>
        <pc:spChg chg="add mod">
          <ac:chgData name="Mohamed Abdikadir" userId="36f135a199be2200" providerId="LiveId" clId="{DD38BB4E-F4A1-2E48-9830-48C5C6B04785}" dt="2020-03-05T23:57:56.941" v="13" actId="1076"/>
          <ac:spMkLst>
            <pc:docMk/>
            <pc:sldMk cId="3306808078" sldId="264"/>
            <ac:spMk id="28" creationId="{2610A03D-2CE2-3B44-9E13-5DD59EF764F5}"/>
          </ac:spMkLst>
        </pc:spChg>
        <pc:spChg chg="add del">
          <ac:chgData name="Mohamed Abdikadir" userId="36f135a199be2200" providerId="LiveId" clId="{DD38BB4E-F4A1-2E48-9830-48C5C6B04785}" dt="2020-03-05T23:56:26.880" v="4" actId="478"/>
          <ac:spMkLst>
            <pc:docMk/>
            <pc:sldMk cId="3306808078" sldId="264"/>
            <ac:spMk id="30" creationId="{5D0C66DA-4D64-A14F-8084-3AB7E9FD0DC1}"/>
          </ac:spMkLst>
        </pc:spChg>
        <pc:spChg chg="add del">
          <ac:chgData name="Mohamed Abdikadir" userId="36f135a199be2200" providerId="LiveId" clId="{DD38BB4E-F4A1-2E48-9830-48C5C6B04785}" dt="2020-03-05T23:56:26.880" v="4" actId="478"/>
          <ac:spMkLst>
            <pc:docMk/>
            <pc:sldMk cId="3306808078" sldId="264"/>
            <ac:spMk id="31" creationId="{6D910B6D-EDD4-F24B-B88F-6277E11217F0}"/>
          </ac:spMkLst>
        </pc:spChg>
        <pc:spChg chg="add del">
          <ac:chgData name="Mohamed Abdikadir" userId="36f135a199be2200" providerId="LiveId" clId="{DD38BB4E-F4A1-2E48-9830-48C5C6B04785}" dt="2020-03-05T23:56:26.880" v="4" actId="478"/>
          <ac:spMkLst>
            <pc:docMk/>
            <pc:sldMk cId="3306808078" sldId="264"/>
            <ac:spMk id="32" creationId="{5421A757-CAA5-754F-AB2D-4BB0E5AB0A68}"/>
          </ac:spMkLst>
        </pc:spChg>
        <pc:spChg chg="add del">
          <ac:chgData name="Mohamed Abdikadir" userId="36f135a199be2200" providerId="LiveId" clId="{DD38BB4E-F4A1-2E48-9830-48C5C6B04785}" dt="2020-03-05T23:56:26.880" v="4" actId="478"/>
          <ac:spMkLst>
            <pc:docMk/>
            <pc:sldMk cId="3306808078" sldId="264"/>
            <ac:spMk id="33" creationId="{6B7DC172-1081-7C48-ABAB-E940A67D0AED}"/>
          </ac:spMkLst>
        </pc:spChg>
        <pc:spChg chg="add del">
          <ac:chgData name="Mohamed Abdikadir" userId="36f135a199be2200" providerId="LiveId" clId="{DD38BB4E-F4A1-2E48-9830-48C5C6B04785}" dt="2020-03-05T23:56:26.880" v="4" actId="478"/>
          <ac:spMkLst>
            <pc:docMk/>
            <pc:sldMk cId="3306808078" sldId="264"/>
            <ac:spMk id="34" creationId="{F7E0F993-0B1A-A44F-B225-C584B7877C70}"/>
          </ac:spMkLst>
        </pc:spChg>
        <pc:spChg chg="add del">
          <ac:chgData name="Mohamed Abdikadir" userId="36f135a199be2200" providerId="LiveId" clId="{DD38BB4E-F4A1-2E48-9830-48C5C6B04785}" dt="2020-03-05T23:56:26.880" v="4" actId="478"/>
          <ac:spMkLst>
            <pc:docMk/>
            <pc:sldMk cId="3306808078" sldId="264"/>
            <ac:spMk id="35" creationId="{442ACCCC-C5CA-B140-B5FF-89B756EAA5FE}"/>
          </ac:spMkLst>
        </pc:spChg>
        <pc:spChg chg="add del">
          <ac:chgData name="Mohamed Abdikadir" userId="36f135a199be2200" providerId="LiveId" clId="{DD38BB4E-F4A1-2E48-9830-48C5C6B04785}" dt="2020-03-05T23:56:26.880" v="4" actId="478"/>
          <ac:spMkLst>
            <pc:docMk/>
            <pc:sldMk cId="3306808078" sldId="264"/>
            <ac:spMk id="36" creationId="{8E0ACFB6-EA89-DD45-8AFE-A8C28A699EAD}"/>
          </ac:spMkLst>
        </pc:spChg>
        <pc:spChg chg="add del">
          <ac:chgData name="Mohamed Abdikadir" userId="36f135a199be2200" providerId="LiveId" clId="{DD38BB4E-F4A1-2E48-9830-48C5C6B04785}" dt="2020-03-05T23:56:26.880" v="4" actId="478"/>
          <ac:spMkLst>
            <pc:docMk/>
            <pc:sldMk cId="3306808078" sldId="264"/>
            <ac:spMk id="37" creationId="{AF706FB4-BADF-0049-A20C-AF1DC4E05D4E}"/>
          </ac:spMkLst>
        </pc:spChg>
        <pc:spChg chg="add del">
          <ac:chgData name="Mohamed Abdikadir" userId="36f135a199be2200" providerId="LiveId" clId="{DD38BB4E-F4A1-2E48-9830-48C5C6B04785}" dt="2020-03-05T23:56:26.880" v="4" actId="478"/>
          <ac:spMkLst>
            <pc:docMk/>
            <pc:sldMk cId="3306808078" sldId="264"/>
            <ac:spMk id="38" creationId="{5555DA21-0034-8446-9375-4E65A497E478}"/>
          </ac:spMkLst>
        </pc:spChg>
        <pc:spChg chg="add del">
          <ac:chgData name="Mohamed Abdikadir" userId="36f135a199be2200" providerId="LiveId" clId="{DD38BB4E-F4A1-2E48-9830-48C5C6B04785}" dt="2020-03-05T23:56:26.880" v="4" actId="478"/>
          <ac:spMkLst>
            <pc:docMk/>
            <pc:sldMk cId="3306808078" sldId="264"/>
            <ac:spMk id="40" creationId="{CA5862E5-B469-F64A-B2F6-E8E9EFF473C4}"/>
          </ac:spMkLst>
        </pc:spChg>
        <pc:spChg chg="add del">
          <ac:chgData name="Mohamed Abdikadir" userId="36f135a199be2200" providerId="LiveId" clId="{DD38BB4E-F4A1-2E48-9830-48C5C6B04785}" dt="2020-03-05T23:56:26.880" v="4" actId="478"/>
          <ac:spMkLst>
            <pc:docMk/>
            <pc:sldMk cId="3306808078" sldId="264"/>
            <ac:spMk id="47" creationId="{D577F195-6CCA-854B-8201-46F0806C4666}"/>
          </ac:spMkLst>
        </pc:spChg>
        <pc:spChg chg="add del">
          <ac:chgData name="Mohamed Abdikadir" userId="36f135a199be2200" providerId="LiveId" clId="{DD38BB4E-F4A1-2E48-9830-48C5C6B04785}" dt="2020-03-05T23:56:26.880" v="4" actId="478"/>
          <ac:spMkLst>
            <pc:docMk/>
            <pc:sldMk cId="3306808078" sldId="264"/>
            <ac:spMk id="48" creationId="{ABBB1421-A52E-2845-8412-D2167330A16D}"/>
          </ac:spMkLst>
        </pc:spChg>
        <pc:spChg chg="add del">
          <ac:chgData name="Mohamed Abdikadir" userId="36f135a199be2200" providerId="LiveId" clId="{DD38BB4E-F4A1-2E48-9830-48C5C6B04785}" dt="2020-03-05T23:56:26.880" v="4" actId="478"/>
          <ac:spMkLst>
            <pc:docMk/>
            <pc:sldMk cId="3306808078" sldId="264"/>
            <ac:spMk id="49" creationId="{60722B43-DF00-354D-8A70-6F8B423682D9}"/>
          </ac:spMkLst>
        </pc:spChg>
        <pc:spChg chg="add del">
          <ac:chgData name="Mohamed Abdikadir" userId="36f135a199be2200" providerId="LiveId" clId="{DD38BB4E-F4A1-2E48-9830-48C5C6B04785}" dt="2020-03-05T23:56:26.880" v="4" actId="478"/>
          <ac:spMkLst>
            <pc:docMk/>
            <pc:sldMk cId="3306808078" sldId="264"/>
            <ac:spMk id="50" creationId="{E0CA34C3-21A0-2443-A2E3-479D6CB73731}"/>
          </ac:spMkLst>
        </pc:spChg>
        <pc:spChg chg="add del">
          <ac:chgData name="Mohamed Abdikadir" userId="36f135a199be2200" providerId="LiveId" clId="{DD38BB4E-F4A1-2E48-9830-48C5C6B04785}" dt="2020-03-05T23:56:26.880" v="4" actId="478"/>
          <ac:spMkLst>
            <pc:docMk/>
            <pc:sldMk cId="3306808078" sldId="264"/>
            <ac:spMk id="51" creationId="{A03FA60B-E327-3947-B346-54364F3F1ACA}"/>
          </ac:spMkLst>
        </pc:spChg>
        <pc:spChg chg="add del">
          <ac:chgData name="Mohamed Abdikadir" userId="36f135a199be2200" providerId="LiveId" clId="{DD38BB4E-F4A1-2E48-9830-48C5C6B04785}" dt="2020-03-05T23:56:26.880" v="4" actId="478"/>
          <ac:spMkLst>
            <pc:docMk/>
            <pc:sldMk cId="3306808078" sldId="264"/>
            <ac:spMk id="52" creationId="{034508B1-5FD9-C242-86EA-724A4C7AAA6D}"/>
          </ac:spMkLst>
        </pc:spChg>
        <pc:spChg chg="add del">
          <ac:chgData name="Mohamed Abdikadir" userId="36f135a199be2200" providerId="LiveId" clId="{DD38BB4E-F4A1-2E48-9830-48C5C6B04785}" dt="2020-03-05T23:56:26.880" v="4" actId="478"/>
          <ac:spMkLst>
            <pc:docMk/>
            <pc:sldMk cId="3306808078" sldId="264"/>
            <ac:spMk id="53" creationId="{409844F8-6504-9C45-8818-B2837EDBC88E}"/>
          </ac:spMkLst>
        </pc:spChg>
        <pc:spChg chg="add del mod">
          <ac:chgData name="Mohamed Abdikadir" userId="36f135a199be2200" providerId="LiveId" clId="{DD38BB4E-F4A1-2E48-9830-48C5C6B04785}" dt="2020-03-05T23:57:35.162" v="10" actId="478"/>
          <ac:spMkLst>
            <pc:docMk/>
            <pc:sldMk cId="3306808078" sldId="264"/>
            <ac:spMk id="55" creationId="{E0B34CE7-DC13-AA43-BBA4-09ED5CDAD6AD}"/>
          </ac:spMkLst>
        </pc:spChg>
        <pc:spChg chg="add mod">
          <ac:chgData name="Mohamed Abdikadir" userId="36f135a199be2200" providerId="LiveId" clId="{DD38BB4E-F4A1-2E48-9830-48C5C6B04785}" dt="2020-03-05T23:57:48.079" v="12" actId="1076"/>
          <ac:spMkLst>
            <pc:docMk/>
            <pc:sldMk cId="3306808078" sldId="264"/>
            <ac:spMk id="56" creationId="{A90A9A7C-75D1-E64D-9667-18F9D702345E}"/>
          </ac:spMkLst>
        </pc:spChg>
        <pc:cxnChg chg="add mod">
          <ac:chgData name="Mohamed Abdikadir" userId="36f135a199be2200" providerId="LiveId" clId="{DD38BB4E-F4A1-2E48-9830-48C5C6B04785}" dt="2020-03-05T23:52:52.638" v="2" actId="1076"/>
          <ac:cxnSpMkLst>
            <pc:docMk/>
            <pc:sldMk cId="3306808078" sldId="264"/>
            <ac:cxnSpMk id="14" creationId="{C820BA7D-E7E9-0D4A-86C3-372EAB6065B4}"/>
          </ac:cxnSpMkLst>
        </pc:cxnChg>
        <pc:cxnChg chg="add mod">
          <ac:chgData name="Mohamed Abdikadir" userId="36f135a199be2200" providerId="LiveId" clId="{DD38BB4E-F4A1-2E48-9830-48C5C6B04785}" dt="2020-03-05T23:52:52.638" v="2" actId="1076"/>
          <ac:cxnSpMkLst>
            <pc:docMk/>
            <pc:sldMk cId="3306808078" sldId="264"/>
            <ac:cxnSpMk id="16" creationId="{C3FA6C98-08DD-3C40-975D-336E6A0DD8F4}"/>
          </ac:cxnSpMkLst>
        </pc:cxnChg>
        <pc:cxnChg chg="add mod">
          <ac:chgData name="Mohamed Abdikadir" userId="36f135a199be2200" providerId="LiveId" clId="{DD38BB4E-F4A1-2E48-9830-48C5C6B04785}" dt="2020-03-05T23:52:52.638" v="2" actId="1076"/>
          <ac:cxnSpMkLst>
            <pc:docMk/>
            <pc:sldMk cId="3306808078" sldId="264"/>
            <ac:cxnSpMk id="17" creationId="{DFC94D71-0C66-9D48-8FC2-F984996099CE}"/>
          </ac:cxnSpMkLst>
        </pc:cxnChg>
        <pc:cxnChg chg="add mod">
          <ac:chgData name="Mohamed Abdikadir" userId="36f135a199be2200" providerId="LiveId" clId="{DD38BB4E-F4A1-2E48-9830-48C5C6B04785}" dt="2020-03-05T23:52:52.638" v="2" actId="1076"/>
          <ac:cxnSpMkLst>
            <pc:docMk/>
            <pc:sldMk cId="3306808078" sldId="264"/>
            <ac:cxnSpMk id="18" creationId="{5E6D3F9C-F2B5-724F-92D2-40D7233F04A6}"/>
          </ac:cxnSpMkLst>
        </pc:cxnChg>
        <pc:cxnChg chg="add mod">
          <ac:chgData name="Mohamed Abdikadir" userId="36f135a199be2200" providerId="LiveId" clId="{DD38BB4E-F4A1-2E48-9830-48C5C6B04785}" dt="2020-03-05T23:52:52.638" v="2" actId="1076"/>
          <ac:cxnSpMkLst>
            <pc:docMk/>
            <pc:sldMk cId="3306808078" sldId="264"/>
            <ac:cxnSpMk id="19" creationId="{FC8288D3-1165-3443-836E-19F04B0808F1}"/>
          </ac:cxnSpMkLst>
        </pc:cxnChg>
        <pc:cxnChg chg="add mod">
          <ac:chgData name="Mohamed Abdikadir" userId="36f135a199be2200" providerId="LiveId" clId="{DD38BB4E-F4A1-2E48-9830-48C5C6B04785}" dt="2020-03-05T23:52:52.638" v="2" actId="1076"/>
          <ac:cxnSpMkLst>
            <pc:docMk/>
            <pc:sldMk cId="3306808078" sldId="264"/>
            <ac:cxnSpMk id="20" creationId="{671D2880-2A65-8E4F-8A6F-D362A2D8A15E}"/>
          </ac:cxnSpMkLst>
        </pc:cxnChg>
        <pc:cxnChg chg="add mod">
          <ac:chgData name="Mohamed Abdikadir" userId="36f135a199be2200" providerId="LiveId" clId="{DD38BB4E-F4A1-2E48-9830-48C5C6B04785}" dt="2020-03-05T23:52:52.638" v="2" actId="1076"/>
          <ac:cxnSpMkLst>
            <pc:docMk/>
            <pc:sldMk cId="3306808078" sldId="264"/>
            <ac:cxnSpMk id="21" creationId="{B2801F64-8CA2-1B47-9567-401E1CB39704}"/>
          </ac:cxnSpMkLst>
        </pc:cxnChg>
        <pc:cxnChg chg="add mod">
          <ac:chgData name="Mohamed Abdikadir" userId="36f135a199be2200" providerId="LiveId" clId="{DD38BB4E-F4A1-2E48-9830-48C5C6B04785}" dt="2020-03-05T23:52:52.638" v="2" actId="1076"/>
          <ac:cxnSpMkLst>
            <pc:docMk/>
            <pc:sldMk cId="3306808078" sldId="264"/>
            <ac:cxnSpMk id="29" creationId="{5C40B295-35FD-1C4A-AF9C-481D88BE56EC}"/>
          </ac:cxnSpMkLst>
        </pc:cxnChg>
        <pc:cxnChg chg="add del">
          <ac:chgData name="Mohamed Abdikadir" userId="36f135a199be2200" providerId="LiveId" clId="{DD38BB4E-F4A1-2E48-9830-48C5C6B04785}" dt="2020-03-05T23:56:26.880" v="4" actId="478"/>
          <ac:cxnSpMkLst>
            <pc:docMk/>
            <pc:sldMk cId="3306808078" sldId="264"/>
            <ac:cxnSpMk id="39" creationId="{78748E21-AEE6-414F-8574-C9235DD1CBBC}"/>
          </ac:cxnSpMkLst>
        </pc:cxnChg>
        <pc:cxnChg chg="add del">
          <ac:chgData name="Mohamed Abdikadir" userId="36f135a199be2200" providerId="LiveId" clId="{DD38BB4E-F4A1-2E48-9830-48C5C6B04785}" dt="2020-03-05T23:56:26.880" v="4" actId="478"/>
          <ac:cxnSpMkLst>
            <pc:docMk/>
            <pc:sldMk cId="3306808078" sldId="264"/>
            <ac:cxnSpMk id="41" creationId="{394F3884-52B7-5340-8BAD-FF1661E8843A}"/>
          </ac:cxnSpMkLst>
        </pc:cxnChg>
        <pc:cxnChg chg="add del">
          <ac:chgData name="Mohamed Abdikadir" userId="36f135a199be2200" providerId="LiveId" clId="{DD38BB4E-F4A1-2E48-9830-48C5C6B04785}" dt="2020-03-05T23:56:26.880" v="4" actId="478"/>
          <ac:cxnSpMkLst>
            <pc:docMk/>
            <pc:sldMk cId="3306808078" sldId="264"/>
            <ac:cxnSpMk id="42" creationId="{C4B99E1C-C273-FC41-8FF5-0CF101DF6C84}"/>
          </ac:cxnSpMkLst>
        </pc:cxnChg>
        <pc:cxnChg chg="add del">
          <ac:chgData name="Mohamed Abdikadir" userId="36f135a199be2200" providerId="LiveId" clId="{DD38BB4E-F4A1-2E48-9830-48C5C6B04785}" dt="2020-03-05T23:56:26.880" v="4" actId="478"/>
          <ac:cxnSpMkLst>
            <pc:docMk/>
            <pc:sldMk cId="3306808078" sldId="264"/>
            <ac:cxnSpMk id="43" creationId="{709E2336-0B0B-AF41-8988-A774BB650C66}"/>
          </ac:cxnSpMkLst>
        </pc:cxnChg>
        <pc:cxnChg chg="add del">
          <ac:chgData name="Mohamed Abdikadir" userId="36f135a199be2200" providerId="LiveId" clId="{DD38BB4E-F4A1-2E48-9830-48C5C6B04785}" dt="2020-03-05T23:56:26.880" v="4" actId="478"/>
          <ac:cxnSpMkLst>
            <pc:docMk/>
            <pc:sldMk cId="3306808078" sldId="264"/>
            <ac:cxnSpMk id="44" creationId="{FFE2470A-35A9-014A-A05B-5B290CB4C36D}"/>
          </ac:cxnSpMkLst>
        </pc:cxnChg>
        <pc:cxnChg chg="add del">
          <ac:chgData name="Mohamed Abdikadir" userId="36f135a199be2200" providerId="LiveId" clId="{DD38BB4E-F4A1-2E48-9830-48C5C6B04785}" dt="2020-03-05T23:56:26.880" v="4" actId="478"/>
          <ac:cxnSpMkLst>
            <pc:docMk/>
            <pc:sldMk cId="3306808078" sldId="264"/>
            <ac:cxnSpMk id="45" creationId="{7133C352-D763-EE40-B424-BDE3420AB087}"/>
          </ac:cxnSpMkLst>
        </pc:cxnChg>
        <pc:cxnChg chg="add del">
          <ac:chgData name="Mohamed Abdikadir" userId="36f135a199be2200" providerId="LiveId" clId="{DD38BB4E-F4A1-2E48-9830-48C5C6B04785}" dt="2020-03-05T23:56:26.880" v="4" actId="478"/>
          <ac:cxnSpMkLst>
            <pc:docMk/>
            <pc:sldMk cId="3306808078" sldId="264"/>
            <ac:cxnSpMk id="46" creationId="{F9D60DB3-847C-F24B-B3C2-40CE68FF6EAC}"/>
          </ac:cxnSpMkLst>
        </pc:cxnChg>
        <pc:cxnChg chg="add del">
          <ac:chgData name="Mohamed Abdikadir" userId="36f135a199be2200" providerId="LiveId" clId="{DD38BB4E-F4A1-2E48-9830-48C5C6B04785}" dt="2020-03-05T23:56:26.880" v="4" actId="478"/>
          <ac:cxnSpMkLst>
            <pc:docMk/>
            <pc:sldMk cId="3306808078" sldId="264"/>
            <ac:cxnSpMk id="54" creationId="{383A3AE3-4BC7-754D-85D3-4E416C47FA03}"/>
          </ac:cxnSpMkLst>
        </pc:cxnChg>
      </pc:sldChg>
      <pc:sldChg chg="modSp add ord">
        <pc:chgData name="Mohamed Abdikadir" userId="36f135a199be2200" providerId="LiveId" clId="{DD38BB4E-F4A1-2E48-9830-48C5C6B04785}" dt="2020-03-06T15:57:58.182" v="947" actId="20577"/>
        <pc:sldMkLst>
          <pc:docMk/>
          <pc:sldMk cId="1253057669" sldId="269"/>
        </pc:sldMkLst>
        <pc:spChg chg="mod">
          <ac:chgData name="Mohamed Abdikadir" userId="36f135a199be2200" providerId="LiveId" clId="{DD38BB4E-F4A1-2E48-9830-48C5C6B04785}" dt="2020-03-06T15:57:58.182" v="947" actId="20577"/>
          <ac:spMkLst>
            <pc:docMk/>
            <pc:sldMk cId="1253057669" sldId="269"/>
            <ac:spMk id="3" creationId="{E15A25CB-562B-41DC-BA7C-17A0D10C751F}"/>
          </ac:spMkLst>
        </pc:spChg>
        <pc:spChg chg="mod">
          <ac:chgData name="Mohamed Abdikadir" userId="36f135a199be2200" providerId="LiveId" clId="{DD38BB4E-F4A1-2E48-9830-48C5C6B04785}" dt="2020-03-06T15:44:06.101" v="588" actId="20577"/>
          <ac:spMkLst>
            <pc:docMk/>
            <pc:sldMk cId="1253057669" sldId="269"/>
            <ac:spMk id="5" creationId="{B65F0660-4A16-4CE7-9427-F1C8838D1ED3}"/>
          </ac:spMkLst>
        </pc:spChg>
        <pc:spChg chg="mod">
          <ac:chgData name="Mohamed Abdikadir" userId="36f135a199be2200" providerId="LiveId" clId="{DD38BB4E-F4A1-2E48-9830-48C5C6B04785}" dt="2020-03-06T15:55:23.951" v="920" actId="1076"/>
          <ac:spMkLst>
            <pc:docMk/>
            <pc:sldMk cId="1253057669" sldId="269"/>
            <ac:spMk id="13" creationId="{6C5C0842-9903-491C-A129-B73DF83E205C}"/>
          </ac:spMkLst>
        </pc:spChg>
        <pc:grpChg chg="mod">
          <ac:chgData name="Mohamed Abdikadir" userId="36f135a199be2200" providerId="LiveId" clId="{DD38BB4E-F4A1-2E48-9830-48C5C6B04785}" dt="2020-03-06T15:43:36.472" v="561" actId="1076"/>
          <ac:grpSpMkLst>
            <pc:docMk/>
            <pc:sldMk cId="1253057669" sldId="269"/>
            <ac:grpSpMk id="12" creationId="{95ABAB6D-027E-4622-9746-94CC49A64C41}"/>
          </ac:grpSpMkLst>
        </pc:grpChg>
      </pc:sldChg>
      <pc:sldChg chg="add del">
        <pc:chgData name="Mohamed Abdikadir" userId="36f135a199be2200" providerId="LiveId" clId="{DD38BB4E-F4A1-2E48-9830-48C5C6B04785}" dt="2020-03-06T15:10:15.203" v="368"/>
        <pc:sldMkLst>
          <pc:docMk/>
          <pc:sldMk cId="2952439074" sldId="269"/>
        </pc:sldMkLst>
      </pc:sldChg>
      <pc:sldChg chg="ord">
        <pc:chgData name="Mohamed Abdikadir" userId="36f135a199be2200" providerId="LiveId" clId="{DD38BB4E-F4A1-2E48-9830-48C5C6B04785}" dt="2020-03-07T08:59:31.899" v="964"/>
        <pc:sldMkLst>
          <pc:docMk/>
          <pc:sldMk cId="1338053313" sldId="276"/>
        </pc:sldMkLst>
      </pc:sldChg>
      <pc:sldChg chg="modSp">
        <pc:chgData name="Mohamed Abdikadir" userId="36f135a199be2200" providerId="LiveId" clId="{DD38BB4E-F4A1-2E48-9830-48C5C6B04785}" dt="2020-03-07T19:57:15.299" v="966" actId="1076"/>
        <pc:sldMkLst>
          <pc:docMk/>
          <pc:sldMk cId="2612163706" sldId="277"/>
        </pc:sldMkLst>
        <pc:spChg chg="mod">
          <ac:chgData name="Mohamed Abdikadir" userId="36f135a199be2200" providerId="LiveId" clId="{DD38BB4E-F4A1-2E48-9830-48C5C6B04785}" dt="2020-03-07T19:57:15.299" v="966" actId="1076"/>
          <ac:spMkLst>
            <pc:docMk/>
            <pc:sldMk cId="2612163706" sldId="277"/>
            <ac:spMk id="24" creationId="{87CDF417-AF1A-40B4-8C8A-F905A608D6D3}"/>
          </ac:spMkLst>
        </pc:spChg>
      </pc:sldChg>
    </pc:docChg>
  </pc:docChgLst>
  <pc:docChgLst>
    <pc:chgData name="Mohamed Abdikadir" userId="36f135a199be2200" providerId="Windows Live" clId="Web-{81ABAF7F-03BB-414C-9D6A-E42F7C7DFAC9}"/>
    <pc:docChg chg="modSld">
      <pc:chgData name="Mohamed Abdikadir" userId="36f135a199be2200" providerId="Windows Live" clId="Web-{81ABAF7F-03BB-414C-9D6A-E42F7C7DFAC9}" dt="2020-03-06T14:37:10.678" v="17" actId="20577"/>
      <pc:docMkLst>
        <pc:docMk/>
      </pc:docMkLst>
      <pc:sldChg chg="modSp">
        <pc:chgData name="Mohamed Abdikadir" userId="36f135a199be2200" providerId="Windows Live" clId="Web-{81ABAF7F-03BB-414C-9D6A-E42F7C7DFAC9}" dt="2020-03-06T14:37:09.866" v="16" actId="20577"/>
        <pc:sldMkLst>
          <pc:docMk/>
          <pc:sldMk cId="1651865345" sldId="260"/>
        </pc:sldMkLst>
        <pc:spChg chg="mod">
          <ac:chgData name="Mohamed Abdikadir" userId="36f135a199be2200" providerId="Windows Live" clId="Web-{81ABAF7F-03BB-414C-9D6A-E42F7C7DFAC9}" dt="2020-03-06T14:37:09.866" v="16" actId="20577"/>
          <ac:spMkLst>
            <pc:docMk/>
            <pc:sldMk cId="1651865345" sldId="260"/>
            <ac:spMk id="3" creationId="{E15A25CB-562B-41DC-BA7C-17A0D10C751F}"/>
          </ac:spMkLst>
        </pc:spChg>
      </pc:sldChg>
    </pc:docChg>
  </pc:docChgLst>
  <pc:docChgLst>
    <pc:chgData name="Guest User" providerId="Windows Live" clId="Web-{0EB5DEC8-4482-4F24-AD73-F5F4623635D5}"/>
    <pc:docChg chg="addSld modSld">
      <pc:chgData name="Guest User" userId="" providerId="Windows Live" clId="Web-{0EB5DEC8-4482-4F24-AD73-F5F4623635D5}" dt="2020-03-06T22:16:12.741" v="492"/>
      <pc:docMkLst>
        <pc:docMk/>
      </pc:docMkLst>
      <pc:sldChg chg="addSp delSp modSp modNotes">
        <pc:chgData name="Guest User" userId="" providerId="Windows Live" clId="Web-{0EB5DEC8-4482-4F24-AD73-F5F4623635D5}" dt="2020-03-06T22:06:32.069" v="397" actId="1076"/>
        <pc:sldMkLst>
          <pc:docMk/>
          <pc:sldMk cId="1651865345" sldId="260"/>
        </pc:sldMkLst>
        <pc:spChg chg="add mod">
          <ac:chgData name="Guest User" userId="" providerId="Windows Live" clId="Web-{0EB5DEC8-4482-4F24-AD73-F5F4623635D5}" dt="2020-03-06T21:59:43.784" v="318" actId="14100"/>
          <ac:spMkLst>
            <pc:docMk/>
            <pc:sldMk cId="1651865345" sldId="260"/>
            <ac:spMk id="2" creationId="{D1BD10F1-03C8-467A-BFB0-E928D42B97EA}"/>
          </ac:spMkLst>
        </pc:spChg>
        <pc:spChg chg="mod">
          <ac:chgData name="Guest User" userId="" providerId="Windows Live" clId="Web-{0EB5DEC8-4482-4F24-AD73-F5F4623635D5}" dt="2020-03-06T21:30:43.504" v="14" actId="1076"/>
          <ac:spMkLst>
            <pc:docMk/>
            <pc:sldMk cId="1651865345" sldId="260"/>
            <ac:spMk id="3" creationId="{E15A25CB-562B-41DC-BA7C-17A0D10C751F}"/>
          </ac:spMkLst>
        </pc:spChg>
        <pc:spChg chg="add mod">
          <ac:chgData name="Guest User" userId="" providerId="Windows Live" clId="Web-{0EB5DEC8-4482-4F24-AD73-F5F4623635D5}" dt="2020-03-06T22:05:21.709" v="384" actId="1076"/>
          <ac:spMkLst>
            <pc:docMk/>
            <pc:sldMk cId="1651865345" sldId="260"/>
            <ac:spMk id="8" creationId="{90CDC184-BF28-45CB-A752-F776BD3799BA}"/>
          </ac:spMkLst>
        </pc:spChg>
        <pc:spChg chg="add del mod">
          <ac:chgData name="Guest User" userId="" providerId="Windows Live" clId="Web-{0EB5DEC8-4482-4F24-AD73-F5F4623635D5}" dt="2020-03-06T21:59:47.799" v="321"/>
          <ac:spMkLst>
            <pc:docMk/>
            <pc:sldMk cId="1651865345" sldId="260"/>
            <ac:spMk id="10" creationId="{4870AA3B-BDD5-45A1-B2DA-47ACEC186C8B}"/>
          </ac:spMkLst>
        </pc:spChg>
        <pc:spChg chg="add del mod">
          <ac:chgData name="Guest User" userId="" providerId="Windows Live" clId="Web-{0EB5DEC8-4482-4F24-AD73-F5F4623635D5}" dt="2020-03-06T21:59:50.143" v="322"/>
          <ac:spMkLst>
            <pc:docMk/>
            <pc:sldMk cId="1651865345" sldId="260"/>
            <ac:spMk id="13" creationId="{61CF98A2-505E-4AB9-945C-02984E7DC81D}"/>
          </ac:spMkLst>
        </pc:spChg>
        <pc:spChg chg="add del mod">
          <ac:chgData name="Guest User" userId="" providerId="Windows Live" clId="Web-{0EB5DEC8-4482-4F24-AD73-F5F4623635D5}" dt="2020-03-06T21:58:55.612" v="257"/>
          <ac:spMkLst>
            <pc:docMk/>
            <pc:sldMk cId="1651865345" sldId="260"/>
            <ac:spMk id="15" creationId="{4EFE6B5D-D3B2-4125-BF52-C119694DFAB5}"/>
          </ac:spMkLst>
        </pc:spChg>
        <pc:spChg chg="add mod">
          <ac:chgData name="Guest User" userId="" providerId="Windows Live" clId="Web-{0EB5DEC8-4482-4F24-AD73-F5F4623635D5}" dt="2020-03-06T22:05:36.428" v="388" actId="1076"/>
          <ac:spMkLst>
            <pc:docMk/>
            <pc:sldMk cId="1651865345" sldId="260"/>
            <ac:spMk id="24" creationId="{B82BA8CB-1DB1-44AC-AFA5-2B7DCA78D789}"/>
          </ac:spMkLst>
        </pc:spChg>
        <pc:spChg chg="add mod">
          <ac:chgData name="Guest User" userId="" providerId="Windows Live" clId="Web-{0EB5DEC8-4482-4F24-AD73-F5F4623635D5}" dt="2020-03-06T22:05:25.256" v="385" actId="1076"/>
          <ac:spMkLst>
            <pc:docMk/>
            <pc:sldMk cId="1651865345" sldId="260"/>
            <ac:spMk id="25" creationId="{99B234D8-58EB-4C8A-A4AF-AE94C4972C50}"/>
          </ac:spMkLst>
        </pc:spChg>
        <pc:spChg chg="add mod">
          <ac:chgData name="Guest User" userId="" providerId="Windows Live" clId="Web-{0EB5DEC8-4482-4F24-AD73-F5F4623635D5}" dt="2020-03-06T22:04:45.022" v="379" actId="1076"/>
          <ac:spMkLst>
            <pc:docMk/>
            <pc:sldMk cId="1651865345" sldId="260"/>
            <ac:spMk id="27" creationId="{C4FE9BC5-C83E-41F2-8BCC-C177082C97C0}"/>
          </ac:spMkLst>
        </pc:spChg>
        <pc:spChg chg="add mod">
          <ac:chgData name="Guest User" userId="" providerId="Windows Live" clId="Web-{0EB5DEC8-4482-4F24-AD73-F5F4623635D5}" dt="2020-03-06T22:04:55.928" v="381" actId="1076"/>
          <ac:spMkLst>
            <pc:docMk/>
            <pc:sldMk cId="1651865345" sldId="260"/>
            <ac:spMk id="29" creationId="{92729CBA-385F-4527-B929-B599F76B1497}"/>
          </ac:spMkLst>
        </pc:spChg>
        <pc:spChg chg="add mod">
          <ac:chgData name="Guest User" userId="" providerId="Windows Live" clId="Web-{0EB5DEC8-4482-4F24-AD73-F5F4623635D5}" dt="2020-03-06T22:05:10.115" v="383" actId="1076"/>
          <ac:spMkLst>
            <pc:docMk/>
            <pc:sldMk cId="1651865345" sldId="260"/>
            <ac:spMk id="31" creationId="{D9C95456-250E-42C3-B5C4-78A25B480136}"/>
          </ac:spMkLst>
        </pc:spChg>
        <pc:spChg chg="add mod">
          <ac:chgData name="Guest User" userId="" providerId="Windows Live" clId="Web-{0EB5DEC8-4482-4F24-AD73-F5F4623635D5}" dt="2020-03-06T22:06:32.069" v="397" actId="1076"/>
          <ac:spMkLst>
            <pc:docMk/>
            <pc:sldMk cId="1651865345" sldId="260"/>
            <ac:spMk id="32" creationId="{56BD4C62-600D-46E9-8692-C2B06DDD02F1}"/>
          </ac:spMkLst>
        </pc:spChg>
        <pc:graphicFrameChg chg="del mod modGraphic">
          <ac:chgData name="Guest User" userId="" providerId="Windows Live" clId="Web-{0EB5DEC8-4482-4F24-AD73-F5F4623635D5}" dt="2020-03-06T21:53:32.753" v="144"/>
          <ac:graphicFrameMkLst>
            <pc:docMk/>
            <pc:sldMk cId="1651865345" sldId="260"/>
            <ac:graphicFrameMk id="9" creationId="{D29DD6B9-C1A9-2040-BEA4-A51E9FA714FB}"/>
          </ac:graphicFrameMkLst>
        </pc:graphicFrameChg>
        <pc:picChg chg="add mod">
          <ac:chgData name="Guest User" userId="" providerId="Windows Live" clId="Web-{0EB5DEC8-4482-4F24-AD73-F5F4623635D5}" dt="2020-03-06T21:35:31.254" v="43" actId="1076"/>
          <ac:picMkLst>
            <pc:docMk/>
            <pc:sldMk cId="1651865345" sldId="260"/>
            <ac:picMk id="4" creationId="{37E82A8F-4812-46DB-BB2E-9660607AEBF7}"/>
          </ac:picMkLst>
        </pc:picChg>
        <pc:picChg chg="add mod">
          <ac:chgData name="Guest User" userId="" providerId="Windows Live" clId="Web-{0EB5DEC8-4482-4F24-AD73-F5F4623635D5}" dt="2020-03-06T22:05:30.756" v="387" actId="1076"/>
          <ac:picMkLst>
            <pc:docMk/>
            <pc:sldMk cId="1651865345" sldId="260"/>
            <ac:picMk id="16" creationId="{7EC7C64B-9E36-40D8-BE84-9A55B69D53F5}"/>
          </ac:picMkLst>
        </pc:picChg>
        <pc:picChg chg="add del mod">
          <ac:chgData name="Guest User" userId="" providerId="Windows Live" clId="Web-{0EB5DEC8-4482-4F24-AD73-F5F4623635D5}" dt="2020-03-06T21:59:45.174" v="319"/>
          <ac:picMkLst>
            <pc:docMk/>
            <pc:sldMk cId="1651865345" sldId="260"/>
            <ac:picMk id="18" creationId="{7830BD44-A48C-4B96-9EBA-5DA97F506267}"/>
          </ac:picMkLst>
        </pc:picChg>
        <pc:picChg chg="add del mod">
          <ac:chgData name="Guest User" userId="" providerId="Windows Live" clId="Web-{0EB5DEC8-4482-4F24-AD73-F5F4623635D5}" dt="2020-03-06T21:59:45.659" v="320"/>
          <ac:picMkLst>
            <pc:docMk/>
            <pc:sldMk cId="1651865345" sldId="260"/>
            <ac:picMk id="20" creationId="{BED743A3-7C36-45B4-A14F-245A8CEDEB25}"/>
          </ac:picMkLst>
        </pc:picChg>
        <pc:picChg chg="add mod">
          <ac:chgData name="Guest User" userId="" providerId="Windows Live" clId="Web-{0EB5DEC8-4482-4F24-AD73-F5F4623635D5}" dt="2020-03-06T22:05:27.178" v="386" actId="1076"/>
          <ac:picMkLst>
            <pc:docMk/>
            <pc:sldMk cId="1651865345" sldId="260"/>
            <ac:picMk id="22" creationId="{60EAB4CE-D678-4D44-8218-BC7E15BC1FEF}"/>
          </ac:picMkLst>
        </pc:picChg>
      </pc:sldChg>
      <pc:sldChg chg="modNotes">
        <pc:chgData name="Guest User" userId="" providerId="Windows Live" clId="Web-{0EB5DEC8-4482-4F24-AD73-F5F4623635D5}" dt="2020-03-06T22:16:12.741" v="492"/>
        <pc:sldMkLst>
          <pc:docMk/>
          <pc:sldMk cId="2974789072" sldId="265"/>
        </pc:sldMkLst>
      </pc:sldChg>
      <pc:sldChg chg="delSp modSp">
        <pc:chgData name="Guest User" userId="" providerId="Windows Live" clId="Web-{0EB5DEC8-4482-4F24-AD73-F5F4623635D5}" dt="2020-03-06T22:04:32.990" v="377" actId="1076"/>
        <pc:sldMkLst>
          <pc:docMk/>
          <pc:sldMk cId="2213025602" sldId="272"/>
        </pc:sldMkLst>
        <pc:spChg chg="mod">
          <ac:chgData name="Guest User" userId="" providerId="Windows Live" clId="Web-{0EB5DEC8-4482-4F24-AD73-F5F4623635D5}" dt="2020-03-06T22:03:14.709" v="330" actId="20577"/>
          <ac:spMkLst>
            <pc:docMk/>
            <pc:sldMk cId="2213025602" sldId="272"/>
            <ac:spMk id="20" creationId="{F78E8B3A-F285-4438-AECF-97D462AA2CF3}"/>
          </ac:spMkLst>
        </pc:spChg>
        <pc:spChg chg="del">
          <ac:chgData name="Guest User" userId="" providerId="Windows Live" clId="Web-{0EB5DEC8-4482-4F24-AD73-F5F4623635D5}" dt="2020-03-06T22:04:29.366" v="376"/>
          <ac:spMkLst>
            <pc:docMk/>
            <pc:sldMk cId="2213025602" sldId="272"/>
            <ac:spMk id="21" creationId="{AC6C35A0-044F-4818-B431-C4F8E4C807B9}"/>
          </ac:spMkLst>
        </pc:spChg>
        <pc:spChg chg="mod">
          <ac:chgData name="Guest User" userId="" providerId="Windows Live" clId="Web-{0EB5DEC8-4482-4F24-AD73-F5F4623635D5}" dt="2020-03-06T22:04:32.990" v="377" actId="1076"/>
          <ac:spMkLst>
            <pc:docMk/>
            <pc:sldMk cId="2213025602" sldId="272"/>
            <ac:spMk id="22" creationId="{1F97B779-C402-4CF6-AEDE-93A9126EA63C}"/>
          </ac:spMkLst>
        </pc:spChg>
      </pc:sldChg>
      <pc:sldChg chg="addSp modSp add replId">
        <pc:chgData name="Guest User" userId="" providerId="Windows Live" clId="Web-{0EB5DEC8-4482-4F24-AD73-F5F4623635D5}" dt="2020-03-06T22:10:57.710" v="491" actId="1076"/>
        <pc:sldMkLst>
          <pc:docMk/>
          <pc:sldMk cId="1338053313" sldId="276"/>
        </pc:sldMkLst>
        <pc:spChg chg="mod">
          <ac:chgData name="Guest User" userId="" providerId="Windows Live" clId="Web-{0EB5DEC8-4482-4F24-AD73-F5F4623635D5}" dt="2020-03-06T22:10:55.772" v="490" actId="1076"/>
          <ac:spMkLst>
            <pc:docMk/>
            <pc:sldMk cId="1338053313" sldId="276"/>
            <ac:spMk id="2" creationId="{D1BD10F1-03C8-467A-BFB0-E928D42B97EA}"/>
          </ac:spMkLst>
        </pc:spChg>
        <pc:spChg chg="add mod">
          <ac:chgData name="Guest User" userId="" providerId="Windows Live" clId="Web-{0EB5DEC8-4482-4F24-AD73-F5F4623635D5}" dt="2020-03-06T22:10:33.678" v="488" actId="1076"/>
          <ac:spMkLst>
            <pc:docMk/>
            <pc:sldMk cId="1338053313" sldId="276"/>
            <ac:spMk id="7" creationId="{E41E8C3C-BD92-4F32-8D76-3AD764918CF3}"/>
          </ac:spMkLst>
        </pc:spChg>
        <pc:spChg chg="mod">
          <ac:chgData name="Guest User" userId="" providerId="Windows Live" clId="Web-{0EB5DEC8-4482-4F24-AD73-F5F4623635D5}" dt="2020-03-06T22:07:40.756" v="430" actId="1076"/>
          <ac:spMkLst>
            <pc:docMk/>
            <pc:sldMk cId="1338053313" sldId="276"/>
            <ac:spMk id="8" creationId="{90CDC184-BF28-45CB-A752-F776BD3799BA}"/>
          </ac:spMkLst>
        </pc:spChg>
        <pc:spChg chg="add mod">
          <ac:chgData name="Guest User" userId="" providerId="Windows Live" clId="Web-{0EB5DEC8-4482-4F24-AD73-F5F4623635D5}" dt="2020-03-06T22:10:11.757" v="483" actId="14100"/>
          <ac:spMkLst>
            <pc:docMk/>
            <pc:sldMk cId="1338053313" sldId="276"/>
            <ac:spMk id="9" creationId="{5A08FDA0-FF5F-4EEC-B695-0551F962EC11}"/>
          </ac:spMkLst>
        </pc:spChg>
        <pc:spChg chg="mod">
          <ac:chgData name="Guest User" userId="" providerId="Windows Live" clId="Web-{0EB5DEC8-4482-4F24-AD73-F5F4623635D5}" dt="2020-03-06T22:10:27.600" v="486" actId="1076"/>
          <ac:spMkLst>
            <pc:docMk/>
            <pc:sldMk cId="1338053313" sldId="276"/>
            <ac:spMk id="10" creationId="{4870AA3B-BDD5-45A1-B2DA-47ACEC186C8B}"/>
          </ac:spMkLst>
        </pc:spChg>
        <pc:spChg chg="mod">
          <ac:chgData name="Guest User" userId="" providerId="Windows Live" clId="Web-{0EB5DEC8-4482-4F24-AD73-F5F4623635D5}" dt="2020-03-06T22:10:19.928" v="484" actId="1076"/>
          <ac:spMkLst>
            <pc:docMk/>
            <pc:sldMk cId="1338053313" sldId="276"/>
            <ac:spMk id="13" creationId="{61CF98A2-505E-4AB9-945C-02984E7DC81D}"/>
          </ac:spMkLst>
        </pc:spChg>
        <pc:spChg chg="add mod">
          <ac:chgData name="Guest User" userId="" providerId="Windows Live" clId="Web-{0EB5DEC8-4482-4F24-AD73-F5F4623635D5}" dt="2020-03-06T22:10:38.428" v="489" actId="1076"/>
          <ac:spMkLst>
            <pc:docMk/>
            <pc:sldMk cId="1338053313" sldId="276"/>
            <ac:spMk id="17" creationId="{0C60A63C-F123-4BEF-BC01-5CC9CAC030A9}"/>
          </ac:spMkLst>
        </pc:spChg>
        <pc:picChg chg="mod">
          <ac:chgData name="Guest User" userId="" providerId="Windows Live" clId="Web-{0EB5DEC8-4482-4F24-AD73-F5F4623635D5}" dt="2020-03-06T22:10:57.710" v="491" actId="1076"/>
          <ac:picMkLst>
            <pc:docMk/>
            <pc:sldMk cId="1338053313" sldId="276"/>
            <ac:picMk id="4" creationId="{37E82A8F-4812-46DB-BB2E-9660607AEBF7}"/>
          </ac:picMkLst>
        </pc:picChg>
        <pc:picChg chg="mod">
          <ac:chgData name="Guest User" userId="" providerId="Windows Live" clId="Web-{0EB5DEC8-4482-4F24-AD73-F5F4623635D5}" dt="2020-03-06T22:07:36.818" v="429" actId="1076"/>
          <ac:picMkLst>
            <pc:docMk/>
            <pc:sldMk cId="1338053313" sldId="276"/>
            <ac:picMk id="16" creationId="{7EC7C64B-9E36-40D8-BE84-9A55B69D53F5}"/>
          </ac:picMkLst>
        </pc:picChg>
        <pc:picChg chg="mod">
          <ac:chgData name="Guest User" userId="" providerId="Windows Live" clId="Web-{0EB5DEC8-4482-4F24-AD73-F5F4623635D5}" dt="2020-03-06T22:10:30.022" v="487" actId="1076"/>
          <ac:picMkLst>
            <pc:docMk/>
            <pc:sldMk cId="1338053313" sldId="276"/>
            <ac:picMk id="18" creationId="{7830BD44-A48C-4B96-9EBA-5DA97F506267}"/>
          </ac:picMkLst>
        </pc:picChg>
        <pc:picChg chg="mod">
          <ac:chgData name="Guest User" userId="" providerId="Windows Live" clId="Web-{0EB5DEC8-4482-4F24-AD73-F5F4623635D5}" dt="2020-03-06T22:10:23.397" v="485" actId="1076"/>
          <ac:picMkLst>
            <pc:docMk/>
            <pc:sldMk cId="1338053313" sldId="276"/>
            <ac:picMk id="20" creationId="{BED743A3-7C36-45B4-A14F-245A8CEDEB25}"/>
          </ac:picMkLst>
        </pc:picChg>
      </pc:sldChg>
    </pc:docChg>
  </pc:docChgLst>
  <pc:docChgLst>
    <pc:chgData name="来宾用户" providerId="Windows Live" clId="Web-{A964681F-114A-4FD4-8CE3-56306498D392}"/>
    <pc:docChg chg="addSld delSld modSld sldOrd">
      <pc:chgData name="来宾用户" userId="" providerId="Windows Live" clId="Web-{A964681F-114A-4FD4-8CE3-56306498D392}" dt="2020-03-09T11:45:33.498" v="6683"/>
      <pc:docMkLst>
        <pc:docMk/>
      </pc:docMkLst>
      <pc:sldChg chg="modNotes">
        <pc:chgData name="来宾用户" userId="" providerId="Windows Live" clId="Web-{A964681F-114A-4FD4-8CE3-56306498D392}" dt="2020-03-08T16:27:53.470" v="4605"/>
        <pc:sldMkLst>
          <pc:docMk/>
          <pc:sldMk cId="190826261" sldId="257"/>
        </pc:sldMkLst>
      </pc:sldChg>
      <pc:sldChg chg="modSp">
        <pc:chgData name="来宾用户" userId="" providerId="Windows Live" clId="Web-{A964681F-114A-4FD4-8CE3-56306498D392}" dt="2020-03-08T16:04:20.647" v="4199" actId="20577"/>
        <pc:sldMkLst>
          <pc:docMk/>
          <pc:sldMk cId="2858297276" sldId="259"/>
        </pc:sldMkLst>
        <pc:spChg chg="mod">
          <ac:chgData name="来宾用户" userId="" providerId="Windows Live" clId="Web-{A964681F-114A-4FD4-8CE3-56306498D392}" dt="2020-03-08T09:50:39.117" v="3900" actId="1076"/>
          <ac:spMkLst>
            <pc:docMk/>
            <pc:sldMk cId="2858297276" sldId="259"/>
            <ac:spMk id="13" creationId="{6C5C0842-9903-491C-A129-B73DF83E205C}"/>
          </ac:spMkLst>
        </pc:spChg>
        <pc:spChg chg="mod">
          <ac:chgData name="来宾用户" userId="" providerId="Windows Live" clId="Web-{A964681F-114A-4FD4-8CE3-56306498D392}" dt="2020-03-08T16:03:33.741" v="4196" actId="20577"/>
          <ac:spMkLst>
            <pc:docMk/>
            <pc:sldMk cId="2858297276" sldId="259"/>
            <ac:spMk id="27" creationId="{9DE0BF41-3262-461B-B5C3-224D38A89C43}"/>
          </ac:spMkLst>
        </pc:spChg>
        <pc:spChg chg="mod">
          <ac:chgData name="来宾用户" userId="" providerId="Windows Live" clId="Web-{A964681F-114A-4FD4-8CE3-56306498D392}" dt="2020-03-08T16:04:20.647" v="4199" actId="20577"/>
          <ac:spMkLst>
            <pc:docMk/>
            <pc:sldMk cId="2858297276" sldId="259"/>
            <ac:spMk id="28" creationId="{F103EFFD-431C-4A1E-880E-15BDF66F643A}"/>
          </ac:spMkLst>
        </pc:spChg>
        <pc:spChg chg="mod">
          <ac:chgData name="来宾用户" userId="" providerId="Windows Live" clId="Web-{A964681F-114A-4FD4-8CE3-56306498D392}" dt="2020-03-08T16:02:20.772" v="4195" actId="20577"/>
          <ac:spMkLst>
            <pc:docMk/>
            <pc:sldMk cId="2858297276" sldId="259"/>
            <ac:spMk id="32" creationId="{454BE659-DCD0-4CE3-BEDC-C746A4A4ABEF}"/>
          </ac:spMkLst>
        </pc:spChg>
        <pc:spChg chg="mod">
          <ac:chgData name="来宾用户" userId="" providerId="Windows Live" clId="Web-{A964681F-114A-4FD4-8CE3-56306498D392}" dt="2020-03-08T16:04:07.272" v="4198" actId="20577"/>
          <ac:spMkLst>
            <pc:docMk/>
            <pc:sldMk cId="2858297276" sldId="259"/>
            <ac:spMk id="33" creationId="{8836A963-2347-4079-B14E-D070B622B2CC}"/>
          </ac:spMkLst>
        </pc:spChg>
      </pc:sldChg>
      <pc:sldChg chg="modNotes">
        <pc:chgData name="来宾用户" userId="" providerId="Windows Live" clId="Web-{A964681F-114A-4FD4-8CE3-56306498D392}" dt="2020-03-08T16:30:23.753" v="4617"/>
        <pc:sldMkLst>
          <pc:docMk/>
          <pc:sldMk cId="1651865345" sldId="260"/>
        </pc:sldMkLst>
      </pc:sldChg>
      <pc:sldChg chg="modSp modNotes">
        <pc:chgData name="来宾用户" userId="" providerId="Windows Live" clId="Web-{A964681F-114A-4FD4-8CE3-56306498D392}" dt="2020-03-09T11:24:29.553" v="6530"/>
        <pc:sldMkLst>
          <pc:docMk/>
          <pc:sldMk cId="1469443495" sldId="262"/>
        </pc:sldMkLst>
        <pc:spChg chg="mod">
          <ac:chgData name="来宾用户" userId="" providerId="Windows Live" clId="Web-{A964681F-114A-4FD4-8CE3-56306498D392}" dt="2020-03-08T00:04:54.922" v="3200" actId="20577"/>
          <ac:spMkLst>
            <pc:docMk/>
            <pc:sldMk cId="1469443495" sldId="262"/>
            <ac:spMk id="28" creationId="{9D4ADD42-1C78-4064-8B61-0E50796381BB}"/>
          </ac:spMkLst>
        </pc:spChg>
        <pc:spChg chg="mod">
          <ac:chgData name="来宾用户" userId="" providerId="Windows Live" clId="Web-{A964681F-114A-4FD4-8CE3-56306498D392}" dt="2020-03-08T00:04:46.562" v="3194" actId="20577"/>
          <ac:spMkLst>
            <pc:docMk/>
            <pc:sldMk cId="1469443495" sldId="262"/>
            <ac:spMk id="30" creationId="{31A0EFD7-A12E-4C10-BAEE-969333DAD650}"/>
          </ac:spMkLst>
        </pc:spChg>
      </pc:sldChg>
      <pc:sldChg chg="modSp modNotes">
        <pc:chgData name="来宾用户" userId="" providerId="Windows Live" clId="Web-{A964681F-114A-4FD4-8CE3-56306498D392}" dt="2020-03-09T11:38:41.616" v="6596"/>
        <pc:sldMkLst>
          <pc:docMk/>
          <pc:sldMk cId="2974789072" sldId="265"/>
        </pc:sldMkLst>
        <pc:spChg chg="mod">
          <ac:chgData name="来宾用户" userId="" providerId="Windows Live" clId="Web-{A964681F-114A-4FD4-8CE3-56306498D392}" dt="2020-03-07T11:02:28.339" v="334" actId="20577"/>
          <ac:spMkLst>
            <pc:docMk/>
            <pc:sldMk cId="2974789072" sldId="265"/>
            <ac:spMk id="61" creationId="{2D103B66-BCC8-4EDE-88B6-90F01BF99F0F}"/>
          </ac:spMkLst>
        </pc:spChg>
        <pc:spChg chg="mod">
          <ac:chgData name="来宾用户" userId="" providerId="Windows Live" clId="Web-{A964681F-114A-4FD4-8CE3-56306498D392}" dt="2020-03-07T11:02:39.902" v="338" actId="20577"/>
          <ac:spMkLst>
            <pc:docMk/>
            <pc:sldMk cId="2974789072" sldId="265"/>
            <ac:spMk id="63" creationId="{7A23E92A-34B9-4CFD-B4BE-0C77ED448B2F}"/>
          </ac:spMkLst>
        </pc:spChg>
        <pc:spChg chg="mod">
          <ac:chgData name="来宾用户" userId="" providerId="Windows Live" clId="Web-{A964681F-114A-4FD4-8CE3-56306498D392}" dt="2020-03-07T11:02:52.730" v="343" actId="20577"/>
          <ac:spMkLst>
            <pc:docMk/>
            <pc:sldMk cId="2974789072" sldId="265"/>
            <ac:spMk id="71" creationId="{28A38247-D69B-471D-9925-89939BDCEB09}"/>
          </ac:spMkLst>
        </pc:spChg>
        <pc:spChg chg="mod">
          <ac:chgData name="来宾用户" userId="" providerId="Windows Live" clId="Web-{A964681F-114A-4FD4-8CE3-56306498D392}" dt="2020-03-07T11:03:10.058" v="347" actId="20577"/>
          <ac:spMkLst>
            <pc:docMk/>
            <pc:sldMk cId="2974789072" sldId="265"/>
            <ac:spMk id="74" creationId="{30A9F110-4F36-4060-AA33-D2795594857A}"/>
          </ac:spMkLst>
        </pc:spChg>
      </pc:sldChg>
      <pc:sldChg chg="modNotes">
        <pc:chgData name="来宾用户" userId="" providerId="Windows Live" clId="Web-{A964681F-114A-4FD4-8CE3-56306498D392}" dt="2020-03-08T16:26:22.845" v="4552"/>
        <pc:sldMkLst>
          <pc:docMk/>
          <pc:sldMk cId="1595352543" sldId="267"/>
        </pc:sldMkLst>
      </pc:sldChg>
      <pc:sldChg chg="addSp delSp modSp modNotes">
        <pc:chgData name="来宾用户" userId="" providerId="Windows Live" clId="Web-{A964681F-114A-4FD4-8CE3-56306498D392}" dt="2020-03-09T11:25:36.585" v="6537"/>
        <pc:sldMkLst>
          <pc:docMk/>
          <pc:sldMk cId="747263255" sldId="270"/>
        </pc:sldMkLst>
        <pc:spChg chg="add del mod">
          <ac:chgData name="来宾用户" userId="" providerId="Windows Live" clId="Web-{A964681F-114A-4FD4-8CE3-56306498D392}" dt="2020-03-07T11:52:11.440" v="2302"/>
          <ac:spMkLst>
            <pc:docMk/>
            <pc:sldMk cId="747263255" sldId="270"/>
            <ac:spMk id="2" creationId="{91733974-89B4-4E8B-8F1B-D59DED960C17}"/>
          </ac:spMkLst>
        </pc:spChg>
        <pc:spChg chg="add mod">
          <ac:chgData name="来宾用户" userId="" providerId="Windows Live" clId="Web-{A964681F-114A-4FD4-8CE3-56306498D392}" dt="2020-03-07T11:52:22.909" v="2306" actId="1076"/>
          <ac:spMkLst>
            <pc:docMk/>
            <pc:sldMk cId="747263255" sldId="270"/>
            <ac:spMk id="17" creationId="{9680368A-D5A9-496F-8A5C-C8B24FB99799}"/>
          </ac:spMkLst>
        </pc:spChg>
        <pc:picChg chg="mod">
          <ac:chgData name="来宾用户" userId="" providerId="Windows Live" clId="Web-{A964681F-114A-4FD4-8CE3-56306498D392}" dt="2020-03-07T11:52:09.661" v="2301" actId="1076"/>
          <ac:picMkLst>
            <pc:docMk/>
            <pc:sldMk cId="747263255" sldId="270"/>
            <ac:picMk id="32" creationId="{18E2BB94-82B4-4AAF-B11C-BA47991575BC}"/>
          </ac:picMkLst>
        </pc:picChg>
      </pc:sldChg>
      <pc:sldChg chg="modNotes">
        <pc:chgData name="来宾用户" userId="" providerId="Windows Live" clId="Web-{A964681F-114A-4FD4-8CE3-56306498D392}" dt="2020-03-08T16:30:35.612" v="4619"/>
        <pc:sldMkLst>
          <pc:docMk/>
          <pc:sldMk cId="1338053313" sldId="276"/>
        </pc:sldMkLst>
      </pc:sldChg>
      <pc:sldChg chg="modNotes">
        <pc:chgData name="来宾用户" userId="" providerId="Windows Live" clId="Web-{A964681F-114A-4FD4-8CE3-56306498D392}" dt="2020-03-09T11:07:34.974" v="6444"/>
        <pc:sldMkLst>
          <pc:docMk/>
          <pc:sldMk cId="2612163706" sldId="277"/>
        </pc:sldMkLst>
      </pc:sldChg>
      <pc:sldChg chg="modSp modNotes">
        <pc:chgData name="来宾用户" userId="" providerId="Windows Live" clId="Web-{A964681F-114A-4FD4-8CE3-56306498D392}" dt="2020-03-09T11:36:42.960" v="6593"/>
        <pc:sldMkLst>
          <pc:docMk/>
          <pc:sldMk cId="3529943413" sldId="278"/>
        </pc:sldMkLst>
        <pc:spChg chg="mod">
          <ac:chgData name="来宾用户" userId="" providerId="Windows Live" clId="Web-{A964681F-114A-4FD4-8CE3-56306498D392}" dt="2020-03-08T00:21:16.922" v="3571" actId="14100"/>
          <ac:spMkLst>
            <pc:docMk/>
            <pc:sldMk cId="3529943413" sldId="278"/>
            <ac:spMk id="28" creationId="{96D5B129-D033-4F38-AF03-185B52B3AE43}"/>
          </ac:spMkLst>
        </pc:spChg>
        <pc:spChg chg="mod">
          <ac:chgData name="来宾用户" userId="" providerId="Windows Live" clId="Web-{A964681F-114A-4FD4-8CE3-56306498D392}" dt="2020-03-07T09:44:33.787" v="27" actId="1076"/>
          <ac:spMkLst>
            <pc:docMk/>
            <pc:sldMk cId="3529943413" sldId="278"/>
            <ac:spMk id="40" creationId="{53EFCB07-6EB0-4F28-9FC6-F3AF0F06EBDD}"/>
          </ac:spMkLst>
        </pc:spChg>
        <pc:spChg chg="mod">
          <ac:chgData name="来宾用户" userId="" providerId="Windows Live" clId="Web-{A964681F-114A-4FD4-8CE3-56306498D392}" dt="2020-03-08T00:21:12.719" v="3570" actId="14100"/>
          <ac:spMkLst>
            <pc:docMk/>
            <pc:sldMk cId="3529943413" sldId="278"/>
            <ac:spMk id="48" creationId="{924508B5-ABA4-4BD1-868F-F5BDA31665A3}"/>
          </ac:spMkLst>
        </pc:spChg>
        <pc:cxnChg chg="mod">
          <ac:chgData name="来宾用户" userId="" providerId="Windows Live" clId="Web-{A964681F-114A-4FD4-8CE3-56306498D392}" dt="2020-03-07T09:44:33.787" v="27" actId="1076"/>
          <ac:cxnSpMkLst>
            <pc:docMk/>
            <pc:sldMk cId="3529943413" sldId="278"/>
            <ac:cxnSpMk id="39" creationId="{A44C521D-CD69-4E4A-8F58-F031CEB22F9A}"/>
          </ac:cxnSpMkLst>
        </pc:cxnChg>
      </pc:sldChg>
      <pc:sldChg chg="addSp delSp modSp add replId modNotes">
        <pc:chgData name="来宾用户" userId="" providerId="Windows Live" clId="Web-{A964681F-114A-4FD4-8CE3-56306498D392}" dt="2020-03-09T11:45:33.498" v="6683"/>
        <pc:sldMkLst>
          <pc:docMk/>
          <pc:sldMk cId="3591418494" sldId="280"/>
        </pc:sldMkLst>
        <pc:spChg chg="mod">
          <ac:chgData name="来宾用户" userId="" providerId="Windows Live" clId="Web-{A964681F-114A-4FD4-8CE3-56306498D392}" dt="2020-03-07T11:12:14.800" v="663" actId="1076"/>
          <ac:spMkLst>
            <pc:docMk/>
            <pc:sldMk cId="3591418494" sldId="280"/>
            <ac:spMk id="13" creationId="{6C5C0842-9903-491C-A129-B73DF83E205C}"/>
          </ac:spMkLst>
        </pc:spChg>
        <pc:spChg chg="del">
          <ac:chgData name="来宾用户" userId="" providerId="Windows Live" clId="Web-{A964681F-114A-4FD4-8CE3-56306498D392}" dt="2020-03-07T11:11:45.112" v="636"/>
          <ac:spMkLst>
            <pc:docMk/>
            <pc:sldMk cId="3591418494" sldId="280"/>
            <ac:spMk id="29" creationId="{A270BD1D-F58D-4A19-AC8B-0B1791F446A5}"/>
          </ac:spMkLst>
        </pc:spChg>
        <pc:spChg chg="del">
          <ac:chgData name="来宾用户" userId="" providerId="Windows Live" clId="Web-{A964681F-114A-4FD4-8CE3-56306498D392}" dt="2020-03-07T11:12:01.221" v="648"/>
          <ac:spMkLst>
            <pc:docMk/>
            <pc:sldMk cId="3591418494" sldId="280"/>
            <ac:spMk id="59" creationId="{E4C3EF2D-149B-460F-8FB6-29444BBAFEFE}"/>
          </ac:spMkLst>
        </pc:spChg>
        <pc:spChg chg="del mod">
          <ac:chgData name="来宾用户" userId="" providerId="Windows Live" clId="Web-{A964681F-114A-4FD4-8CE3-56306498D392}" dt="2020-03-07T11:11:48.284" v="638"/>
          <ac:spMkLst>
            <pc:docMk/>
            <pc:sldMk cId="3591418494" sldId="280"/>
            <ac:spMk id="61" creationId="{2D103B66-BCC8-4EDE-88B6-90F01BF99F0F}"/>
          </ac:spMkLst>
        </pc:spChg>
        <pc:spChg chg="del">
          <ac:chgData name="来宾用户" userId="" providerId="Windows Live" clId="Web-{A964681F-114A-4FD4-8CE3-56306498D392}" dt="2020-03-07T11:11:49.471" v="639"/>
          <ac:spMkLst>
            <pc:docMk/>
            <pc:sldMk cId="3591418494" sldId="280"/>
            <ac:spMk id="63" creationId="{7A23E92A-34B9-4CFD-B4BE-0C77ED448B2F}"/>
          </ac:spMkLst>
        </pc:spChg>
        <pc:spChg chg="del">
          <ac:chgData name="来宾用户" userId="" providerId="Windows Live" clId="Web-{A964681F-114A-4FD4-8CE3-56306498D392}" dt="2020-03-07T11:11:49.862" v="640"/>
          <ac:spMkLst>
            <pc:docMk/>
            <pc:sldMk cId="3591418494" sldId="280"/>
            <ac:spMk id="71" creationId="{28A38247-D69B-471D-9925-89939BDCEB09}"/>
          </ac:spMkLst>
        </pc:spChg>
        <pc:spChg chg="del">
          <ac:chgData name="来宾用户" userId="" providerId="Windows Live" clId="Web-{A964681F-114A-4FD4-8CE3-56306498D392}" dt="2020-03-07T11:11:50.346" v="641"/>
          <ac:spMkLst>
            <pc:docMk/>
            <pc:sldMk cId="3591418494" sldId="280"/>
            <ac:spMk id="74" creationId="{30A9F110-4F36-4060-AA33-D2795594857A}"/>
          </ac:spMkLst>
        </pc:spChg>
        <pc:spChg chg="del">
          <ac:chgData name="来宾用户" userId="" providerId="Windows Live" clId="Web-{A964681F-114A-4FD4-8CE3-56306498D392}" dt="2020-03-07T11:11:58.424" v="647"/>
          <ac:spMkLst>
            <pc:docMk/>
            <pc:sldMk cId="3591418494" sldId="280"/>
            <ac:spMk id="79" creationId="{7E47525C-F896-4FFE-8278-60589019C1B4}"/>
          </ac:spMkLst>
        </pc:spChg>
        <pc:spChg chg="del">
          <ac:chgData name="来宾用户" userId="" providerId="Windows Live" clId="Web-{A964681F-114A-4FD4-8CE3-56306498D392}" dt="2020-03-07T11:11:56.659" v="646"/>
          <ac:spMkLst>
            <pc:docMk/>
            <pc:sldMk cId="3591418494" sldId="280"/>
            <ac:spMk id="80" creationId="{FA059164-4B3F-46CB-8420-6E2C1077C107}"/>
          </ac:spMkLst>
        </pc:spChg>
        <pc:spChg chg="del mod">
          <ac:chgData name="来宾用户" userId="" providerId="Windows Live" clId="Web-{A964681F-114A-4FD4-8CE3-56306498D392}" dt="2020-03-07T11:12:05.503" v="652"/>
          <ac:spMkLst>
            <pc:docMk/>
            <pc:sldMk cId="3591418494" sldId="280"/>
            <ac:spMk id="81" creationId="{4498FBE8-8822-42A7-B6A4-7651D30B58AE}"/>
          </ac:spMkLst>
        </pc:spChg>
        <pc:spChg chg="del">
          <ac:chgData name="来宾用户" userId="" providerId="Windows Live" clId="Web-{A964681F-114A-4FD4-8CE3-56306498D392}" dt="2020-03-07T11:11:52.424" v="643"/>
          <ac:spMkLst>
            <pc:docMk/>
            <pc:sldMk cId="3591418494" sldId="280"/>
            <ac:spMk id="82" creationId="{0204943A-287D-428B-AC7E-6A5E6718A601}"/>
          </ac:spMkLst>
        </pc:spChg>
        <pc:spChg chg="del">
          <ac:chgData name="来宾用户" userId="" providerId="Windows Live" clId="Web-{A964681F-114A-4FD4-8CE3-56306498D392}" dt="2020-03-07T11:11:52.456" v="644"/>
          <ac:spMkLst>
            <pc:docMk/>
            <pc:sldMk cId="3591418494" sldId="280"/>
            <ac:spMk id="84" creationId="{FB7072D3-1950-4968-8BF7-158A9BBDCCD1}"/>
          </ac:spMkLst>
        </pc:spChg>
        <pc:spChg chg="del">
          <ac:chgData name="来宾用户" userId="" providerId="Windows Live" clId="Web-{A964681F-114A-4FD4-8CE3-56306498D392}" dt="2020-03-07T11:11:52.877" v="645"/>
          <ac:spMkLst>
            <pc:docMk/>
            <pc:sldMk cId="3591418494" sldId="280"/>
            <ac:spMk id="85" creationId="{130FCE40-69E6-43E9-A651-EFEF5C28C19B}"/>
          </ac:spMkLst>
        </pc:spChg>
        <pc:spChg chg="del">
          <ac:chgData name="来宾用户" userId="" providerId="Windows Live" clId="Web-{A964681F-114A-4FD4-8CE3-56306498D392}" dt="2020-03-07T11:12:19.893" v="665"/>
          <ac:spMkLst>
            <pc:docMk/>
            <pc:sldMk cId="3591418494" sldId="280"/>
            <ac:spMk id="87" creationId="{39DAF605-B2BA-46AE-B3A6-C6690EDCDF93}"/>
          </ac:spMkLst>
        </pc:spChg>
        <pc:spChg chg="del">
          <ac:chgData name="来宾用户" userId="" providerId="Windows Live" clId="Web-{A964681F-114A-4FD4-8CE3-56306498D392}" dt="2020-03-07T11:12:17.222" v="664"/>
          <ac:spMkLst>
            <pc:docMk/>
            <pc:sldMk cId="3591418494" sldId="280"/>
            <ac:spMk id="88" creationId="{7CE342AA-3014-4DA4-BCE0-74077AD29D90}"/>
          </ac:spMkLst>
        </pc:spChg>
        <pc:spChg chg="del mod">
          <ac:chgData name="来宾用户" userId="" providerId="Windows Live" clId="Web-{A964681F-114A-4FD4-8CE3-56306498D392}" dt="2020-03-07T11:12:09.284" v="654"/>
          <ac:spMkLst>
            <pc:docMk/>
            <pc:sldMk cId="3591418494" sldId="280"/>
            <ac:spMk id="89" creationId="{DF0530E2-E01A-4A7D-A99D-5E33542ECF2A}"/>
          </ac:spMkLst>
        </pc:spChg>
        <pc:spChg chg="del">
          <ac:chgData name="来宾用户" userId="" providerId="Windows Live" clId="Web-{A964681F-114A-4FD4-8CE3-56306498D392}" dt="2020-03-07T11:12:12.612" v="662"/>
          <ac:spMkLst>
            <pc:docMk/>
            <pc:sldMk cId="3591418494" sldId="280"/>
            <ac:spMk id="90" creationId="{C19C1F4A-A637-4F36-907E-A0841EDE10A6}"/>
          </ac:spMkLst>
        </pc:spChg>
        <pc:spChg chg="del">
          <ac:chgData name="来宾用户" userId="" providerId="Windows Live" clId="Web-{A964681F-114A-4FD4-8CE3-56306498D392}" dt="2020-03-07T11:12:12.612" v="661"/>
          <ac:spMkLst>
            <pc:docMk/>
            <pc:sldMk cId="3591418494" sldId="280"/>
            <ac:spMk id="91" creationId="{229665C3-2333-4612-86D9-B3463C3D491A}"/>
          </ac:spMkLst>
        </pc:spChg>
        <pc:spChg chg="del">
          <ac:chgData name="来宾用户" userId="" providerId="Windows Live" clId="Web-{A964681F-114A-4FD4-8CE3-56306498D392}" dt="2020-03-07T11:12:12.612" v="660"/>
          <ac:spMkLst>
            <pc:docMk/>
            <pc:sldMk cId="3591418494" sldId="280"/>
            <ac:spMk id="92" creationId="{D5D27209-CCC9-41C2-8387-E3DE03ABEBA1}"/>
          </ac:spMkLst>
        </pc:spChg>
        <pc:spChg chg="del">
          <ac:chgData name="来宾用户" userId="" providerId="Windows Live" clId="Web-{A964681F-114A-4FD4-8CE3-56306498D392}" dt="2020-03-07T11:12:12.612" v="659"/>
          <ac:spMkLst>
            <pc:docMk/>
            <pc:sldMk cId="3591418494" sldId="280"/>
            <ac:spMk id="93" creationId="{9688C3BE-B9C1-4BE7-A291-72F36B7932FF}"/>
          </ac:spMkLst>
        </pc:spChg>
        <pc:spChg chg="del">
          <ac:chgData name="来宾用户" userId="" providerId="Windows Live" clId="Web-{A964681F-114A-4FD4-8CE3-56306498D392}" dt="2020-03-07T11:12:12.612" v="658"/>
          <ac:spMkLst>
            <pc:docMk/>
            <pc:sldMk cId="3591418494" sldId="280"/>
            <ac:spMk id="94" creationId="{03223799-F71B-4528-89CB-EE17E6F235D1}"/>
          </ac:spMkLst>
        </pc:spChg>
        <pc:spChg chg="del">
          <ac:chgData name="来宾用户" userId="" providerId="Windows Live" clId="Web-{A964681F-114A-4FD4-8CE3-56306498D392}" dt="2020-03-07T11:11:51.851" v="642"/>
          <ac:spMkLst>
            <pc:docMk/>
            <pc:sldMk cId="3591418494" sldId="280"/>
            <ac:spMk id="95" creationId="{60D61588-AD32-43C9-936A-A1FB11126659}"/>
          </ac:spMkLst>
        </pc:spChg>
        <pc:spChg chg="del">
          <ac:chgData name="来宾用户" userId="" providerId="Windows Live" clId="Web-{A964681F-114A-4FD4-8CE3-56306498D392}" dt="2020-03-07T11:12:12.612" v="657"/>
          <ac:spMkLst>
            <pc:docMk/>
            <pc:sldMk cId="3591418494" sldId="280"/>
            <ac:spMk id="100" creationId="{7C2F9DE6-7B3C-4409-9FF2-6995557E2BD3}"/>
          </ac:spMkLst>
        </pc:spChg>
        <pc:spChg chg="del">
          <ac:chgData name="来宾用户" userId="" providerId="Windows Live" clId="Web-{A964681F-114A-4FD4-8CE3-56306498D392}" dt="2020-03-07T11:12:12.612" v="656"/>
          <ac:spMkLst>
            <pc:docMk/>
            <pc:sldMk cId="3591418494" sldId="280"/>
            <ac:spMk id="101" creationId="{9D3C1E31-4DBA-4FC7-A503-FA750CE4B2CC}"/>
          </ac:spMkLst>
        </pc:spChg>
        <pc:spChg chg="del">
          <ac:chgData name="来宾用户" userId="" providerId="Windows Live" clId="Web-{A964681F-114A-4FD4-8CE3-56306498D392}" dt="2020-03-07T11:12:12.612" v="655"/>
          <ac:spMkLst>
            <pc:docMk/>
            <pc:sldMk cId="3591418494" sldId="280"/>
            <ac:spMk id="102" creationId="{B1FB205C-E2BC-4613-B92B-4DD076A18DB2}"/>
          </ac:spMkLst>
        </pc:spChg>
        <pc:spChg chg="mod">
          <ac:chgData name="来宾用户" userId="" providerId="Windows Live" clId="Web-{A964681F-114A-4FD4-8CE3-56306498D392}" dt="2020-03-07T11:53:19.738" v="2391" actId="1076"/>
          <ac:spMkLst>
            <pc:docMk/>
            <pc:sldMk cId="3591418494" sldId="280"/>
            <ac:spMk id="103" creationId="{1018FE57-8C8F-4967-958D-70CE28205D9B}"/>
          </ac:spMkLst>
        </pc:spChg>
        <pc:spChg chg="mod">
          <ac:chgData name="来宾用户" userId="" providerId="Windows Live" clId="Web-{A964681F-114A-4FD4-8CE3-56306498D392}" dt="2020-03-07T11:20:55.134" v="1072" actId="20577"/>
          <ac:spMkLst>
            <pc:docMk/>
            <pc:sldMk cId="3591418494" sldId="280"/>
            <ac:spMk id="104" creationId="{0498EA87-B016-4DFA-9A60-E05BE8F80ED3}"/>
          </ac:spMkLst>
        </pc:spChg>
        <pc:graphicFrameChg chg="add mod modGraphic">
          <ac:chgData name="来宾用户" userId="" providerId="Windows Live" clId="Web-{A964681F-114A-4FD4-8CE3-56306498D392}" dt="2020-03-07T11:53:25.784" v="2392" actId="1076"/>
          <ac:graphicFrameMkLst>
            <pc:docMk/>
            <pc:sldMk cId="3591418494" sldId="280"/>
            <ac:graphicFrameMk id="2" creationId="{D2DF63C7-FF8E-4BC7-891D-8E6B1D62414F}"/>
          </ac:graphicFrameMkLst>
        </pc:graphicFrameChg>
        <pc:graphicFrameChg chg="add mod modGraphic">
          <ac:chgData name="来宾用户" userId="" providerId="Windows Live" clId="Web-{A964681F-114A-4FD4-8CE3-56306498D392}" dt="2020-03-07T11:53:30.347" v="2393" actId="1076"/>
          <ac:graphicFrameMkLst>
            <pc:docMk/>
            <pc:sldMk cId="3591418494" sldId="280"/>
            <ac:graphicFrameMk id="46" creationId="{3CD075DB-6E6B-43A6-9898-ABA907663F3F}"/>
          </ac:graphicFrameMkLst>
        </pc:graphicFrameChg>
        <pc:cxnChg chg="add mod">
          <ac:chgData name="来宾用户" userId="" providerId="Windows Live" clId="Web-{A964681F-114A-4FD4-8CE3-56306498D392}" dt="2020-03-07T11:53:34.035" v="2394" actId="1076"/>
          <ac:cxnSpMkLst>
            <pc:docMk/>
            <pc:sldMk cId="3591418494" sldId="280"/>
            <ac:cxnSpMk id="4" creationId="{DB431E57-BFF9-4827-B8F4-856A1CE88353}"/>
          </ac:cxnSpMkLst>
        </pc:cxnChg>
        <pc:cxnChg chg="del">
          <ac:chgData name="来宾用户" userId="" providerId="Windows Live" clId="Web-{A964681F-114A-4FD4-8CE3-56306498D392}" dt="2020-03-07T11:12:37.972" v="675"/>
          <ac:cxnSpMkLst>
            <pc:docMk/>
            <pc:sldMk cId="3591418494" sldId="280"/>
            <ac:cxnSpMk id="48" creationId="{E6BE982D-BD29-426D-8A3A-0EE5906DE3F2}"/>
          </ac:cxnSpMkLst>
        </pc:cxnChg>
        <pc:cxnChg chg="del">
          <ac:chgData name="来宾用户" userId="" providerId="Windows Live" clId="Web-{A964681F-114A-4FD4-8CE3-56306498D392}" dt="2020-03-07T11:12:40.034" v="676"/>
          <ac:cxnSpMkLst>
            <pc:docMk/>
            <pc:sldMk cId="3591418494" sldId="280"/>
            <ac:cxnSpMk id="62" creationId="{F6E163C8-D227-4CFC-9E42-6EE81C5CFB29}"/>
          </ac:cxnSpMkLst>
        </pc:cxnChg>
        <pc:cxnChg chg="del">
          <ac:chgData name="来宾用户" userId="" providerId="Windows Live" clId="Web-{A964681F-114A-4FD4-8CE3-56306498D392}" dt="2020-03-07T11:12:43.019" v="677"/>
          <ac:cxnSpMkLst>
            <pc:docMk/>
            <pc:sldMk cId="3591418494" sldId="280"/>
            <ac:cxnSpMk id="70" creationId="{27CD0755-A05C-4B88-BC9B-87EAD8DC8C55}"/>
          </ac:cxnSpMkLst>
        </pc:cxnChg>
        <pc:cxnChg chg="del">
          <ac:chgData name="来宾用户" userId="" providerId="Windows Live" clId="Web-{A964681F-114A-4FD4-8CE3-56306498D392}" dt="2020-03-07T11:12:43.409" v="678"/>
          <ac:cxnSpMkLst>
            <pc:docMk/>
            <pc:sldMk cId="3591418494" sldId="280"/>
            <ac:cxnSpMk id="73" creationId="{4EF0B553-B5C7-4A87-B744-349A67774EEB}"/>
          </ac:cxnSpMkLst>
        </pc:cxnChg>
        <pc:cxnChg chg="del">
          <ac:chgData name="来宾用户" userId="" providerId="Windows Live" clId="Web-{A964681F-114A-4FD4-8CE3-56306498D392}" dt="2020-03-07T11:12:44.613" v="679"/>
          <ac:cxnSpMkLst>
            <pc:docMk/>
            <pc:sldMk cId="3591418494" sldId="280"/>
            <ac:cxnSpMk id="77" creationId="{322D7B1E-4087-4C45-80AD-7F62E62E5109}"/>
          </ac:cxnSpMkLst>
        </pc:cxnChg>
        <pc:cxnChg chg="del">
          <ac:chgData name="来宾用户" userId="" providerId="Windows Live" clId="Web-{A964681F-114A-4FD4-8CE3-56306498D392}" dt="2020-03-07T11:12:47.206" v="681"/>
          <ac:cxnSpMkLst>
            <pc:docMk/>
            <pc:sldMk cId="3591418494" sldId="280"/>
            <ac:cxnSpMk id="83" creationId="{80AF4C8E-D615-4ED0-9330-694FB3DA8025}"/>
          </ac:cxnSpMkLst>
        </pc:cxnChg>
        <pc:cxnChg chg="del">
          <ac:chgData name="来宾用户" userId="" providerId="Windows Live" clId="Web-{A964681F-114A-4FD4-8CE3-56306498D392}" dt="2020-03-07T11:12:48.269" v="682"/>
          <ac:cxnSpMkLst>
            <pc:docMk/>
            <pc:sldMk cId="3591418494" sldId="280"/>
            <ac:cxnSpMk id="97" creationId="{A5E31AE0-09B5-4871-ABD5-3FB074A1CA88}"/>
          </ac:cxnSpMkLst>
        </pc:cxnChg>
        <pc:cxnChg chg="del">
          <ac:chgData name="来宾用户" userId="" providerId="Windows Live" clId="Web-{A964681F-114A-4FD4-8CE3-56306498D392}" dt="2020-03-07T11:12:45.863" v="680"/>
          <ac:cxnSpMkLst>
            <pc:docMk/>
            <pc:sldMk cId="3591418494" sldId="280"/>
            <ac:cxnSpMk id="98" creationId="{0C051B0B-3BA8-4F7A-A706-7E466CDBCD29}"/>
          </ac:cxnSpMkLst>
        </pc:cxnChg>
      </pc:sldChg>
      <pc:sldChg chg="modNotes">
        <pc:chgData name="来宾用户" userId="" providerId="Windows Live" clId="Web-{A964681F-114A-4FD4-8CE3-56306498D392}" dt="2020-03-08T16:29:30.174" v="4612"/>
        <pc:sldMkLst>
          <pc:docMk/>
          <pc:sldMk cId="3591415" sldId="281"/>
        </pc:sldMkLst>
      </pc:sldChg>
      <pc:sldChg chg="new del">
        <pc:chgData name="来宾用户" userId="" providerId="Windows Live" clId="Web-{A964681F-114A-4FD4-8CE3-56306498D392}" dt="2020-03-08T09:51:16.164" v="3902"/>
        <pc:sldMkLst>
          <pc:docMk/>
          <pc:sldMk cId="2389923852" sldId="285"/>
        </pc:sldMkLst>
      </pc:sldChg>
      <pc:sldChg chg="addSp delSp modSp add ord replId modNotes">
        <pc:chgData name="来宾用户" userId="" providerId="Windows Live" clId="Web-{A964681F-114A-4FD4-8CE3-56306498D392}" dt="2020-03-08T16:13:59.292" v="4285"/>
        <pc:sldMkLst>
          <pc:docMk/>
          <pc:sldMk cId="4202855233" sldId="285"/>
        </pc:sldMkLst>
        <pc:spChg chg="mod">
          <ac:chgData name="来宾用户" userId="" providerId="Windows Live" clId="Web-{A964681F-114A-4FD4-8CE3-56306498D392}" dt="2020-03-08T16:12:56.479" v="4274" actId="1076"/>
          <ac:spMkLst>
            <pc:docMk/>
            <pc:sldMk cId="4202855233" sldId="285"/>
            <ac:spMk id="3" creationId="{6A7DFC66-4DA2-47D3-8005-53A31BB46D5F}"/>
          </ac:spMkLst>
        </pc:spChg>
        <pc:spChg chg="mod">
          <ac:chgData name="来宾用户" userId="" providerId="Windows Live" clId="Web-{A964681F-114A-4FD4-8CE3-56306498D392}" dt="2020-03-08T09:51:52.836" v="3945" actId="20577"/>
          <ac:spMkLst>
            <pc:docMk/>
            <pc:sldMk cId="4202855233" sldId="285"/>
            <ac:spMk id="13" creationId="{6C5C0842-9903-491C-A129-B73DF83E205C}"/>
          </ac:spMkLst>
        </pc:spChg>
        <pc:spChg chg="del">
          <ac:chgData name="来宾用户" userId="" providerId="Windows Live" clId="Web-{A964681F-114A-4FD4-8CE3-56306498D392}" dt="2020-03-08T09:51:34.024" v="3922"/>
          <ac:spMkLst>
            <pc:docMk/>
            <pc:sldMk cId="4202855233" sldId="285"/>
            <ac:spMk id="27" creationId="{9DE0BF41-3262-461B-B5C3-224D38A89C43}"/>
          </ac:spMkLst>
        </pc:spChg>
        <pc:spChg chg="del">
          <ac:chgData name="来宾用户" userId="" providerId="Windows Live" clId="Web-{A964681F-114A-4FD4-8CE3-56306498D392}" dt="2020-03-08T09:51:34.024" v="3921"/>
          <ac:spMkLst>
            <pc:docMk/>
            <pc:sldMk cId="4202855233" sldId="285"/>
            <ac:spMk id="28" creationId="{F103EFFD-431C-4A1E-880E-15BDF66F643A}"/>
          </ac:spMkLst>
        </pc:spChg>
        <pc:spChg chg="del">
          <ac:chgData name="来宾用户" userId="" providerId="Windows Live" clId="Web-{A964681F-114A-4FD4-8CE3-56306498D392}" dt="2020-03-08T09:51:34.024" v="3920"/>
          <ac:spMkLst>
            <pc:docMk/>
            <pc:sldMk cId="4202855233" sldId="285"/>
            <ac:spMk id="30" creationId="{7D8D2A12-6784-440B-9A1A-567BE245DFD8}"/>
          </ac:spMkLst>
        </pc:spChg>
        <pc:spChg chg="del">
          <ac:chgData name="来宾用户" userId="" providerId="Windows Live" clId="Web-{A964681F-114A-4FD4-8CE3-56306498D392}" dt="2020-03-08T09:51:34.024" v="3919"/>
          <ac:spMkLst>
            <pc:docMk/>
            <pc:sldMk cId="4202855233" sldId="285"/>
            <ac:spMk id="31" creationId="{D60528DD-63E4-4E84-A989-BD4B507ECA95}"/>
          </ac:spMkLst>
        </pc:spChg>
        <pc:spChg chg="del">
          <ac:chgData name="来宾用户" userId="" providerId="Windows Live" clId="Web-{A964681F-114A-4FD4-8CE3-56306498D392}" dt="2020-03-08T09:51:34.008" v="3918"/>
          <ac:spMkLst>
            <pc:docMk/>
            <pc:sldMk cId="4202855233" sldId="285"/>
            <ac:spMk id="32" creationId="{454BE659-DCD0-4CE3-BEDC-C746A4A4ABEF}"/>
          </ac:spMkLst>
        </pc:spChg>
        <pc:spChg chg="del">
          <ac:chgData name="来宾用户" userId="" providerId="Windows Live" clId="Web-{A964681F-114A-4FD4-8CE3-56306498D392}" dt="2020-03-08T09:51:34.008" v="3917"/>
          <ac:spMkLst>
            <pc:docMk/>
            <pc:sldMk cId="4202855233" sldId="285"/>
            <ac:spMk id="33" creationId="{8836A963-2347-4079-B14E-D070B622B2CC}"/>
          </ac:spMkLst>
        </pc:spChg>
        <pc:spChg chg="del">
          <ac:chgData name="来宾用户" userId="" providerId="Windows Live" clId="Web-{A964681F-114A-4FD4-8CE3-56306498D392}" dt="2020-03-08T09:51:34.008" v="3916"/>
          <ac:spMkLst>
            <pc:docMk/>
            <pc:sldMk cId="4202855233" sldId="285"/>
            <ac:spMk id="34" creationId="{5A80B37B-B149-4913-A598-BD8C2A62ADCA}"/>
          </ac:spMkLst>
        </pc:spChg>
        <pc:spChg chg="del">
          <ac:chgData name="来宾用户" userId="" providerId="Windows Live" clId="Web-{A964681F-114A-4FD4-8CE3-56306498D392}" dt="2020-03-08T09:51:34.008" v="3915"/>
          <ac:spMkLst>
            <pc:docMk/>
            <pc:sldMk cId="4202855233" sldId="285"/>
            <ac:spMk id="35" creationId="{0E56B5C0-A7BB-4FAE-A564-961535839C1B}"/>
          </ac:spMkLst>
        </pc:spChg>
        <pc:grpChg chg="del">
          <ac:chgData name="来宾用户" userId="" providerId="Windows Live" clId="Web-{A964681F-114A-4FD4-8CE3-56306498D392}" dt="2020-03-08T09:51:34.008" v="3913"/>
          <ac:grpSpMkLst>
            <pc:docMk/>
            <pc:sldMk cId="4202855233" sldId="285"/>
            <ac:grpSpMk id="70" creationId="{C0AEF5BE-918F-464B-8810-F0EA34D982E4}"/>
          </ac:grpSpMkLst>
        </pc:grpChg>
        <pc:grpChg chg="del">
          <ac:chgData name="来宾用户" userId="" providerId="Windows Live" clId="Web-{A964681F-114A-4FD4-8CE3-56306498D392}" dt="2020-03-08T09:51:34.008" v="3910"/>
          <ac:grpSpMkLst>
            <pc:docMk/>
            <pc:sldMk cId="4202855233" sldId="285"/>
            <ac:grpSpMk id="71" creationId="{313A50AB-B496-4670-AC38-816E4DA04D2A}"/>
          </ac:grpSpMkLst>
        </pc:grpChg>
        <pc:grpChg chg="del">
          <ac:chgData name="来宾用户" userId="" providerId="Windows Live" clId="Web-{A964681F-114A-4FD4-8CE3-56306498D392}" dt="2020-03-08T09:51:34.008" v="3909"/>
          <ac:grpSpMkLst>
            <pc:docMk/>
            <pc:sldMk cId="4202855233" sldId="285"/>
            <ac:grpSpMk id="76" creationId="{9D15B7A1-C62A-4A22-A746-119834675AA3}"/>
          </ac:grpSpMkLst>
        </pc:grpChg>
        <pc:grpChg chg="del">
          <ac:chgData name="来宾用户" userId="" providerId="Windows Live" clId="Web-{A964681F-114A-4FD4-8CE3-56306498D392}" dt="2020-03-08T09:51:34.008" v="3907"/>
          <ac:grpSpMkLst>
            <pc:docMk/>
            <pc:sldMk cId="4202855233" sldId="285"/>
            <ac:grpSpMk id="84" creationId="{CC353BC9-51D2-4D0A-8270-E57F3C5A3CF7}"/>
          </ac:grpSpMkLst>
        </pc:grpChg>
        <pc:graphicFrameChg chg="add mod modGraphic">
          <ac:chgData name="来宾用户" userId="" providerId="Windows Live" clId="Web-{A964681F-114A-4FD4-8CE3-56306498D392}" dt="2020-03-08T16:11:13.900" v="4273"/>
          <ac:graphicFrameMkLst>
            <pc:docMk/>
            <pc:sldMk cId="4202855233" sldId="285"/>
            <ac:graphicFrameMk id="2" creationId="{B4E650E6-8C36-4BD4-8284-0094F2E5642C}"/>
          </ac:graphicFrameMkLst>
        </pc:graphicFrameChg>
        <pc:picChg chg="add del mod">
          <ac:chgData name="来宾用户" userId="" providerId="Windows Live" clId="Web-{A964681F-114A-4FD4-8CE3-56306498D392}" dt="2020-03-08T10:05:11.452" v="4123"/>
          <ac:picMkLst>
            <pc:docMk/>
            <pc:sldMk cId="4202855233" sldId="285"/>
            <ac:picMk id="3" creationId="{440DEC2F-5C84-4261-BA65-C5189E183B6C}"/>
          </ac:picMkLst>
        </pc:picChg>
        <pc:picChg chg="add del mod">
          <ac:chgData name="来宾用户" userId="" providerId="Windows Live" clId="Web-{A964681F-114A-4FD4-8CE3-56306498D392}" dt="2020-03-08T16:04:57.757" v="4200"/>
          <ac:picMkLst>
            <pc:docMk/>
            <pc:sldMk cId="4202855233" sldId="285"/>
            <ac:picMk id="7" creationId="{3CA7FFF0-00C9-4F69-9D98-2CD470222FAA}"/>
          </ac:picMkLst>
        </pc:picChg>
        <pc:picChg chg="del">
          <ac:chgData name="来宾用户" userId="" providerId="Windows Live" clId="Web-{A964681F-114A-4FD4-8CE3-56306498D392}" dt="2020-03-08T09:51:39.243" v="3923"/>
          <ac:picMkLst>
            <pc:docMk/>
            <pc:sldMk cId="4202855233" sldId="285"/>
            <ac:picMk id="36" creationId="{743111B2-16E9-4307-8130-040E5FAC60A0}"/>
          </ac:picMkLst>
        </pc:picChg>
        <pc:picChg chg="del">
          <ac:chgData name="来宾用户" userId="" providerId="Windows Live" clId="Web-{A964681F-114A-4FD4-8CE3-56306498D392}" dt="2020-03-08T09:51:34.008" v="3914"/>
          <ac:picMkLst>
            <pc:docMk/>
            <pc:sldMk cId="4202855233" sldId="285"/>
            <ac:picMk id="46" creationId="{A2ADF5F8-E968-4DC5-A21E-5F606672C298}"/>
          </ac:picMkLst>
        </pc:picChg>
        <pc:picChg chg="del">
          <ac:chgData name="来宾用户" userId="" providerId="Windows Live" clId="Web-{A964681F-114A-4FD4-8CE3-56306498D392}" dt="2020-03-08T09:51:34.008" v="3912"/>
          <ac:picMkLst>
            <pc:docMk/>
            <pc:sldMk cId="4202855233" sldId="285"/>
            <ac:picMk id="59" creationId="{540EE1E6-72B2-4B9E-901C-3B9805108278}"/>
          </ac:picMkLst>
        </pc:picChg>
        <pc:picChg chg="del">
          <ac:chgData name="来宾用户" userId="" providerId="Windows Live" clId="Web-{A964681F-114A-4FD4-8CE3-56306498D392}" dt="2020-03-08T09:51:34.008" v="3911"/>
          <ac:picMkLst>
            <pc:docMk/>
            <pc:sldMk cId="4202855233" sldId="285"/>
            <ac:picMk id="69" creationId="{021DEDA5-61DA-429E-924B-5CDE8E5EFDDC}"/>
          </ac:picMkLst>
        </pc:picChg>
        <pc:picChg chg="del">
          <ac:chgData name="来宾用户" userId="" providerId="Windows Live" clId="Web-{A964681F-114A-4FD4-8CE3-56306498D392}" dt="2020-03-08T09:51:41.243" v="3924"/>
          <ac:picMkLst>
            <pc:docMk/>
            <pc:sldMk cId="4202855233" sldId="285"/>
            <ac:picMk id="81" creationId="{DA0C9891-7CBB-489C-A2F7-A0609F8B3E80}"/>
          </ac:picMkLst>
        </pc:picChg>
        <pc:picChg chg="del">
          <ac:chgData name="来宾用户" userId="" providerId="Windows Live" clId="Web-{A964681F-114A-4FD4-8CE3-56306498D392}" dt="2020-03-08T09:51:34.008" v="3908"/>
          <ac:picMkLst>
            <pc:docMk/>
            <pc:sldMk cId="4202855233" sldId="285"/>
            <ac:picMk id="82" creationId="{00383613-8BB6-4BBB-84C3-48939B3F7F3F}"/>
          </ac:picMkLst>
        </pc:picChg>
        <pc:picChg chg="del">
          <ac:chgData name="来宾用户" userId="" providerId="Windows Live" clId="Web-{A964681F-114A-4FD4-8CE3-56306498D392}" dt="2020-03-08T09:51:34.008" v="3906"/>
          <ac:picMkLst>
            <pc:docMk/>
            <pc:sldMk cId="4202855233" sldId="285"/>
            <ac:picMk id="89" creationId="{9E449E0F-6BFF-42C0-9855-F31E8AB94802}"/>
          </ac:picMkLst>
        </pc:picChg>
        <pc:picChg chg="del">
          <ac:chgData name="来宾用户" userId="" providerId="Windows Live" clId="Web-{A964681F-114A-4FD4-8CE3-56306498D392}" dt="2020-03-08T09:51:34.008" v="3905"/>
          <ac:picMkLst>
            <pc:docMk/>
            <pc:sldMk cId="4202855233" sldId="285"/>
            <ac:picMk id="90" creationId="{00E7CC99-A28F-499B-AA15-6F1D01E09BA9}"/>
          </ac:picMkLst>
        </pc:picChg>
      </pc:sldChg>
      <pc:sldChg chg="modSp ord modNotes">
        <pc:chgData name="来宾用户" userId="" providerId="Windows Live" clId="Web-{A964681F-114A-4FD4-8CE3-56306498D392}" dt="2020-03-08T22:51:04.257" v="6443"/>
        <pc:sldMkLst>
          <pc:docMk/>
          <pc:sldMk cId="2716575722" sldId="286"/>
        </pc:sldMkLst>
        <pc:spChg chg="mod">
          <ac:chgData name="来宾用户" userId="" providerId="Windows Live" clId="Web-{A964681F-114A-4FD4-8CE3-56306498D392}" dt="2020-03-08T16:14:26.839" v="4310" actId="20577"/>
          <ac:spMkLst>
            <pc:docMk/>
            <pc:sldMk cId="2716575722" sldId="286"/>
            <ac:spMk id="5" creationId="{B65F0660-4A16-4CE7-9427-F1C8838D1ED3}"/>
          </ac:spMkLst>
        </pc:spChg>
        <pc:spChg chg="mod">
          <ac:chgData name="来宾用户" userId="" providerId="Windows Live" clId="Web-{A964681F-114A-4FD4-8CE3-56306498D392}" dt="2020-03-08T15:49:49.782" v="4185" actId="1076"/>
          <ac:spMkLst>
            <pc:docMk/>
            <pc:sldMk cId="2716575722" sldId="286"/>
            <ac:spMk id="10" creationId="{64F1E664-87C7-4187-AE5C-B3BB7077C4BF}"/>
          </ac:spMkLst>
        </pc:spChg>
      </pc:sldChg>
    </pc:docChg>
  </pc:docChgLst>
  <pc:docChgLst>
    <pc:chgData name="Guest User" providerId="Windows Live" clId="Web-{D278A74C-A7FB-485D-B90C-AE373F38D9E9}"/>
    <pc:docChg chg="delSld modSld">
      <pc:chgData name="Guest User" userId="" providerId="Windows Live" clId="Web-{D278A74C-A7FB-485D-B90C-AE373F38D9E9}" dt="2020-03-06T20:55:58.577" v="2292" actId="20577"/>
      <pc:docMkLst>
        <pc:docMk/>
      </pc:docMkLst>
      <pc:sldChg chg="addSp modSp modNotes">
        <pc:chgData name="Guest User" userId="" providerId="Windows Live" clId="Web-{D278A74C-A7FB-485D-B90C-AE373F38D9E9}" dt="2020-03-06T20:47:26.718" v="1953" actId="20577"/>
        <pc:sldMkLst>
          <pc:docMk/>
          <pc:sldMk cId="190826261" sldId="257"/>
        </pc:sldMkLst>
        <pc:spChg chg="mod">
          <ac:chgData name="Guest User" userId="" providerId="Windows Live" clId="Web-{D278A74C-A7FB-485D-B90C-AE373F38D9E9}" dt="2020-03-06T20:29:43.688" v="1886" actId="20577"/>
          <ac:spMkLst>
            <pc:docMk/>
            <pc:sldMk cId="190826261" sldId="257"/>
            <ac:spMk id="3" creationId="{E15A25CB-562B-41DC-BA7C-17A0D10C751F}"/>
          </ac:spMkLst>
        </pc:spChg>
        <pc:spChg chg="add mod">
          <ac:chgData name="Guest User" userId="" providerId="Windows Live" clId="Web-{D278A74C-A7FB-485D-B90C-AE373F38D9E9}" dt="2020-03-06T20:20:07.454" v="1631" actId="1076"/>
          <ac:spMkLst>
            <pc:docMk/>
            <pc:sldMk cId="190826261" sldId="257"/>
            <ac:spMk id="7" creationId="{2855D6D2-1BCF-462B-80DF-9666042075B8}"/>
          </ac:spMkLst>
        </pc:spChg>
        <pc:spChg chg="mod">
          <ac:chgData name="Guest User" userId="" providerId="Windows Live" clId="Web-{D278A74C-A7FB-485D-B90C-AE373F38D9E9}" dt="2020-03-06T20:47:26.718" v="1953" actId="20577"/>
          <ac:spMkLst>
            <pc:docMk/>
            <pc:sldMk cId="190826261" sldId="257"/>
            <ac:spMk id="13" creationId="{6C5C0842-9903-491C-A129-B73DF83E205C}"/>
          </ac:spMkLst>
        </pc:spChg>
        <pc:spChg chg="add mod">
          <ac:chgData name="Guest User" userId="" providerId="Windows Live" clId="Web-{D278A74C-A7FB-485D-B90C-AE373F38D9E9}" dt="2020-03-06T20:20:19.751" v="1634" actId="1076"/>
          <ac:spMkLst>
            <pc:docMk/>
            <pc:sldMk cId="190826261" sldId="257"/>
            <ac:spMk id="16" creationId="{5F31F088-B8A2-4535-A9E4-326DCEBC8184}"/>
          </ac:spMkLst>
        </pc:spChg>
        <pc:picChg chg="add mod">
          <ac:chgData name="Guest User" userId="" providerId="Windows Live" clId="Web-{D278A74C-A7FB-485D-B90C-AE373F38D9E9}" dt="2020-03-06T20:16:54.626" v="1487" actId="1076"/>
          <ac:picMkLst>
            <pc:docMk/>
            <pc:sldMk cId="190826261" sldId="257"/>
            <ac:picMk id="2" creationId="{FCB8F5FF-0837-4AE1-B984-548C5FC89981}"/>
          </ac:picMkLst>
        </pc:picChg>
        <pc:picChg chg="add mod">
          <ac:chgData name="Guest User" userId="" providerId="Windows Live" clId="Web-{D278A74C-A7FB-485D-B90C-AE373F38D9E9}" dt="2020-03-06T20:19:40.876" v="1625" actId="1076"/>
          <ac:picMkLst>
            <pc:docMk/>
            <pc:sldMk cId="190826261" sldId="257"/>
            <ac:picMk id="4" creationId="{09F4C9F2-1AFE-4746-B12A-2CA4AA7AD2F4}"/>
          </ac:picMkLst>
        </pc:picChg>
      </pc:sldChg>
      <pc:sldChg chg="del">
        <pc:chgData name="Guest User" userId="" providerId="Windows Live" clId="Web-{D278A74C-A7FB-485D-B90C-AE373F38D9E9}" dt="2020-03-06T20:20:52.548" v="1667"/>
        <pc:sldMkLst>
          <pc:docMk/>
          <pc:sldMk cId="3510594064" sldId="258"/>
        </pc:sldMkLst>
      </pc:sldChg>
      <pc:sldChg chg="modSp">
        <pc:chgData name="Guest User" userId="" providerId="Windows Live" clId="Web-{D278A74C-A7FB-485D-B90C-AE373F38D9E9}" dt="2020-03-06T20:48:06.593" v="1972" actId="1076"/>
        <pc:sldMkLst>
          <pc:docMk/>
          <pc:sldMk cId="1651865345" sldId="260"/>
        </pc:sldMkLst>
        <pc:grpChg chg="mod">
          <ac:chgData name="Guest User" userId="" providerId="Windows Live" clId="Web-{D278A74C-A7FB-485D-B90C-AE373F38D9E9}" dt="2020-03-06T20:48:06.593" v="1972" actId="1076"/>
          <ac:grpSpMkLst>
            <pc:docMk/>
            <pc:sldMk cId="1651865345" sldId="260"/>
            <ac:grpSpMk id="12" creationId="{95ABAB6D-027E-4622-9746-94CC49A64C41}"/>
          </ac:grpSpMkLst>
        </pc:grpChg>
      </pc:sldChg>
      <pc:sldChg chg="modSp">
        <pc:chgData name="Guest User" userId="" providerId="Windows Live" clId="Web-{D278A74C-A7FB-485D-B90C-AE373F38D9E9}" dt="2020-03-06T20:48:12.468" v="1973" actId="14100"/>
        <pc:sldMkLst>
          <pc:docMk/>
          <pc:sldMk cId="1469443495" sldId="262"/>
        </pc:sldMkLst>
        <pc:spChg chg="mod">
          <ac:chgData name="Guest User" userId="" providerId="Windows Live" clId="Web-{D278A74C-A7FB-485D-B90C-AE373F38D9E9}" dt="2020-03-06T20:09:31.517" v="1244" actId="14100"/>
          <ac:spMkLst>
            <pc:docMk/>
            <pc:sldMk cId="1469443495" sldId="262"/>
            <ac:spMk id="30" creationId="{31A0EFD7-A12E-4C10-BAEE-969333DAD650}"/>
          </ac:spMkLst>
        </pc:spChg>
        <pc:grpChg chg="mod">
          <ac:chgData name="Guest User" userId="" providerId="Windows Live" clId="Web-{D278A74C-A7FB-485D-B90C-AE373F38D9E9}" dt="2020-03-06T20:48:12.468" v="1973" actId="14100"/>
          <ac:grpSpMkLst>
            <pc:docMk/>
            <pc:sldMk cId="1469443495" sldId="262"/>
            <ac:grpSpMk id="12" creationId="{95ABAB6D-027E-4622-9746-94CC49A64C41}"/>
          </ac:grpSpMkLst>
        </pc:grpChg>
      </pc:sldChg>
      <pc:sldChg chg="addSp delSp modSp">
        <pc:chgData name="Guest User" userId="" providerId="Windows Live" clId="Web-{D278A74C-A7FB-485D-B90C-AE373F38D9E9}" dt="2020-03-06T20:08:26.455" v="1243" actId="1076"/>
        <pc:sldMkLst>
          <pc:docMk/>
          <pc:sldMk cId="1610546395" sldId="271"/>
        </pc:sldMkLst>
        <pc:spChg chg="mod">
          <ac:chgData name="Guest User" userId="" providerId="Windows Live" clId="Web-{D278A74C-A7FB-485D-B90C-AE373F38D9E9}" dt="2020-03-06T20:08:22.174" v="1240" actId="20577"/>
          <ac:spMkLst>
            <pc:docMk/>
            <pc:sldMk cId="1610546395" sldId="271"/>
            <ac:spMk id="2" creationId="{CF9EDAAE-54B3-43F1-83B5-62B5E0147A5B}"/>
          </ac:spMkLst>
        </pc:spChg>
        <pc:spChg chg="add del mod">
          <ac:chgData name="Guest User" userId="" providerId="Windows Live" clId="Web-{D278A74C-A7FB-485D-B90C-AE373F38D9E9}" dt="2020-03-06T20:01:43.471" v="1073" actId="1076"/>
          <ac:spMkLst>
            <pc:docMk/>
            <pc:sldMk cId="1610546395" sldId="271"/>
            <ac:spMk id="15" creationId="{17524AB7-CB85-4310-9046-9D7D307867FE}"/>
          </ac:spMkLst>
        </pc:spChg>
        <pc:spChg chg="add mod">
          <ac:chgData name="Guest User" userId="" providerId="Windows Live" clId="Web-{D278A74C-A7FB-485D-B90C-AE373F38D9E9}" dt="2020-03-06T20:05:19.143" v="1112" actId="1076"/>
          <ac:spMkLst>
            <pc:docMk/>
            <pc:sldMk cId="1610546395" sldId="271"/>
            <ac:spMk id="16" creationId="{63EA18A2-1B11-4ECF-89E5-8DB432E46834}"/>
          </ac:spMkLst>
        </pc:spChg>
        <pc:spChg chg="add mod">
          <ac:chgData name="Guest User" userId="" providerId="Windows Live" clId="Web-{D278A74C-A7FB-485D-B90C-AE373F38D9E9}" dt="2020-03-06T20:01:50.205" v="1075" actId="1076"/>
          <ac:spMkLst>
            <pc:docMk/>
            <pc:sldMk cId="1610546395" sldId="271"/>
            <ac:spMk id="17" creationId="{A8B8594F-D0C3-4D7B-B8D5-A074E0D19445}"/>
          </ac:spMkLst>
        </pc:spChg>
        <pc:spChg chg="add mod">
          <ac:chgData name="Guest User" userId="" providerId="Windows Live" clId="Web-{D278A74C-A7FB-485D-B90C-AE373F38D9E9}" dt="2020-03-06T20:05:55.174" v="1160" actId="1076"/>
          <ac:spMkLst>
            <pc:docMk/>
            <pc:sldMk cId="1610546395" sldId="271"/>
            <ac:spMk id="22" creationId="{93FD2E1F-F15B-48D8-852C-1F9E3E83A4BE}"/>
          </ac:spMkLst>
        </pc:spChg>
        <pc:spChg chg="add mod">
          <ac:chgData name="Guest User" userId="" providerId="Windows Live" clId="Web-{D278A74C-A7FB-485D-B90C-AE373F38D9E9}" dt="2020-03-06T20:07:56.283" v="1214" actId="1076"/>
          <ac:spMkLst>
            <pc:docMk/>
            <pc:sldMk cId="1610546395" sldId="271"/>
            <ac:spMk id="27" creationId="{6E48417D-A09D-43DE-8FB7-D87A6846F9AC}"/>
          </ac:spMkLst>
        </pc:spChg>
        <pc:spChg chg="add mod">
          <ac:chgData name="Guest User" userId="" providerId="Windows Live" clId="Web-{D278A74C-A7FB-485D-B90C-AE373F38D9E9}" dt="2020-03-06T20:06:43.689" v="1171"/>
          <ac:spMkLst>
            <pc:docMk/>
            <pc:sldMk cId="1610546395" sldId="271"/>
            <ac:spMk id="28" creationId="{672FC270-CDA7-4FF7-951C-B97CC450AD51}"/>
          </ac:spMkLst>
        </pc:spChg>
        <pc:picChg chg="add del mod">
          <ac:chgData name="Guest User" userId="" providerId="Windows Live" clId="Web-{D278A74C-A7FB-485D-B90C-AE373F38D9E9}" dt="2020-03-06T19:54:28.268" v="875"/>
          <ac:picMkLst>
            <pc:docMk/>
            <pc:sldMk cId="1610546395" sldId="271"/>
            <ac:picMk id="3" creationId="{CF114BA1-D01B-4B31-B1BB-FBE94BE3798E}"/>
          </ac:picMkLst>
        </pc:picChg>
        <pc:picChg chg="add del mod">
          <ac:chgData name="Guest User" userId="" providerId="Windows Live" clId="Web-{D278A74C-A7FB-485D-B90C-AE373F38D9E9}" dt="2020-03-06T20:00:33.362" v="1056"/>
          <ac:picMkLst>
            <pc:docMk/>
            <pc:sldMk cId="1610546395" sldId="271"/>
            <ac:picMk id="7" creationId="{FB2714C9-51C9-4D3C-A48A-1D2505F2B9D2}"/>
          </ac:picMkLst>
        </pc:picChg>
        <pc:picChg chg="add mod">
          <ac:chgData name="Guest User" userId="" providerId="Windows Live" clId="Web-{D278A74C-A7FB-485D-B90C-AE373F38D9E9}" dt="2020-03-06T20:08:26.455" v="1243" actId="1076"/>
          <ac:picMkLst>
            <pc:docMk/>
            <pc:sldMk cId="1610546395" sldId="271"/>
            <ac:picMk id="9" creationId="{16348238-8AB5-486F-9FF9-3CFF8B4EAC58}"/>
          </ac:picMkLst>
        </pc:picChg>
        <pc:picChg chg="add mod">
          <ac:chgData name="Guest User" userId="" providerId="Windows Live" clId="Web-{D278A74C-A7FB-485D-B90C-AE373F38D9E9}" dt="2020-03-06T20:01:47.237" v="1074" actId="1076"/>
          <ac:picMkLst>
            <pc:docMk/>
            <pc:sldMk cId="1610546395" sldId="271"/>
            <ac:picMk id="18" creationId="{FE852B74-301F-459A-AF66-6A174E3A42CE}"/>
          </ac:picMkLst>
        </pc:picChg>
        <pc:picChg chg="mod">
          <ac:chgData name="Guest User" userId="" providerId="Windows Live" clId="Web-{D278A74C-A7FB-485D-B90C-AE373F38D9E9}" dt="2020-03-06T19:59:05.455" v="1049" actId="1076"/>
          <ac:picMkLst>
            <pc:docMk/>
            <pc:sldMk cId="1610546395" sldId="271"/>
            <ac:picMk id="1026" creationId="{B0A0542E-9D2C-4E45-B81B-78D095053AE6}"/>
          </ac:picMkLst>
        </pc:picChg>
        <pc:cxnChg chg="add del mod">
          <ac:chgData name="Guest User" userId="" providerId="Windows Live" clId="Web-{D278A74C-A7FB-485D-B90C-AE373F38D9E9}" dt="2020-03-06T20:02:58.768" v="1085"/>
          <ac:cxnSpMkLst>
            <pc:docMk/>
            <pc:sldMk cId="1610546395" sldId="271"/>
            <ac:cxnSpMk id="20" creationId="{60DB46C5-8493-451F-BC8A-BCDA28D5023B}"/>
          </ac:cxnSpMkLst>
        </pc:cxnChg>
        <pc:cxnChg chg="add mod">
          <ac:chgData name="Guest User" userId="" providerId="Windows Live" clId="Web-{D278A74C-A7FB-485D-B90C-AE373F38D9E9}" dt="2020-03-06T20:03:36.877" v="1092" actId="14100"/>
          <ac:cxnSpMkLst>
            <pc:docMk/>
            <pc:sldMk cId="1610546395" sldId="271"/>
            <ac:cxnSpMk id="21" creationId="{B1089599-F8A0-4A5C-A84C-A05EAA2EF982}"/>
          </ac:cxnSpMkLst>
        </pc:cxnChg>
        <pc:cxnChg chg="add del mod">
          <ac:chgData name="Guest User" userId="" providerId="Windows Live" clId="Web-{D278A74C-A7FB-485D-B90C-AE373F38D9E9}" dt="2020-03-06T20:04:01.736" v="1096"/>
          <ac:cxnSpMkLst>
            <pc:docMk/>
            <pc:sldMk cId="1610546395" sldId="271"/>
            <ac:cxnSpMk id="23" creationId="{0A67FC4E-8604-434E-8F4D-DED1A352092D}"/>
          </ac:cxnSpMkLst>
        </pc:cxnChg>
        <pc:cxnChg chg="add del">
          <ac:chgData name="Guest User" userId="" providerId="Windows Live" clId="Web-{D278A74C-A7FB-485D-B90C-AE373F38D9E9}" dt="2020-03-06T20:04:33.268" v="1101"/>
          <ac:cxnSpMkLst>
            <pc:docMk/>
            <pc:sldMk cId="1610546395" sldId="271"/>
            <ac:cxnSpMk id="24" creationId="{F8015938-CF81-4152-BFA1-C462BAB9D2E6}"/>
          </ac:cxnSpMkLst>
        </pc:cxnChg>
        <pc:cxnChg chg="add del mod">
          <ac:chgData name="Guest User" userId="" providerId="Windows Live" clId="Web-{D278A74C-A7FB-485D-B90C-AE373F38D9E9}" dt="2020-03-06T20:06:50.424" v="1173"/>
          <ac:cxnSpMkLst>
            <pc:docMk/>
            <pc:sldMk cId="1610546395" sldId="271"/>
            <ac:cxnSpMk id="25" creationId="{5B28E535-E832-4477-ADC7-7BC1FDA6A884}"/>
          </ac:cxnSpMkLst>
        </pc:cxnChg>
        <pc:cxnChg chg="add del">
          <ac:chgData name="Guest User" userId="" providerId="Windows Live" clId="Web-{D278A74C-A7FB-485D-B90C-AE373F38D9E9}" dt="2020-03-06T20:04:40.471" v="1107"/>
          <ac:cxnSpMkLst>
            <pc:docMk/>
            <pc:sldMk cId="1610546395" sldId="271"/>
            <ac:cxnSpMk id="26" creationId="{5B28E535-E832-4477-ADC7-7BC1FDA6A884}"/>
          </ac:cxnSpMkLst>
        </pc:cxnChg>
        <pc:cxnChg chg="add mod">
          <ac:chgData name="Guest User" userId="" providerId="Windows Live" clId="Web-{D278A74C-A7FB-485D-B90C-AE373F38D9E9}" dt="2020-03-06T20:07:29.783" v="1181"/>
          <ac:cxnSpMkLst>
            <pc:docMk/>
            <pc:sldMk cId="1610546395" sldId="271"/>
            <ac:cxnSpMk id="29" creationId="{301D9FE5-B779-49C8-B772-37ECE536B780}"/>
          </ac:cxnSpMkLst>
        </pc:cxnChg>
      </pc:sldChg>
      <pc:sldChg chg="addSp modSp modNotes">
        <pc:chgData name="Guest User" userId="" providerId="Windows Live" clId="Web-{D278A74C-A7FB-485D-B90C-AE373F38D9E9}" dt="2020-03-06T20:55:56.999" v="2290" actId="20577"/>
        <pc:sldMkLst>
          <pc:docMk/>
          <pc:sldMk cId="2213025602" sldId="272"/>
        </pc:sldMkLst>
        <pc:spChg chg="add mod">
          <ac:chgData name="Guest User" userId="" providerId="Windows Live" clId="Web-{D278A74C-A7FB-485D-B90C-AE373F38D9E9}" dt="2020-03-06T20:52:42.562" v="2242" actId="1076"/>
          <ac:spMkLst>
            <pc:docMk/>
            <pc:sldMk cId="2213025602" sldId="272"/>
            <ac:spMk id="2" creationId="{09D25AFD-8CBB-4A2B-856A-95C529E12BFB}"/>
          </ac:spMkLst>
        </pc:spChg>
        <pc:spChg chg="add mod">
          <ac:chgData name="Guest User" userId="" providerId="Windows Live" clId="Web-{D278A74C-A7FB-485D-B90C-AE373F38D9E9}" dt="2020-03-06T20:55:56.999" v="2290" actId="20577"/>
          <ac:spMkLst>
            <pc:docMk/>
            <pc:sldMk cId="2213025602" sldId="272"/>
            <ac:spMk id="7" creationId="{A4D5A889-C82A-47B7-838D-CEA6F401DA60}"/>
          </ac:spMkLst>
        </pc:spChg>
        <pc:spChg chg="mod">
          <ac:chgData name="Guest User" userId="" providerId="Windows Live" clId="Web-{D278A74C-A7FB-485D-B90C-AE373F38D9E9}" dt="2020-03-06T20:47:42.624" v="1966" actId="20577"/>
          <ac:spMkLst>
            <pc:docMk/>
            <pc:sldMk cId="2213025602" sldId="272"/>
            <ac:spMk id="13" creationId="{6C5C0842-9903-491C-A129-B73DF83E205C}"/>
          </ac:spMkLst>
        </pc:spChg>
        <pc:spChg chg="mod">
          <ac:chgData name="Guest User" userId="" providerId="Windows Live" clId="Web-{D278A74C-A7FB-485D-B90C-AE373F38D9E9}" dt="2020-03-06T20:55:21.468" v="2277" actId="20577"/>
          <ac:spMkLst>
            <pc:docMk/>
            <pc:sldMk cId="2213025602" sldId="272"/>
            <ac:spMk id="15" creationId="{0CF574FA-5D5E-415E-A7F1-F4DD3448E94E}"/>
          </ac:spMkLst>
        </pc:spChg>
        <pc:grpChg chg="mod">
          <ac:chgData name="Guest User" userId="" providerId="Windows Live" clId="Web-{D278A74C-A7FB-485D-B90C-AE373F38D9E9}" dt="2020-03-06T20:47:53.343" v="1970" actId="14100"/>
          <ac:grpSpMkLst>
            <pc:docMk/>
            <pc:sldMk cId="2213025602" sldId="272"/>
            <ac:grpSpMk id="12" creationId="{95ABAB6D-027E-4622-9746-94CC49A64C41}"/>
          </ac:grpSpMkLst>
        </pc:grpChg>
        <pc:picChg chg="add mod">
          <ac:chgData name="Guest User" userId="" providerId="Windows Live" clId="Web-{D278A74C-A7FB-485D-B90C-AE373F38D9E9}" dt="2020-03-06T20:55:15.327" v="2274" actId="14100"/>
          <ac:picMkLst>
            <pc:docMk/>
            <pc:sldMk cId="2213025602" sldId="272"/>
            <ac:picMk id="3" creationId="{D8D69DDE-D14A-4A67-A5C0-AAE4044A51F5}"/>
          </ac:picMkLst>
        </pc:picChg>
      </pc:sldChg>
    </pc:docChg>
  </pc:docChgLst>
  <pc:docChgLst>
    <pc:chgData name="Mohamed Abdikadir" userId="36f135a199be2200" providerId="Windows Live" clId="Web-{CB174190-451E-47F7-9C38-929D281A4514}"/>
    <pc:docChg chg="addSld modSld">
      <pc:chgData name="Mohamed Abdikadir" userId="36f135a199be2200" providerId="Windows Live" clId="Web-{CB174190-451E-47F7-9C38-929D281A4514}" dt="2020-03-05T23:50:32.528" v="4"/>
      <pc:docMkLst>
        <pc:docMk/>
      </pc:docMkLst>
      <pc:sldChg chg="addSp delSp modSp new">
        <pc:chgData name="Mohamed Abdikadir" userId="36f135a199be2200" providerId="Windows Live" clId="Web-{CB174190-451E-47F7-9C38-929D281A4514}" dt="2020-03-05T23:50:32.528" v="4"/>
        <pc:sldMkLst>
          <pc:docMk/>
          <pc:sldMk cId="3306808078" sldId="264"/>
        </pc:sldMkLst>
        <pc:spChg chg="del">
          <ac:chgData name="Mohamed Abdikadir" userId="36f135a199be2200" providerId="Windows Live" clId="Web-{CB174190-451E-47F7-9C38-929D281A4514}" dt="2020-03-05T23:49:17.309" v="1"/>
          <ac:spMkLst>
            <pc:docMk/>
            <pc:sldMk cId="3306808078" sldId="264"/>
            <ac:spMk id="3" creationId="{4332D129-34F4-4D26-A529-24914E755C15}"/>
          </ac:spMkLst>
        </pc:spChg>
        <pc:spChg chg="add del mod">
          <ac:chgData name="Mohamed Abdikadir" userId="36f135a199be2200" providerId="Windows Live" clId="Web-{CB174190-451E-47F7-9C38-929D281A4514}" dt="2020-03-05T23:50:20.575" v="3"/>
          <ac:spMkLst>
            <pc:docMk/>
            <pc:sldMk cId="3306808078" sldId="264"/>
            <ac:spMk id="7" creationId="{C7AB51FC-AB88-45CE-986E-2B31561303C6}"/>
          </ac:spMkLst>
        </pc:spChg>
        <pc:spChg chg="add mod">
          <ac:chgData name="Mohamed Abdikadir" userId="36f135a199be2200" providerId="Windows Live" clId="Web-{CB174190-451E-47F7-9C38-929D281A4514}" dt="2020-03-05T23:50:32.528" v="4"/>
          <ac:spMkLst>
            <pc:docMk/>
            <pc:sldMk cId="3306808078" sldId="264"/>
            <ac:spMk id="11" creationId="{ABB782B3-AC9F-4613-9C57-6859621EF59F}"/>
          </ac:spMkLst>
        </pc:spChg>
        <pc:picChg chg="add del mod ord">
          <ac:chgData name="Mohamed Abdikadir" userId="36f135a199be2200" providerId="Windows Live" clId="Web-{CB174190-451E-47F7-9C38-929D281A4514}" dt="2020-03-05T23:49:53.606" v="2"/>
          <ac:picMkLst>
            <pc:docMk/>
            <pc:sldMk cId="3306808078" sldId="264"/>
            <ac:picMk id="4" creationId="{E90E0EDD-3C92-4638-B2CE-F386F0184D7B}"/>
          </ac:picMkLst>
        </pc:picChg>
        <pc:picChg chg="add del mod ord">
          <ac:chgData name="Mohamed Abdikadir" userId="36f135a199be2200" providerId="Windows Live" clId="Web-{CB174190-451E-47F7-9C38-929D281A4514}" dt="2020-03-05T23:50:32.528" v="4"/>
          <ac:picMkLst>
            <pc:docMk/>
            <pc:sldMk cId="3306808078" sldId="264"/>
            <ac:picMk id="8" creationId="{CD69AA27-5C2C-47E7-8C88-791D640BC5F9}"/>
          </ac:picMkLst>
        </pc:picChg>
      </pc:sldChg>
    </pc:docChg>
  </pc:docChgLst>
  <pc:docChgLst>
    <pc:chgData name="Guest User" providerId="Windows Live" clId="Web-{29EBA224-A531-4C49-8C5E-0457D2719756}"/>
    <pc:docChg chg="modSld">
      <pc:chgData name="Guest User" userId="" providerId="Windows Live" clId="Web-{29EBA224-A531-4C49-8C5E-0457D2719756}" dt="2020-03-07T09:03:16.751" v="19" actId="20577"/>
      <pc:docMkLst>
        <pc:docMk/>
      </pc:docMkLst>
      <pc:sldChg chg="modSp">
        <pc:chgData name="Guest User" userId="" providerId="Windows Live" clId="Web-{29EBA224-A531-4C49-8C5E-0457D2719756}" dt="2020-03-07T09:03:16.751" v="18" actId="20577"/>
        <pc:sldMkLst>
          <pc:docMk/>
          <pc:sldMk cId="190826261" sldId="257"/>
        </pc:sldMkLst>
        <pc:spChg chg="mod">
          <ac:chgData name="Guest User" userId="" providerId="Windows Live" clId="Web-{29EBA224-A531-4C49-8C5E-0457D2719756}" dt="2020-03-07T09:03:16.751" v="18" actId="20577"/>
          <ac:spMkLst>
            <pc:docMk/>
            <pc:sldMk cId="190826261" sldId="257"/>
            <ac:spMk id="8" creationId="{8B95F231-325C-4F19-90EB-1DE0907C1999}"/>
          </ac:spMkLst>
        </pc:spChg>
      </pc:sldChg>
      <pc:sldChg chg="modSp">
        <pc:chgData name="Guest User" userId="" providerId="Windows Live" clId="Web-{29EBA224-A531-4C49-8C5E-0457D2719756}" dt="2020-03-07T09:01:06.111" v="15" actId="14100"/>
        <pc:sldMkLst>
          <pc:docMk/>
          <pc:sldMk cId="1651865345" sldId="260"/>
        </pc:sldMkLst>
        <pc:spChg chg="mod">
          <ac:chgData name="Guest User" userId="" providerId="Windows Live" clId="Web-{29EBA224-A531-4C49-8C5E-0457D2719756}" dt="2020-03-07T09:01:06.111" v="15" actId="14100"/>
          <ac:spMkLst>
            <pc:docMk/>
            <pc:sldMk cId="1651865345" sldId="260"/>
            <ac:spMk id="28" creationId="{1A72CAF0-7968-4757-8C67-6409F09AF245}"/>
          </ac:spMkLst>
        </pc:spChg>
      </pc:sldChg>
      <pc:sldChg chg="modSp">
        <pc:chgData name="Guest User" userId="" providerId="Windows Live" clId="Web-{29EBA224-A531-4C49-8C5E-0457D2719756}" dt="2020-03-07T08:47:57.670" v="14" actId="14100"/>
        <pc:sldMkLst>
          <pc:docMk/>
          <pc:sldMk cId="1469443495" sldId="262"/>
        </pc:sldMkLst>
        <pc:spChg chg="mod">
          <ac:chgData name="Guest User" userId="" providerId="Windows Live" clId="Web-{29EBA224-A531-4C49-8C5E-0457D2719756}" dt="2020-03-07T08:47:55.123" v="13" actId="14100"/>
          <ac:spMkLst>
            <pc:docMk/>
            <pc:sldMk cId="1469443495" sldId="262"/>
            <ac:spMk id="29" creationId="{8E3DEFC6-C71B-4CDE-A996-DBAB4BCDC7BD}"/>
          </ac:spMkLst>
        </pc:spChg>
        <pc:spChg chg="mod">
          <ac:chgData name="Guest User" userId="" providerId="Windows Live" clId="Web-{29EBA224-A531-4C49-8C5E-0457D2719756}" dt="2020-03-07T08:47:57.670" v="14" actId="14100"/>
          <ac:spMkLst>
            <pc:docMk/>
            <pc:sldMk cId="1469443495" sldId="262"/>
            <ac:spMk id="36" creationId="{ADA7E077-CAB5-461B-9D15-BEBAE6676285}"/>
          </ac:spMkLst>
        </pc:spChg>
      </pc:sldChg>
      <pc:sldChg chg="modSp">
        <pc:chgData name="Guest User" userId="" providerId="Windows Live" clId="Web-{29EBA224-A531-4C49-8C5E-0457D2719756}" dt="2020-03-07T08:46:53.795" v="9" actId="20577"/>
        <pc:sldMkLst>
          <pc:docMk/>
          <pc:sldMk cId="1610546395" sldId="271"/>
        </pc:sldMkLst>
        <pc:spChg chg="mod">
          <ac:chgData name="Guest User" userId="" providerId="Windows Live" clId="Web-{29EBA224-A531-4C49-8C5E-0457D2719756}" dt="2020-03-07T08:46:53.795" v="9" actId="20577"/>
          <ac:spMkLst>
            <pc:docMk/>
            <pc:sldMk cId="1610546395" sldId="271"/>
            <ac:spMk id="2" creationId="{CF9EDAAE-54B3-43F1-83B5-62B5E0147A5B}"/>
          </ac:spMkLst>
        </pc:spChg>
      </pc:sldChg>
      <pc:sldChg chg="modSp">
        <pc:chgData name="Guest User" userId="" providerId="Windows Live" clId="Web-{29EBA224-A531-4C49-8C5E-0457D2719756}" dt="2020-03-07T08:46:04.155" v="3" actId="1076"/>
        <pc:sldMkLst>
          <pc:docMk/>
          <pc:sldMk cId="2612163706" sldId="277"/>
        </pc:sldMkLst>
        <pc:picChg chg="mod">
          <ac:chgData name="Guest User" userId="" providerId="Windows Live" clId="Web-{29EBA224-A531-4C49-8C5E-0457D2719756}" dt="2020-03-07T08:46:04.155" v="3" actId="1076"/>
          <ac:picMkLst>
            <pc:docMk/>
            <pc:sldMk cId="2612163706" sldId="277"/>
            <ac:picMk id="27" creationId="{A9DA5807-4D4C-448C-83EB-522EA697AC95}"/>
          </ac:picMkLst>
        </pc:picChg>
      </pc:sldChg>
      <pc:sldChg chg="modSp">
        <pc:chgData name="Guest User" userId="" providerId="Windows Live" clId="Web-{29EBA224-A531-4C49-8C5E-0457D2719756}" dt="2020-03-07T08:47:15.170" v="12" actId="1076"/>
        <pc:sldMkLst>
          <pc:docMk/>
          <pc:sldMk cId="3529943413" sldId="278"/>
        </pc:sldMkLst>
        <pc:spChg chg="mod">
          <ac:chgData name="Guest User" userId="" providerId="Windows Live" clId="Web-{29EBA224-A531-4C49-8C5E-0457D2719756}" dt="2020-03-07T08:47:11.467" v="11" actId="14100"/>
          <ac:spMkLst>
            <pc:docMk/>
            <pc:sldMk cId="3529943413" sldId="278"/>
            <ac:spMk id="28" creationId="{96D5B129-D033-4F38-AF03-185B52B3AE43}"/>
          </ac:spMkLst>
        </pc:spChg>
        <pc:spChg chg="mod">
          <ac:chgData name="Guest User" userId="" providerId="Windows Live" clId="Web-{29EBA224-A531-4C49-8C5E-0457D2719756}" dt="2020-03-07T08:47:15.170" v="12" actId="1076"/>
          <ac:spMkLst>
            <pc:docMk/>
            <pc:sldMk cId="3529943413" sldId="278"/>
            <ac:spMk id="48" creationId="{924508B5-ABA4-4BD1-868F-F5BDA31665A3}"/>
          </ac:spMkLst>
        </pc:spChg>
      </pc:sldChg>
    </pc:docChg>
  </pc:docChgLst>
  <pc:docChgLst>
    <pc:chgData name="Guest User" providerId="Windows Live" clId="Web-{FBE584E2-8BE3-4F75-A952-B198ECF9C7EE}"/>
    <pc:docChg chg="modSld">
      <pc:chgData name="Guest User" userId="" providerId="Windows Live" clId="Web-{FBE584E2-8BE3-4F75-A952-B198ECF9C7EE}" dt="2020-03-06T21:14:47.004" v="358" actId="1076"/>
      <pc:docMkLst>
        <pc:docMk/>
      </pc:docMkLst>
      <pc:sldChg chg="addSp modSp">
        <pc:chgData name="Guest User" userId="" providerId="Windows Live" clId="Web-{FBE584E2-8BE3-4F75-A952-B198ECF9C7EE}" dt="2020-03-06T21:14:47.004" v="358" actId="1076"/>
        <pc:sldMkLst>
          <pc:docMk/>
          <pc:sldMk cId="2213025602" sldId="272"/>
        </pc:sldMkLst>
        <pc:spChg chg="mod">
          <ac:chgData name="Guest User" userId="" providerId="Windows Live" clId="Web-{FBE584E2-8BE3-4F75-A952-B198ECF9C7EE}" dt="2020-03-06T21:14:24.222" v="352" actId="20577"/>
          <ac:spMkLst>
            <pc:docMk/>
            <pc:sldMk cId="2213025602" sldId="272"/>
            <ac:spMk id="2" creationId="{09D25AFD-8CBB-4A2B-856A-95C529E12BFB}"/>
          </ac:spMkLst>
        </pc:spChg>
        <pc:spChg chg="add mod">
          <ac:chgData name="Guest User" userId="" providerId="Windows Live" clId="Web-{FBE584E2-8BE3-4F75-A952-B198ECF9C7EE}" dt="2020-03-06T21:07:08.079" v="25" actId="1076"/>
          <ac:spMkLst>
            <pc:docMk/>
            <pc:sldMk cId="2213025602" sldId="272"/>
            <ac:spMk id="4" creationId="{74397CFC-39AB-4D3B-B16F-C99F2B292EDE}"/>
          </ac:spMkLst>
        </pc:spChg>
        <pc:spChg chg="mod">
          <ac:chgData name="Guest User" userId="" providerId="Windows Live" clId="Web-{FBE584E2-8BE3-4F75-A952-B198ECF9C7EE}" dt="2020-03-06T21:07:04.048" v="24" actId="1076"/>
          <ac:spMkLst>
            <pc:docMk/>
            <pc:sldMk cId="2213025602" sldId="272"/>
            <ac:spMk id="7" creationId="{A4D5A889-C82A-47B7-838D-CEA6F401DA60}"/>
          </ac:spMkLst>
        </pc:spChg>
        <pc:spChg chg="add mod">
          <ac:chgData name="Guest User" userId="" providerId="Windows Live" clId="Web-{FBE584E2-8BE3-4F75-A952-B198ECF9C7EE}" dt="2020-03-06T21:13:50.910" v="338" actId="20577"/>
          <ac:spMkLst>
            <pc:docMk/>
            <pc:sldMk cId="2213025602" sldId="272"/>
            <ac:spMk id="9" creationId="{F9EF0F16-2CE9-4B0B-AA3B-640E04731998}"/>
          </ac:spMkLst>
        </pc:spChg>
        <pc:spChg chg="mod">
          <ac:chgData name="Guest User" userId="" providerId="Windows Live" clId="Web-{FBE584E2-8BE3-4F75-A952-B198ECF9C7EE}" dt="2020-03-06T21:08:37.704" v="83" actId="20577"/>
          <ac:spMkLst>
            <pc:docMk/>
            <pc:sldMk cId="2213025602" sldId="272"/>
            <ac:spMk id="15" creationId="{0CF574FA-5D5E-415E-A7F1-F4DD3448E94E}"/>
          </ac:spMkLst>
        </pc:spChg>
        <pc:spChg chg="add mod">
          <ac:chgData name="Guest User" userId="" providerId="Windows Live" clId="Web-{FBE584E2-8BE3-4F75-A952-B198ECF9C7EE}" dt="2020-03-06T21:13:47.410" v="336" actId="20577"/>
          <ac:spMkLst>
            <pc:docMk/>
            <pc:sldMk cId="2213025602" sldId="272"/>
            <ac:spMk id="16" creationId="{B79349B2-3D4D-46AD-97BF-7090926CE02F}"/>
          </ac:spMkLst>
        </pc:spChg>
        <pc:spChg chg="mod">
          <ac:chgData name="Guest User" userId="" providerId="Windows Live" clId="Web-{FBE584E2-8BE3-4F75-A952-B198ECF9C7EE}" dt="2020-03-06T21:07:15.704" v="27" actId="1076"/>
          <ac:spMkLst>
            <pc:docMk/>
            <pc:sldMk cId="2213025602" sldId="272"/>
            <ac:spMk id="17" creationId="{4A8E09B7-DD25-4DB3-8CE4-F5509E5A1479}"/>
          </ac:spMkLst>
        </pc:spChg>
        <pc:spChg chg="add mod">
          <ac:chgData name="Guest User" userId="" providerId="Windows Live" clId="Web-{FBE584E2-8BE3-4F75-A952-B198ECF9C7EE}" dt="2020-03-06T21:13:55.253" v="340" actId="20577"/>
          <ac:spMkLst>
            <pc:docMk/>
            <pc:sldMk cId="2213025602" sldId="272"/>
            <ac:spMk id="18" creationId="{4AAFA19B-7540-4194-B4B4-F68E5B040784}"/>
          </ac:spMkLst>
        </pc:spChg>
        <pc:spChg chg="add mod">
          <ac:chgData name="Guest User" userId="" providerId="Windows Live" clId="Web-{FBE584E2-8BE3-4F75-A952-B198ECF9C7EE}" dt="2020-03-06T21:14:17.863" v="350" actId="1076"/>
          <ac:spMkLst>
            <pc:docMk/>
            <pc:sldMk cId="2213025602" sldId="272"/>
            <ac:spMk id="19" creationId="{419BC4F3-C571-43DD-A2E0-3EBC2EB84840}"/>
          </ac:spMkLst>
        </pc:spChg>
        <pc:spChg chg="add mod">
          <ac:chgData name="Guest User" userId="" providerId="Windows Live" clId="Web-{FBE584E2-8BE3-4F75-A952-B198ECF9C7EE}" dt="2020-03-06T21:14:47.004" v="358" actId="1076"/>
          <ac:spMkLst>
            <pc:docMk/>
            <pc:sldMk cId="2213025602" sldId="272"/>
            <ac:spMk id="20" creationId="{F78E8B3A-F285-4438-AECF-97D462AA2CF3}"/>
          </ac:spMkLst>
        </pc:spChg>
        <pc:spChg chg="add mod">
          <ac:chgData name="Guest User" userId="" providerId="Windows Live" clId="Web-{FBE584E2-8BE3-4F75-A952-B198ECF9C7EE}" dt="2020-03-06T21:14:30.410" v="354" actId="20577"/>
          <ac:spMkLst>
            <pc:docMk/>
            <pc:sldMk cId="2213025602" sldId="272"/>
            <ac:spMk id="21" creationId="{AC6C35A0-044F-4818-B431-C4F8E4C807B9}"/>
          </ac:spMkLst>
        </pc:spChg>
        <pc:spChg chg="add mod">
          <ac:chgData name="Guest User" userId="" providerId="Windows Live" clId="Web-{FBE584E2-8BE3-4F75-A952-B198ECF9C7EE}" dt="2020-03-06T21:14:38.191" v="357" actId="14100"/>
          <ac:spMkLst>
            <pc:docMk/>
            <pc:sldMk cId="2213025602" sldId="272"/>
            <ac:spMk id="22" creationId="{1F97B779-C402-4CF6-AEDE-93A9126EA63C}"/>
          </ac:spMkLst>
        </pc:spChg>
        <pc:picChg chg="mod">
          <ac:chgData name="Guest User" userId="" providerId="Windows Live" clId="Web-{FBE584E2-8BE3-4F75-A952-B198ECF9C7EE}" dt="2020-03-06T21:07:11.251" v="26" actId="1076"/>
          <ac:picMkLst>
            <pc:docMk/>
            <pc:sldMk cId="2213025602" sldId="272"/>
            <ac:picMk id="8" creationId="{C9AFC1D8-527F-4DE9-8DDB-3B3AB1A7192D}"/>
          </ac:picMkLst>
        </pc:picChg>
        <pc:picChg chg="mod">
          <ac:chgData name="Guest User" userId="" providerId="Windows Live" clId="Web-{FBE584E2-8BE3-4F75-A952-B198ECF9C7EE}" dt="2020-03-06T21:07:18.470" v="28" actId="1076"/>
          <ac:picMkLst>
            <pc:docMk/>
            <pc:sldMk cId="2213025602" sldId="272"/>
            <ac:picMk id="10" creationId="{6439DD94-1F61-4FC7-8B7E-B7D6A6F78574}"/>
          </ac:picMkLst>
        </pc:picChg>
      </pc:sldChg>
    </pc:docChg>
  </pc:docChgLst>
  <pc:docChgLst>
    <pc:chgData name="Guest User" providerId="Windows Live" clId="Web-{1B7320EE-FB53-4109-BF43-6E63138FFEE0}"/>
    <pc:docChg chg="modSld">
      <pc:chgData name="Guest User" userId="" providerId="Windows Live" clId="Web-{1B7320EE-FB53-4109-BF43-6E63138FFEE0}" dt="2020-03-06T21:05:13.547" v="60" actId="20577"/>
      <pc:docMkLst>
        <pc:docMk/>
      </pc:docMkLst>
      <pc:sldChg chg="addSp delSp modSp">
        <pc:chgData name="Guest User" userId="" providerId="Windows Live" clId="Web-{1B7320EE-FB53-4109-BF43-6E63138FFEE0}" dt="2020-03-06T21:05:13.516" v="58" actId="20577"/>
        <pc:sldMkLst>
          <pc:docMk/>
          <pc:sldMk cId="2213025602" sldId="272"/>
        </pc:sldMkLst>
        <pc:spChg chg="add del mod">
          <ac:chgData name="Guest User" userId="" providerId="Windows Live" clId="Web-{1B7320EE-FB53-4109-BF43-6E63138FFEE0}" dt="2020-03-06T21:02:34.593" v="18"/>
          <ac:spMkLst>
            <pc:docMk/>
            <pc:sldMk cId="2213025602" sldId="272"/>
            <ac:spMk id="4" creationId="{70098434-004A-4BEB-AD33-0CD4B355C830}"/>
          </ac:spMkLst>
        </pc:spChg>
        <pc:spChg chg="mod">
          <ac:chgData name="Guest User" userId="" providerId="Windows Live" clId="Web-{1B7320EE-FB53-4109-BF43-6E63138FFEE0}" dt="2020-03-06T21:03:31.609" v="30" actId="20577"/>
          <ac:spMkLst>
            <pc:docMk/>
            <pc:sldMk cId="2213025602" sldId="272"/>
            <ac:spMk id="7" creationId="{A4D5A889-C82A-47B7-838D-CEA6F401DA60}"/>
          </ac:spMkLst>
        </pc:spChg>
        <pc:spChg chg="mod">
          <ac:chgData name="Guest User" userId="" providerId="Windows Live" clId="Web-{1B7320EE-FB53-4109-BF43-6E63138FFEE0}" dt="2020-03-06T21:03:45.890" v="37" actId="20577"/>
          <ac:spMkLst>
            <pc:docMk/>
            <pc:sldMk cId="2213025602" sldId="272"/>
            <ac:spMk id="15" creationId="{0CF574FA-5D5E-415E-A7F1-F4DD3448E94E}"/>
          </ac:spMkLst>
        </pc:spChg>
        <pc:spChg chg="add mod">
          <ac:chgData name="Guest User" userId="" providerId="Windows Live" clId="Web-{1B7320EE-FB53-4109-BF43-6E63138FFEE0}" dt="2020-03-06T21:05:13.516" v="58" actId="20577"/>
          <ac:spMkLst>
            <pc:docMk/>
            <pc:sldMk cId="2213025602" sldId="272"/>
            <ac:spMk id="17" creationId="{4A8E09B7-DD25-4DB3-8CE4-F5509E5A1479}"/>
          </ac:spMkLst>
        </pc:spChg>
        <pc:picChg chg="add mod">
          <ac:chgData name="Guest User" userId="" providerId="Windows Live" clId="Web-{1B7320EE-FB53-4109-BF43-6E63138FFEE0}" dt="2020-03-06T21:03:28.437" v="29" actId="1076"/>
          <ac:picMkLst>
            <pc:docMk/>
            <pc:sldMk cId="2213025602" sldId="272"/>
            <ac:picMk id="8" creationId="{C9AFC1D8-527F-4DE9-8DDB-3B3AB1A7192D}"/>
          </ac:picMkLst>
        </pc:picChg>
        <pc:picChg chg="add mod">
          <ac:chgData name="Guest User" userId="" providerId="Windows Live" clId="Web-{1B7320EE-FB53-4109-BF43-6E63138FFEE0}" dt="2020-03-06T21:04:28.672" v="41" actId="1076"/>
          <ac:picMkLst>
            <pc:docMk/>
            <pc:sldMk cId="2213025602" sldId="272"/>
            <ac:picMk id="10" creationId="{6439DD94-1F61-4FC7-8B7E-B7D6A6F785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71FD-DEA2-400F-A2E5-953E3B318B05}" type="datetimeFigureOut">
              <a:rPr lang="en-US" altLang="zh-CN"/>
              <a:t>3/14/2020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056A2-88B2-491B-AB8B-AE3D4789145B}" type="slidenum">
              <a:rPr lang="en-US" altLang="zh-CN"/>
              <a:t>‹#›</a:t>
            </a:fld>
            <a:endParaRPr lang="zh-CN" altLang="en-US"/>
          </a:p>
        </p:txBody>
      </p:sp>
    </p:spTree>
    <p:extLst>
      <p:ext uri="{BB962C8B-B14F-4D97-AF65-F5344CB8AC3E}">
        <p14:creationId xmlns:p14="http://schemas.microsoft.com/office/powerpoint/2010/main" val="157039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we’ll first discuss the topic we chose and background on our dataset, then data processing and how we dealt with issues like class imbalance. secondly, the model architecture and our approach to optimising the model. lastly and most importantly what results did we obtain and how did our model do against an adversarial attack.</a:t>
            </a:r>
            <a:endParaRPr lang="zh-CN" altLang="en-US"/>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2</a:t>
            </a:fld>
            <a:endParaRPr lang="zh-CN" altLang="en-US"/>
          </a:p>
        </p:txBody>
      </p:sp>
    </p:spTree>
    <p:extLst>
      <p:ext uri="{BB962C8B-B14F-4D97-AF65-F5344CB8AC3E}">
        <p14:creationId xmlns:p14="http://schemas.microsoft.com/office/powerpoint/2010/main" val="316132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Now we've built our network, how do we </a:t>
            </a:r>
            <a:r>
              <a:rPr lang="en-US" altLang="zh-CN" err="1">
                <a:ea typeface="等线"/>
              </a:rPr>
              <a:t>optimise</a:t>
            </a:r>
            <a:r>
              <a:rPr lang="en-US" altLang="zh-CN">
                <a:ea typeface="等线"/>
              </a:rPr>
              <a:t> it?</a:t>
            </a:r>
          </a:p>
          <a:p>
            <a:r>
              <a:rPr lang="en-US" altLang="zh-CN">
                <a:ea typeface="等线"/>
              </a:rPr>
              <a:t>In this project, we used mini-batch stochastic gradient descent with batch size of 16.</a:t>
            </a:r>
          </a:p>
          <a:p>
            <a:r>
              <a:rPr lang="en-US" altLang="zh-CN">
                <a:ea typeface="等线"/>
              </a:rPr>
              <a:t>This batch size is chosen, because considering our RAM is limited, using a bigger batch size imposes a greater limit of the number of epochs we are able to run.</a:t>
            </a:r>
          </a:p>
          <a:p>
            <a:r>
              <a:rPr lang="en-US" altLang="zh-CN">
                <a:ea typeface="等线"/>
              </a:rPr>
              <a:t>And we believe that being able to run more epochs could be more useful for improving accuracy than using a bigger batch size.</a:t>
            </a:r>
          </a:p>
          <a:p>
            <a:endParaRPr lang="en-US" altLang="zh-CN">
              <a:ea typeface="等线"/>
            </a:endParaRPr>
          </a:p>
          <a:p>
            <a:r>
              <a:rPr lang="en-US" altLang="zh-CN">
                <a:ea typeface="等线"/>
              </a:rPr>
              <a:t>Now regarding our learning rate, we employed the </a:t>
            </a:r>
            <a:r>
              <a:rPr lang="en-US" altLang="zh-CN" err="1">
                <a:ea typeface="等线"/>
              </a:rPr>
              <a:t>cylical</a:t>
            </a:r>
            <a:r>
              <a:rPr lang="en-US" altLang="zh-CN">
                <a:ea typeface="等线"/>
              </a:rPr>
              <a:t> learning rate schedule which works as follow.</a:t>
            </a:r>
          </a:p>
          <a:p>
            <a:r>
              <a:rPr lang="en-US" altLang="zh-CN">
                <a:ea typeface="等线"/>
              </a:rPr>
              <a:t>We first </a:t>
            </a:r>
            <a:r>
              <a:rPr lang="en-US" altLang="zh-CN" err="1">
                <a:ea typeface="等线"/>
              </a:rPr>
              <a:t>initialised</a:t>
            </a:r>
            <a:r>
              <a:rPr lang="en-US" altLang="zh-CN">
                <a:ea typeface="等线"/>
              </a:rPr>
              <a:t> the minimum and the maximum learning rate.</a:t>
            </a:r>
          </a:p>
          <a:p>
            <a:r>
              <a:rPr lang="en-US" altLang="zh-CN">
                <a:ea typeface="等线"/>
              </a:rPr>
              <a:t>Then our learning rate monotonically increases from the minimum and once we hit the maximum </a:t>
            </a:r>
          </a:p>
          <a:p>
            <a:r>
              <a:rPr lang="en-US" altLang="zh-CN">
                <a:ea typeface="等线"/>
              </a:rPr>
              <a:t>It will come back down to the minimum</a:t>
            </a:r>
          </a:p>
          <a:p>
            <a:endParaRPr lang="en-US" altLang="zh-CN">
              <a:ea typeface="等线"/>
            </a:endParaRPr>
          </a:p>
          <a:p>
            <a:r>
              <a:rPr lang="en-US" altLang="zh-CN">
                <a:ea typeface="等线"/>
              </a:rPr>
              <a:t>The rationale for using such a learning rate schedule is that by increasing the learning rates at various time points we are more likely to be able to traverse through the saddle point plateaus, which are often considered quite problematic when the learning rate is set at a small constant value.</a:t>
            </a:r>
            <a:endParaRPr lang="zh-CN">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12</a:t>
            </a:fld>
            <a:endParaRPr lang="zh-CN" altLang="en-US"/>
          </a:p>
        </p:txBody>
      </p:sp>
    </p:spTree>
    <p:extLst>
      <p:ext uri="{BB962C8B-B14F-4D97-AF65-F5344CB8AC3E}">
        <p14:creationId xmlns:p14="http://schemas.microsoft.com/office/powerpoint/2010/main" val="358700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On top of the </a:t>
            </a:r>
            <a:r>
              <a:rPr lang="en-US" altLang="zh-CN" dirty="0" err="1">
                <a:ea typeface="等线"/>
              </a:rPr>
              <a:t>cylical</a:t>
            </a:r>
            <a:r>
              <a:rPr lang="en-US" altLang="zh-CN" dirty="0">
                <a:ea typeface="等线"/>
              </a:rPr>
              <a:t> learning rate, we also added momentum.</a:t>
            </a:r>
          </a:p>
          <a:p>
            <a:r>
              <a:rPr lang="en-US" altLang="zh-CN" dirty="0">
                <a:ea typeface="等线"/>
              </a:rPr>
              <a:t>The intuition behind the momentum can be </a:t>
            </a:r>
            <a:r>
              <a:rPr lang="en-US" altLang="zh-CN" dirty="0" err="1">
                <a:ea typeface="等线"/>
              </a:rPr>
              <a:t>visualised</a:t>
            </a:r>
            <a:r>
              <a:rPr lang="en-US" altLang="zh-CN" dirty="0">
                <a:ea typeface="等线"/>
              </a:rPr>
              <a:t> in this picture.</a:t>
            </a:r>
          </a:p>
          <a:p>
            <a:r>
              <a:rPr lang="en-US" altLang="zh-CN" dirty="0">
                <a:ea typeface="等线"/>
              </a:rPr>
              <a:t>Without momentum, the </a:t>
            </a:r>
            <a:r>
              <a:rPr lang="en-US" altLang="zh-CN" sz="1200" b="0" i="0" kern="1200" dirty="0">
                <a:solidFill>
                  <a:schemeClr val="tx1"/>
                </a:solidFill>
                <a:effectLst/>
                <a:latin typeface="+mn-lt"/>
                <a:ea typeface="等线"/>
                <a:cs typeface="+mn-cs"/>
              </a:rPr>
              <a:t>gradient updates are in a </a:t>
            </a:r>
            <a:r>
              <a:rPr lang="en-US" altLang="zh-CN" sz="1200" b="0" i="1" kern="1200" dirty="0">
                <a:solidFill>
                  <a:schemeClr val="tx1"/>
                </a:solidFill>
                <a:effectLst/>
                <a:latin typeface="+mn-lt"/>
                <a:ea typeface="等线"/>
                <a:cs typeface="+mn-cs"/>
              </a:rPr>
              <a:t>zig-zag</a:t>
            </a:r>
            <a:r>
              <a:rPr lang="en-US" altLang="zh-CN" sz="1200" b="0" i="0" kern="1200" dirty="0">
                <a:solidFill>
                  <a:schemeClr val="tx1"/>
                </a:solidFill>
                <a:effectLst/>
                <a:latin typeface="+mn-lt"/>
                <a:ea typeface="等线"/>
                <a:cs typeface="+mn-cs"/>
              </a:rPr>
              <a:t> </a:t>
            </a:r>
            <a:r>
              <a:rPr lang="en-US" altLang="zh-CN" dirty="0">
                <a:ea typeface="等线"/>
              </a:rPr>
              <a:t>manner, which could be decomposed into </a:t>
            </a:r>
            <a:r>
              <a:rPr lang="en-US" altLang="zh-CN" sz="1200" b="0" i="1" kern="1200" dirty="0">
                <a:solidFill>
                  <a:schemeClr val="tx1"/>
                </a:solidFill>
                <a:effectLst/>
                <a:latin typeface="+mn-lt"/>
                <a:ea typeface="等线"/>
                <a:cs typeface="+mn-cs"/>
              </a:rPr>
              <a:t>w1</a:t>
            </a:r>
            <a:r>
              <a:rPr lang="en-US" altLang="zh-CN" sz="1200" b="0" i="0" kern="1200" dirty="0">
                <a:solidFill>
                  <a:schemeClr val="tx1"/>
                </a:solidFill>
                <a:effectLst/>
                <a:latin typeface="+mn-lt"/>
                <a:ea typeface="等线"/>
                <a:cs typeface="+mn-cs"/>
              </a:rPr>
              <a:t> and </a:t>
            </a:r>
            <a:r>
              <a:rPr lang="en-US" altLang="zh-CN" sz="1200" b="0" i="1" kern="1200" dirty="0">
                <a:solidFill>
                  <a:schemeClr val="tx1"/>
                </a:solidFill>
                <a:effectLst/>
                <a:latin typeface="+mn-lt"/>
                <a:ea typeface="等线"/>
                <a:cs typeface="+mn-cs"/>
              </a:rPr>
              <a:t>w2</a:t>
            </a:r>
            <a:r>
              <a:rPr lang="en-US" altLang="zh-CN" sz="1200" b="0" i="0" kern="1200" dirty="0">
                <a:solidFill>
                  <a:schemeClr val="tx1"/>
                </a:solidFill>
                <a:effectLst/>
                <a:latin typeface="+mn-lt"/>
                <a:ea typeface="等线"/>
                <a:cs typeface="+mn-cs"/>
              </a:rPr>
              <a:t> directions</a:t>
            </a:r>
            <a:r>
              <a:rPr lang="en-US" altLang="zh-CN" dirty="0">
                <a:ea typeface="等线"/>
              </a:rPr>
              <a:t> (shown as the </a:t>
            </a:r>
            <a:r>
              <a:rPr lang="en-US" altLang="zh-CN" dirty="0" err="1">
                <a:ea typeface="等线"/>
              </a:rPr>
              <a:t>litte</a:t>
            </a:r>
            <a:r>
              <a:rPr lang="en-US" altLang="zh-CN" dirty="0">
                <a:ea typeface="等线"/>
              </a:rPr>
              <a:t> black arrows). </a:t>
            </a:r>
            <a:endParaRPr lang="en-US" dirty="0">
              <a:ea typeface="等线"/>
            </a:endParaRPr>
          </a:p>
          <a:p>
            <a:r>
              <a:rPr lang="en-US" altLang="zh-CN" dirty="0">
                <a:ea typeface="等线"/>
              </a:rPr>
              <a:t>When we add the momentum, the </a:t>
            </a:r>
            <a:r>
              <a:rPr lang="en-US" altLang="zh-CN" sz="1200" b="0" i="0" kern="1200" dirty="0">
                <a:solidFill>
                  <a:schemeClr val="tx1"/>
                </a:solidFill>
                <a:effectLst/>
                <a:latin typeface="+mn-lt"/>
                <a:ea typeface="等线"/>
                <a:cs typeface="+mn-cs"/>
              </a:rPr>
              <a:t>components along the direction </a:t>
            </a:r>
            <a:r>
              <a:rPr lang="en-US" altLang="zh-CN" sz="1200" b="0" i="1" kern="1200" dirty="0">
                <a:solidFill>
                  <a:schemeClr val="tx1"/>
                </a:solidFill>
                <a:effectLst/>
                <a:latin typeface="+mn-lt"/>
                <a:ea typeface="等线"/>
                <a:cs typeface="+mn-cs"/>
              </a:rPr>
              <a:t>w1</a:t>
            </a:r>
            <a:r>
              <a:rPr lang="en-US" altLang="zh-CN" sz="1200" b="0" i="0" kern="1200" dirty="0">
                <a:solidFill>
                  <a:schemeClr val="tx1"/>
                </a:solidFill>
                <a:effectLst/>
                <a:latin typeface="+mn-lt"/>
                <a:ea typeface="等线"/>
                <a:cs typeface="+mn-cs"/>
              </a:rPr>
              <a:t> cancel out, while the component along the </a:t>
            </a:r>
            <a:r>
              <a:rPr lang="en-US" altLang="zh-CN" sz="1200" b="0" i="1" kern="1200" dirty="0">
                <a:solidFill>
                  <a:schemeClr val="tx1"/>
                </a:solidFill>
                <a:effectLst/>
                <a:latin typeface="+mn-lt"/>
                <a:ea typeface="等线"/>
                <a:cs typeface="+mn-cs"/>
              </a:rPr>
              <a:t>w2</a:t>
            </a:r>
            <a:r>
              <a:rPr lang="en-US" altLang="zh-CN" sz="1200" b="0" i="0" kern="1200" dirty="0">
                <a:solidFill>
                  <a:schemeClr val="tx1"/>
                </a:solidFill>
                <a:effectLst/>
                <a:latin typeface="+mn-lt"/>
                <a:ea typeface="等线"/>
                <a:cs typeface="+mn-cs"/>
              </a:rPr>
              <a:t> direction is reinforced.</a:t>
            </a:r>
            <a:endParaRPr lang="en-US" dirty="0">
              <a:ea typeface="等线"/>
            </a:endParaRPr>
          </a:p>
          <a:p>
            <a:r>
              <a:rPr lang="en-US" altLang="zh-CN" dirty="0">
                <a:ea typeface="等线"/>
              </a:rPr>
              <a:t> now we can take a </a:t>
            </a:r>
            <a:r>
              <a:rPr lang="en-US" dirty="0"/>
              <a:t>straight-forward path towards local minima.</a:t>
            </a:r>
            <a:endParaRPr lang="zh-CN" dirty="0">
              <a:ea typeface="等线"/>
            </a:endParaRPr>
          </a:p>
          <a:p>
            <a:endParaRPr lang="en-US" dirty="0">
              <a:ea typeface="等线"/>
            </a:endParaRPr>
          </a:p>
          <a:p>
            <a:r>
              <a:rPr lang="en-US" dirty="0">
                <a:ea typeface="等线"/>
              </a:rPr>
              <a:t>The momentum is not static </a:t>
            </a:r>
          </a:p>
          <a:p>
            <a:endParaRPr lang="en-US" altLang="zh-CN" dirty="0">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13</a:t>
            </a:fld>
            <a:endParaRPr lang="zh-CN" altLang="en-US"/>
          </a:p>
        </p:txBody>
      </p:sp>
    </p:spTree>
    <p:extLst>
      <p:ext uri="{BB962C8B-B14F-4D97-AF65-F5344CB8AC3E}">
        <p14:creationId xmlns:p14="http://schemas.microsoft.com/office/powerpoint/2010/main" val="2802082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Calibri"/>
                <a:cs typeface="Calibri"/>
              </a:rPr>
              <a:t>Now we've built the optimiser but how many epochs do we need to run?</a:t>
            </a:r>
          </a:p>
          <a:p>
            <a:endParaRPr lang="en-US">
              <a:latin typeface="Calibri"/>
              <a:cs typeface="Calibri"/>
            </a:endParaRPr>
          </a:p>
          <a:p>
            <a:r>
              <a:rPr lang="en-US">
                <a:latin typeface="Calibri"/>
                <a:cs typeface="Calibri"/>
              </a:rPr>
              <a:t>The first option we had was to stop when the validation loss stop decreasing.</a:t>
            </a:r>
          </a:p>
          <a:p>
            <a:r>
              <a:rPr lang="en-US">
                <a:latin typeface="Calibri"/>
                <a:cs typeface="Calibri"/>
              </a:rPr>
              <a:t>The problem with that is that our size of validation set is pretty small althoug we have  it from 16 to 100</a:t>
            </a:r>
          </a:p>
          <a:p>
            <a:r>
              <a:rPr lang="en-US">
                <a:latin typeface="等线"/>
                <a:ea typeface="等线"/>
                <a:cs typeface="Calibri"/>
              </a:rPr>
              <a:t>We</a:t>
            </a:r>
            <a:r>
              <a:rPr lang="en-US"/>
              <a:t> decided not to enlarge the validation set further as it will reduce the remaining  amount of training data.</a:t>
            </a:r>
            <a:endParaRPr lang="en-US">
              <a:latin typeface="Calibri"/>
              <a:cs typeface="Calibri"/>
            </a:endParaRPr>
          </a:p>
          <a:p>
            <a:r>
              <a:rPr lang="en-US">
                <a:latin typeface="Calibri"/>
                <a:cs typeface="Calibri"/>
              </a:rPr>
              <a:t>A small validation set tend to have a large stochastic error which could be observed from the graph here. </a:t>
            </a:r>
          </a:p>
          <a:p>
            <a:r>
              <a:rPr lang="en-US">
                <a:latin typeface="Calibri"/>
                <a:cs typeface="Calibri"/>
              </a:rPr>
              <a:t>This kind of </a:t>
            </a:r>
          </a:p>
          <a:p>
            <a:r>
              <a:rPr lang="en-US">
                <a:latin typeface="Calibri"/>
                <a:cs typeface="Calibri"/>
              </a:rPr>
              <a:t>errors could lead to misguided stopping decision. </a:t>
            </a:r>
            <a:endParaRPr lang="en-US"/>
          </a:p>
          <a:p>
            <a:endParaRPr lang="en-US">
              <a:latin typeface="Calibri"/>
              <a:cs typeface="Calibri"/>
            </a:endParaRPr>
          </a:p>
          <a:p>
            <a:r>
              <a:rPr lang="en-US">
                <a:latin typeface="Calibri"/>
                <a:cs typeface="Calibri"/>
              </a:rPr>
              <a:t>So this leaves us with the second option: </a:t>
            </a:r>
          </a:p>
          <a:p>
            <a:r>
              <a:rPr lang="en-US">
                <a:latin typeface="Calibri"/>
                <a:cs typeface="Calibri"/>
              </a:rPr>
              <a:t>Stop when the absolute difference between average train loss and average validation los is the smallest.</a:t>
            </a:r>
          </a:p>
          <a:p>
            <a:r>
              <a:rPr lang="en-US">
                <a:latin typeface="Calibri"/>
                <a:cs typeface="Calibri"/>
              </a:rPr>
              <a:t>This means our Parameteres learned while training is almost equally representive on a unseen dataset</a:t>
            </a:r>
          </a:p>
          <a:p>
            <a:r>
              <a:rPr lang="en-US">
                <a:latin typeface="Calibri"/>
                <a:cs typeface="Calibri"/>
              </a:rPr>
              <a:t>Following this rule, we stopped at the point where  the training loss is just </a:t>
            </a:r>
            <a:r>
              <a:rPr lang="en-US"/>
              <a:t>0.000043 higher than validation loss, which is highlighted with the line here. </a:t>
            </a:r>
            <a:endParaRPr lang="en-US">
              <a:latin typeface="Calibri"/>
              <a:cs typeface="Calibri"/>
            </a:endParaRPr>
          </a:p>
          <a:p>
            <a:r>
              <a:rPr lang="en-US">
                <a:latin typeface="等线"/>
                <a:ea typeface="等线"/>
                <a:cs typeface="Calibri"/>
              </a:rPr>
              <a:t>This gave us 85.58% test accuracy </a:t>
            </a:r>
          </a:p>
          <a:p>
            <a:r>
              <a:rPr lang="en-US">
                <a:latin typeface="等线"/>
                <a:ea typeface="等线"/>
                <a:cs typeface="Calibri"/>
              </a:rPr>
              <a:t>(</a:t>
            </a:r>
            <a:r>
              <a:rPr lang="en-US"/>
              <a:t>Since dropout was deactivated at the validation stage, we allowed for lower validation loss.</a:t>
            </a:r>
          </a:p>
          <a:p>
            <a:endParaRPr lang="en-US">
              <a:latin typeface="等线"/>
              <a:ea typeface="等线"/>
              <a:cs typeface="Calibri"/>
            </a:endParaRPr>
          </a:p>
          <a:p>
            <a:endParaRPr lang="en-US">
              <a:latin typeface="等线"/>
              <a:ea typeface="等线"/>
              <a:cs typeface="Calibri"/>
            </a:endParaRPr>
          </a:p>
          <a:p>
            <a:r>
              <a:rPr lang="en-US">
                <a:latin typeface="等线"/>
                <a:ea typeface="等线"/>
                <a:cs typeface="Calibri"/>
              </a:rPr>
              <a:t>On top of this, we also experimented with the trial and error approach, which gave a better 88.94% test accuracy. </a:t>
            </a:r>
          </a:p>
          <a:p>
            <a:r>
              <a:rPr lang="en-US">
                <a:latin typeface="等线"/>
                <a:ea typeface="等线"/>
                <a:cs typeface="Calibri"/>
              </a:rPr>
              <a:t>But the problem is that this approach is no empirically justified as we just tried a few stopping points and selected the one with highest test accuracy.</a:t>
            </a:r>
          </a:p>
          <a:p>
            <a:endParaRPr lang="en-US">
              <a:latin typeface="等线"/>
              <a:ea typeface="等线"/>
              <a:cs typeface="Calibri"/>
            </a:endParaRPr>
          </a:p>
          <a:p>
            <a:r>
              <a:rPr lang="en-US">
                <a:latin typeface="等线"/>
                <a:ea typeface="等线"/>
                <a:cs typeface="Calibri"/>
              </a:rPr>
              <a:t>Although the accuracy was higher such we could not find any empircal justification for such a stopping point therefore we will focus our discussion on the second one instead.</a:t>
            </a:r>
            <a:endParaRPr lang="en-US"/>
          </a:p>
          <a:p>
            <a:endParaRPr lang="en-US">
              <a:latin typeface="Calibri"/>
              <a:cs typeface="Calibri"/>
            </a:endParaRPr>
          </a:p>
          <a:p>
            <a:endParaRPr lang="en-US">
              <a:latin typeface="Calibri"/>
              <a:cs typeface="Calibri"/>
            </a:endParaRPr>
          </a:p>
          <a:p>
            <a:endParaRPr lang="en-US">
              <a:latin typeface="Calibri"/>
              <a:cs typeface="Calibri"/>
            </a:endParaRPr>
          </a:p>
          <a:p>
            <a:r>
              <a:rPr lang="en-US"/>
              <a:t>A small validation set has a large stochastic error, which can lead to a misguided stopping decision. Enlarging the validation set yields a more reliable estimate of generalization, but reduces the remaining amount of training data, depriving the model of potentially valuable information. This trade-off is not easily resolved</a:t>
            </a:r>
          </a:p>
        </p:txBody>
      </p:sp>
      <p:sp>
        <p:nvSpPr>
          <p:cNvPr id="4" name="灯片编号占位符 3"/>
          <p:cNvSpPr>
            <a:spLocks noGrp="1"/>
          </p:cNvSpPr>
          <p:nvPr>
            <p:ph type="sldNum" sz="quarter" idx="5"/>
          </p:nvPr>
        </p:nvSpPr>
        <p:spPr/>
        <p:txBody>
          <a:bodyPr/>
          <a:lstStyle/>
          <a:p>
            <a:fld id="{164056A2-88B2-491B-AB8B-AE3D4789145B}" type="slidenum">
              <a:rPr lang="en-US" altLang="zh-CN"/>
              <a:t>14</a:t>
            </a:fld>
            <a:endParaRPr lang="zh-CN" altLang="en-US"/>
          </a:p>
        </p:txBody>
      </p:sp>
    </p:spTree>
    <p:extLst>
      <p:ext uri="{BB962C8B-B14F-4D97-AF65-F5344CB8AC3E}">
        <p14:creationId xmlns:p14="http://schemas.microsoft.com/office/powerpoint/2010/main" val="265363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Displayed here is a table of our classification results. On the last column is the performance of our model in the test set. We achieved an accuracy of 85.58%. We include here Matthew Correlation Coefficient, which is another metric of performance that accounts for the class imbalance in our test set. MCC ranges in the real unit interval [-1,1]; the best value 1.00 corresponds to perfect classification. We got a value of around 0.7</a:t>
            </a:r>
            <a:endParaRPr lang="zh-CN">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15</a:t>
            </a:fld>
            <a:endParaRPr lang="zh-CN" altLang="en-US"/>
          </a:p>
        </p:txBody>
      </p:sp>
    </p:spTree>
    <p:extLst>
      <p:ext uri="{BB962C8B-B14F-4D97-AF65-F5344CB8AC3E}">
        <p14:creationId xmlns:p14="http://schemas.microsoft.com/office/powerpoint/2010/main" val="655070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Display here is a confusion matrix of our prediction results. Note that almost all of the misclassified cases are False Positives (normal classified as pneumonia) and only very few false negatives, which is usually a good thing in medical classification. </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16</a:t>
            </a:fld>
            <a:endParaRPr lang="zh-CN" altLang="en-US"/>
          </a:p>
        </p:txBody>
      </p:sp>
    </p:spTree>
    <p:extLst>
      <p:ext uri="{BB962C8B-B14F-4D97-AF65-F5344CB8AC3E}">
        <p14:creationId xmlns:p14="http://schemas.microsoft.com/office/powerpoint/2010/main" val="4033329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Universal adversarial perturbation is a form of attack that is independent of individual input. This means that the main output is a single perturbation matrix/vector that can be applied across all images. The main intuition behind the method is to find some small perturbation that maximises the empirical risk / loss of a data set. This can be solved through this optimisation problem tackled in our lectures. Here we make use of the infinity norm more specifically rather than the p-norm in the lecture notes. To solve this problem, we then implemented Projected Gradient Ascent </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17</a:t>
            </a:fld>
            <a:endParaRPr lang="zh-CN" altLang="en-US"/>
          </a:p>
        </p:txBody>
      </p:sp>
    </p:spTree>
    <p:extLst>
      <p:ext uri="{BB962C8B-B14F-4D97-AF65-F5344CB8AC3E}">
        <p14:creationId xmlns:p14="http://schemas.microsoft.com/office/powerpoint/2010/main" val="3683515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Results showed that the attack was successful in reducing model accuracy, however, it required relatively large values of epsilon compared to FGSM which we will tackle next. As one can see in this graph, there seems to be a lower bound to the damage done by the attack. With epsilon around 0.06, the model actually simply predicts Pneumonia for all images in the test set, thus while it was able to “convert” images classified as normal to pneumonia, it was not able to do so the other way around. We hypothesize that targeting normal cases was simply how the model could maximise loss. </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18</a:t>
            </a:fld>
            <a:endParaRPr lang="zh-CN" altLang="en-US"/>
          </a:p>
        </p:txBody>
      </p:sp>
    </p:spTree>
    <p:extLst>
      <p:ext uri="{BB962C8B-B14F-4D97-AF65-F5344CB8AC3E}">
        <p14:creationId xmlns:p14="http://schemas.microsoft.com/office/powerpoint/2010/main" val="249718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Unlike Universal Adversarial Perturbation, FGSM tailors perturbations to individual images. It attacks images using a perturbation that is a small multiple of the sign of the data gradient (derivative with respect to the input data). This can be formulated with the following expression making use of the derivative of the loss function with respect to the data. This very quickly reduces classification accuracy even with barely perceptible perturbations such as the one shown below. </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19</a:t>
            </a:fld>
            <a:endParaRPr lang="zh-CN" altLang="en-US"/>
          </a:p>
        </p:txBody>
      </p:sp>
    </p:spTree>
    <p:extLst>
      <p:ext uri="{BB962C8B-B14F-4D97-AF65-F5344CB8AC3E}">
        <p14:creationId xmlns:p14="http://schemas.microsoft.com/office/powerpoint/2010/main" val="78091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graph here shows the decrease in accuracy as the value of epsilon grows for both FGSM and Universal Adversarial Perturbation. As shown here, FGSM outperforms Universal Adversarial perturbation, especially with the smaller values of epsilon. We also do not encounter the issue with the lower bound to model performance as FGSM is able to attack both cases in the binary classification. </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20</a:t>
            </a:fld>
            <a:endParaRPr lang="zh-CN" altLang="en-US"/>
          </a:p>
        </p:txBody>
      </p:sp>
    </p:spTree>
    <p:extLst>
      <p:ext uri="{BB962C8B-B14F-4D97-AF65-F5344CB8AC3E}">
        <p14:creationId xmlns:p14="http://schemas.microsoft.com/office/powerpoint/2010/main" val="2018219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found that it was generally possible to classify Pneumonia or Normal chest x-rays using a relatively simple architecture that fits in a consumer GPU with reasonable training times. With regard to adversarial attacks, both methods worked, but FGSM was able to do more damage with smaller values of epsilon. For further study, the data actually includes tags on viral and bacterial pneumonia so it would be interesting to convert this to a multi-class classification problem.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4056A2-88B2-491B-AB8B-AE3D4789145B}"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2420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The aim of our project was Classifying chest X-ray images for pneumonia detection. So, what is pneumonia? Pneumonia can be caused by various types of infections such as Bacteria, viruses, and fungi. Each type may have different manifestations in x-ray images. Such differences make the classification tasks more difficult.</a:t>
            </a:r>
            <a:endParaRPr lang="zh-CN" altLang="en-US">
              <a:ea typeface="等线" panose="02010600030101010101" pitchFamily="2" charset="-122"/>
            </a:endParaRPr>
          </a:p>
          <a:p>
            <a:endParaRPr lang="zh-CN" altLang="en-US">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4</a:t>
            </a:fld>
            <a:endParaRPr lang="zh-CN" altLang="en-US"/>
          </a:p>
        </p:txBody>
      </p:sp>
    </p:spTree>
    <p:extLst>
      <p:ext uri="{BB962C8B-B14F-4D97-AF65-F5344CB8AC3E}">
        <p14:creationId xmlns:p14="http://schemas.microsoft.com/office/powerpoint/2010/main" val="4206198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graph here shows the decrease in accuracy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4056A2-88B2-491B-AB8B-AE3D4789145B}"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2277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endParaRPr lang="en-GB"/>
          </a:p>
          <a:p>
            <a:pPr>
              <a:lnSpc>
                <a:spcPct val="90000"/>
              </a:lnSpc>
              <a:spcBef>
                <a:spcPts val="1000"/>
              </a:spcBef>
            </a:pPr>
            <a:r>
              <a:rPr lang="en-GB"/>
              <a:t>We resized our dataset from  to 224x224x3 we did this because JPEG format have to take 3 channels even if the images are grey scale.</a:t>
            </a: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5</a:t>
            </a:fld>
            <a:endParaRPr lang="zh-CN" altLang="en-US"/>
          </a:p>
        </p:txBody>
      </p:sp>
    </p:spTree>
    <p:extLst>
      <p:ext uri="{BB962C8B-B14F-4D97-AF65-F5344CB8AC3E}">
        <p14:creationId xmlns:p14="http://schemas.microsoft.com/office/powerpoint/2010/main" val="118973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spcBef>
                <a:spcPts val="1000"/>
              </a:spcBef>
              <a:buFont typeface="Arial"/>
              <a:buChar char="•"/>
            </a:pPr>
            <a:endParaRPr lang="en-GB"/>
          </a:p>
          <a:p>
            <a:pPr marL="171450" indent="-171450">
              <a:lnSpc>
                <a:spcPct val="90000"/>
              </a:lnSpc>
              <a:spcBef>
                <a:spcPts val="1000"/>
              </a:spcBef>
              <a:buFont typeface="Arial"/>
              <a:buChar char="•"/>
            </a:pPr>
            <a:r>
              <a:rPr lang="en-GB"/>
              <a:t>In summary, our data consist of 5830 images with each having 224x224x3 pixels which we got from Kaggle and was already split into 3 categories training, validation and testing. However, the validation set was far too small as a result we moved several training samples to increase our validation sample to 100. As shown in the table, all training, testing and validation set have class imbalances with there being significantly more pneumonia images than normal. </a:t>
            </a:r>
            <a:endParaRPr lang="en-GB">
              <a:ea typeface="等线"/>
            </a:endParaRPr>
          </a:p>
        </p:txBody>
      </p:sp>
      <p:sp>
        <p:nvSpPr>
          <p:cNvPr id="4" name="Slide Number Placeholder 3"/>
          <p:cNvSpPr>
            <a:spLocks noGrp="1"/>
          </p:cNvSpPr>
          <p:nvPr>
            <p:ph type="sldNum" sz="quarter" idx="5"/>
          </p:nvPr>
        </p:nvSpPr>
        <p:spPr/>
        <p:txBody>
          <a:bodyPr/>
          <a:lstStyle/>
          <a:p>
            <a:fld id="{164056A2-88B2-491B-AB8B-AE3D4789145B}" type="slidenum">
              <a:rPr lang="en-US" altLang="zh-CN" smtClean="0"/>
              <a:t>6</a:t>
            </a:fld>
            <a:endParaRPr lang="zh-CN" altLang="en-US"/>
          </a:p>
        </p:txBody>
      </p:sp>
    </p:spTree>
    <p:extLst>
      <p:ext uri="{BB962C8B-B14F-4D97-AF65-F5344CB8AC3E}">
        <p14:creationId xmlns:p14="http://schemas.microsoft.com/office/powerpoint/2010/main" val="15061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t>To combat such class imbalance issue, we applied horizontal flipping to the normal images. However, this was only applied to the training set as in practice we are likely to encounter class imbalances in test set. Therefore, the validation and test set are kept unchanged for better generalisability.</a:t>
            </a:r>
          </a:p>
          <a:p>
            <a:endParaRPr lang="en-GB" altLang="zh-CN">
              <a:ea typeface="等线"/>
            </a:endParaRPr>
          </a:p>
          <a:p>
            <a:r>
              <a:rPr lang="en-GB"/>
              <a:t>Note that we didn't completely remove the imbalance as in medical diagnosis, false negative is considered more significantly more costly than false positive. Therefore, a slight imbalance might help to improve our recall. </a:t>
            </a:r>
          </a:p>
        </p:txBody>
      </p:sp>
      <p:sp>
        <p:nvSpPr>
          <p:cNvPr id="4" name="灯片编号占位符 3"/>
          <p:cNvSpPr>
            <a:spLocks noGrp="1"/>
          </p:cNvSpPr>
          <p:nvPr>
            <p:ph type="sldNum" sz="quarter" idx="5"/>
          </p:nvPr>
        </p:nvSpPr>
        <p:spPr/>
        <p:txBody>
          <a:bodyPr/>
          <a:lstStyle/>
          <a:p>
            <a:fld id="{164056A2-88B2-491B-AB8B-AE3D4789145B}" type="slidenum">
              <a:rPr lang="en-US" altLang="zh-CN"/>
              <a:t>7</a:t>
            </a:fld>
            <a:endParaRPr lang="zh-CN" altLang="en-US"/>
          </a:p>
        </p:txBody>
      </p:sp>
    </p:spTree>
    <p:extLst>
      <p:ext uri="{BB962C8B-B14F-4D97-AF65-F5344CB8AC3E}">
        <p14:creationId xmlns:p14="http://schemas.microsoft.com/office/powerpoint/2010/main" val="359276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t>On top of the horizontal flipping, we also applied two additional data augmentation strategies which are 20% rotations and 120% rescale. Both of which are applied with probability of 0.5. Similar to the horizontal flipping, both strategies are only applied to the training set to increase the variability of our dataset in hope of decreasing the chances of overfitting</a:t>
            </a:r>
            <a:endParaRPr lang="zh-CN" altLang="en-US"/>
          </a:p>
        </p:txBody>
      </p:sp>
      <p:sp>
        <p:nvSpPr>
          <p:cNvPr id="4" name="灯片编号占位符 3"/>
          <p:cNvSpPr>
            <a:spLocks noGrp="1"/>
          </p:cNvSpPr>
          <p:nvPr>
            <p:ph type="sldNum" sz="quarter" idx="5"/>
          </p:nvPr>
        </p:nvSpPr>
        <p:spPr/>
        <p:txBody>
          <a:bodyPr/>
          <a:lstStyle/>
          <a:p>
            <a:fld id="{164056A2-88B2-491B-AB8B-AE3D4789145B}" type="slidenum">
              <a:rPr lang="en-US" altLang="zh-CN"/>
              <a:t>8</a:t>
            </a:fld>
            <a:endParaRPr lang="zh-CN" altLang="en-US"/>
          </a:p>
        </p:txBody>
      </p:sp>
    </p:spTree>
    <p:extLst>
      <p:ext uri="{BB962C8B-B14F-4D97-AF65-F5344CB8AC3E}">
        <p14:creationId xmlns:p14="http://schemas.microsoft.com/office/powerpoint/2010/main" val="344502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ea typeface="等线"/>
              </a:rPr>
              <a:t>Now we got the data, let’s build a convolutional neural network</a:t>
            </a:r>
          </a:p>
          <a:p>
            <a:r>
              <a:rPr lang="en-US" altLang="zh-CN">
                <a:ea typeface="等线"/>
              </a:rPr>
              <a:t>Our current model is adapted </a:t>
            </a:r>
          </a:p>
          <a:p>
            <a:r>
              <a:rPr lang="en-US" altLang="zh-CN">
                <a:ea typeface="等线"/>
              </a:rPr>
              <a:t>Adapted from VGG-16</a:t>
            </a:r>
            <a:endParaRPr lang="en-US"/>
          </a:p>
          <a:p>
            <a:r>
              <a:rPr lang="en-US" altLang="zh-CN">
                <a:ea typeface="等线"/>
              </a:rPr>
              <a:t>we start with 64 filters. This number gets doubled as we add another convolutional layers.</a:t>
            </a:r>
          </a:p>
          <a:p>
            <a:endParaRPr lang="en-US">
              <a:ea typeface="等线"/>
            </a:endParaRPr>
          </a:p>
          <a:p>
            <a:r>
              <a:rPr lang="en-US">
                <a:ea typeface="等线"/>
              </a:rPr>
              <a:t>For </a:t>
            </a:r>
            <a:r>
              <a:rPr lang="en-US"/>
              <a:t>all convolutional layers,</a:t>
            </a:r>
          </a:p>
          <a:p>
            <a:r>
              <a:rPr lang="en-US">
                <a:ea typeface="等线"/>
              </a:rPr>
              <a:t>We used filters of size 5x5 with stride equals to one</a:t>
            </a:r>
          </a:p>
          <a:p>
            <a:endParaRPr lang="en-US">
              <a:ea typeface="等线"/>
            </a:endParaRPr>
          </a:p>
          <a:p>
            <a:r>
              <a:rPr lang="en-US" altLang="zh-CN">
                <a:ea typeface="等线"/>
              </a:rPr>
              <a:t>The inputs for these layers are padded with 2 layers of zeros on each side (move to the next slide )</a:t>
            </a:r>
          </a:p>
          <a:p>
            <a:endParaRPr lang="en-US" altLang="zh-CN">
              <a:ea typeface="等线"/>
            </a:endParaRPr>
          </a:p>
          <a:p>
            <a:r>
              <a:rPr lang="en-US" altLang="zh-CN">
                <a:ea typeface="等线"/>
              </a:rPr>
              <a:t>Between  two convolutional layers,</a:t>
            </a:r>
          </a:p>
          <a:p>
            <a:r>
              <a:rPr lang="en-US" altLang="zh-CN">
                <a:ea typeface="等线"/>
              </a:rPr>
              <a:t>We first applied </a:t>
            </a:r>
            <a:r>
              <a:rPr lang="en-US" altLang="zh-CN" err="1">
                <a:ea typeface="等线"/>
              </a:rPr>
              <a:t>relu</a:t>
            </a:r>
            <a:r>
              <a:rPr lang="en-US" altLang="zh-CN">
                <a:ea typeface="等线"/>
              </a:rPr>
              <a:t>-activation function and then shrank the height and width of the images using max-pooling.</a:t>
            </a:r>
          </a:p>
          <a:p>
            <a:endParaRPr lang="en-US" altLang="zh-CN">
              <a:ea typeface="等线"/>
            </a:endParaRPr>
          </a:p>
          <a:p>
            <a:r>
              <a:rPr lang="en-US" altLang="zh-CN">
                <a:ea typeface="等线"/>
              </a:rPr>
              <a:t>After the four convolutional layers, </a:t>
            </a:r>
          </a:p>
          <a:p>
            <a:r>
              <a:rPr lang="en-US" altLang="zh-CN">
                <a:ea typeface="等线"/>
              </a:rPr>
              <a:t>We flatten our image matrix into a vector and passed it through three fully connected layers with </a:t>
            </a:r>
            <a:r>
              <a:rPr lang="en-US" altLang="zh-CN" err="1">
                <a:ea typeface="等线"/>
              </a:rPr>
              <a:t>relu</a:t>
            </a:r>
            <a:r>
              <a:rPr lang="en-US" altLang="zh-CN">
                <a:ea typeface="等线"/>
              </a:rPr>
              <a:t> activations. </a:t>
            </a:r>
          </a:p>
          <a:p>
            <a:endParaRPr lang="en-US" altLang="zh-CN">
              <a:ea typeface="等线"/>
            </a:endParaRPr>
          </a:p>
          <a:p>
            <a:r>
              <a:rPr lang="en-US" altLang="zh-CN">
                <a:ea typeface="等线"/>
              </a:rPr>
              <a:t>To decrease the chances of overfitting, we added 10% dropout to the fully connected layers. </a:t>
            </a:r>
          </a:p>
          <a:p>
            <a:endParaRPr lang="en-US" altLang="zh-CN">
              <a:ea typeface="等线"/>
            </a:endParaRPr>
          </a:p>
          <a:p>
            <a:endParaRPr lang="en-US" altLang="zh-CN">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9</a:t>
            </a:fld>
            <a:endParaRPr lang="zh-CN" altLang="en-US"/>
          </a:p>
        </p:txBody>
      </p:sp>
    </p:spTree>
    <p:extLst>
      <p:ext uri="{BB962C8B-B14F-4D97-AF65-F5344CB8AC3E}">
        <p14:creationId xmlns:p14="http://schemas.microsoft.com/office/powerpoint/2010/main" val="378432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ea typeface="等线"/>
            </a:endParaRPr>
          </a:p>
          <a:p>
            <a:endParaRPr lang="en-US">
              <a:ea typeface="等线"/>
            </a:endParaRPr>
          </a:p>
          <a:p>
            <a:r>
              <a:rPr lang="en-US">
                <a:ea typeface="等线"/>
              </a:rPr>
              <a:t>We set the padding to be 2, to prevent undersampling on the edges and keep the spatial dimension the same</a:t>
            </a:r>
            <a:r>
              <a:rPr lang="en-US"/>
              <a:t> as before applying the convolutions </a:t>
            </a:r>
            <a:endParaRPr lang="en-US">
              <a:ea typeface="等线" panose="020F0502020204030204"/>
            </a:endParaRPr>
          </a:p>
        </p:txBody>
      </p:sp>
      <p:sp>
        <p:nvSpPr>
          <p:cNvPr id="4" name="灯片编号占位符 3"/>
          <p:cNvSpPr>
            <a:spLocks noGrp="1"/>
          </p:cNvSpPr>
          <p:nvPr>
            <p:ph type="sldNum" sz="quarter" idx="5"/>
          </p:nvPr>
        </p:nvSpPr>
        <p:spPr/>
        <p:txBody>
          <a:bodyPr/>
          <a:lstStyle/>
          <a:p>
            <a:fld id="{164056A2-88B2-491B-AB8B-AE3D4789145B}" type="slidenum">
              <a:rPr lang="en-US" altLang="zh-CN"/>
              <a:t>10</a:t>
            </a:fld>
            <a:endParaRPr lang="zh-CN" altLang="en-US"/>
          </a:p>
        </p:txBody>
      </p:sp>
    </p:spTree>
    <p:extLst>
      <p:ext uri="{BB962C8B-B14F-4D97-AF65-F5344CB8AC3E}">
        <p14:creationId xmlns:p14="http://schemas.microsoft.com/office/powerpoint/2010/main" val="169196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ea typeface="等线"/>
            </a:endParaRPr>
          </a:p>
          <a:p>
            <a:endParaRPr lang="en-US" altLang="zh-CN">
              <a:ea typeface="等线"/>
            </a:endParaRPr>
          </a:p>
          <a:p>
            <a:r>
              <a:rPr lang="en-US" altLang="zh-CN">
                <a:ea typeface="等线"/>
              </a:rPr>
              <a:t>The</a:t>
            </a:r>
            <a:r>
              <a:rPr lang="zh-CN">
                <a:ea typeface="等线"/>
              </a:rPr>
              <a:t> b</a:t>
            </a:r>
            <a:r>
              <a:rPr lang="en-US" altLang="zh-CN" err="1">
                <a:ea typeface="等线"/>
              </a:rPr>
              <a:t>asic</a:t>
            </a:r>
            <a:r>
              <a:rPr lang="zh-CN">
                <a:ea typeface="等线"/>
              </a:rPr>
              <a:t> i</a:t>
            </a:r>
            <a:r>
              <a:rPr lang="en-US" altLang="zh-CN" err="1">
                <a:ea typeface="等线"/>
              </a:rPr>
              <a:t>dea</a:t>
            </a:r>
            <a:r>
              <a:rPr lang="zh-CN">
                <a:ea typeface="等线"/>
              </a:rPr>
              <a:t> b</a:t>
            </a:r>
            <a:r>
              <a:rPr lang="en-US" altLang="zh-CN" err="1">
                <a:ea typeface="等线"/>
              </a:rPr>
              <a:t>ehind</a:t>
            </a:r>
            <a:r>
              <a:rPr lang="zh-CN">
                <a:ea typeface="等线"/>
              </a:rPr>
              <a:t> </a:t>
            </a:r>
            <a:r>
              <a:rPr lang="en-US" altLang="zh-CN">
                <a:ea typeface="等线"/>
              </a:rPr>
              <a:t>dropout is that we randomly turn off neurons with a certain probability p which is set to 0.1 in our case. </a:t>
            </a:r>
            <a:endParaRPr lang="en-US"/>
          </a:p>
          <a:p>
            <a:endParaRPr lang="en-US" altLang="zh-CN">
              <a:ea typeface="等线"/>
            </a:endParaRPr>
          </a:p>
          <a:p>
            <a:r>
              <a:rPr lang="en-US" altLang="zh-CN">
                <a:ea typeface="等线"/>
              </a:rPr>
              <a:t>Then we upscale the values by 1/(1-p) to keep the expectation approximately the same</a:t>
            </a:r>
          </a:p>
          <a:p>
            <a:endParaRPr lang="en-US" altLang="zh-CN">
              <a:ea typeface="等线"/>
            </a:endParaRPr>
          </a:p>
        </p:txBody>
      </p:sp>
      <p:sp>
        <p:nvSpPr>
          <p:cNvPr id="4" name="灯片编号占位符 3"/>
          <p:cNvSpPr>
            <a:spLocks noGrp="1"/>
          </p:cNvSpPr>
          <p:nvPr>
            <p:ph type="sldNum" sz="quarter" idx="5"/>
          </p:nvPr>
        </p:nvSpPr>
        <p:spPr/>
        <p:txBody>
          <a:bodyPr/>
          <a:lstStyle/>
          <a:p>
            <a:fld id="{164056A2-88B2-491B-AB8B-AE3D4789145B}" type="slidenum">
              <a:rPr lang="en-US" altLang="zh-CN"/>
              <a:t>11</a:t>
            </a:fld>
            <a:endParaRPr lang="zh-CN" altLang="en-US"/>
          </a:p>
        </p:txBody>
      </p:sp>
    </p:spTree>
    <p:extLst>
      <p:ext uri="{BB962C8B-B14F-4D97-AF65-F5344CB8AC3E}">
        <p14:creationId xmlns:p14="http://schemas.microsoft.com/office/powerpoint/2010/main" val="375916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1ABC-E23C-4A97-B960-9E8DB224A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6B033A-3C44-4DA3-BB34-1CA44D89B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A049EAD-759C-484D-B035-D7397E725D91}"/>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B835FEDF-5704-43B1-AB4F-DD2216C761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C88027-D225-47B6-BFC4-835193CCA72F}"/>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70820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B7B2-2F38-4856-8766-46DE143C49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DDA316-910B-495F-BEB0-A763CB1F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4CC7EE-B3ED-49FE-BE23-A3DCB75EF271}"/>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3CB36DB0-EA4F-42A2-BFF8-1B8516676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C17931-5C63-4592-9F4A-476D1E687FFA}"/>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37091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2F9CC-030A-4905-A839-20AEEDE66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3F13D8-2F6A-45FB-AC56-942BDBD0F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6EBE7F-DE55-4BEE-B6C2-D0ADDDCCBA3C}"/>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CF0F2DF8-57A5-4805-834A-39FEF637BD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837BA2-87CE-4292-BED5-4F0BF330F203}"/>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47833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5533-DC99-4E1D-8964-229B7D2658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602627-C6BC-42EC-AF24-3F9121277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F128B-FA29-4D85-AAA6-ED26C366A9C6}"/>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DE56108C-D88E-4ADE-8917-17F80581D6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777F33-FC01-43FD-8F47-91909D8F0EA5}"/>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73189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82AA-4CBC-47CA-93A1-5E2C43274C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350D8B-A436-4CE3-804F-A3D41DEC7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A5D879-7516-4816-B290-B0BB74E110FC}"/>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C24F2646-74EF-4BDD-9A19-B750D6701C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DD8D94-B4BD-419D-804D-715854AC6AC2}"/>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282707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05BE-9138-4F5C-A527-7A2BADE714A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F666BB-55C9-4990-87B1-2ABDBCF98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A65DE23-C6DC-461C-91FB-BC71EB983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6BA7B5-44A2-4C67-96BE-6DF75A93C6AE}"/>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6" name="Footer Placeholder 5">
            <a:extLst>
              <a:ext uri="{FF2B5EF4-FFF2-40B4-BE49-F238E27FC236}">
                <a16:creationId xmlns:a16="http://schemas.microsoft.com/office/drawing/2014/main" id="{1B4719FE-71B6-47FB-89DC-6AA9A33AE3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0276E2-08E0-4545-AB88-CB5B2C13A952}"/>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40940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2997-1314-4900-83F8-1DE6C2104F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264198-E4DF-4FAD-B999-DA675588C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BC456-DEAF-4875-B149-866CC8D44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F65EB0B-B1A4-4D2F-9AF9-286912252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0C0FA4-12CA-45E3-9E65-6EE9A5694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7E96147-AA9F-4AC6-A897-29BD3E8F7898}"/>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8" name="Footer Placeholder 7">
            <a:extLst>
              <a:ext uri="{FF2B5EF4-FFF2-40B4-BE49-F238E27FC236}">
                <a16:creationId xmlns:a16="http://schemas.microsoft.com/office/drawing/2014/main" id="{32E903F1-C37D-4521-BAA9-802D8E54F1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FC6E04-6DAB-4023-AD2C-9CB1A1111CB6}"/>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237791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D54E-506A-45B7-BF75-0E345A3505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1C93DD-4BD2-49A4-91AE-2C45EEA6643F}"/>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4" name="Footer Placeholder 3">
            <a:extLst>
              <a:ext uri="{FF2B5EF4-FFF2-40B4-BE49-F238E27FC236}">
                <a16:creationId xmlns:a16="http://schemas.microsoft.com/office/drawing/2014/main" id="{5EAE5D53-8416-48F7-B226-054C3C7C43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6AAD43-DDEB-4818-A0D0-4A429673810B}"/>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21203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CD6BF-9874-4692-8782-E069BCB06A30}"/>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3" name="Footer Placeholder 2">
            <a:extLst>
              <a:ext uri="{FF2B5EF4-FFF2-40B4-BE49-F238E27FC236}">
                <a16:creationId xmlns:a16="http://schemas.microsoft.com/office/drawing/2014/main" id="{B2D1F045-14E4-457F-A077-E06D1D86AC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1C437F-47A8-4E26-84EA-0D6FDE845EA2}"/>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276120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9CD1-4820-41AA-B6FE-4116E3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5A3E80-9436-459C-8142-181240441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A3B1C0-B682-46C6-9DD9-4D4A3D7C9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4DD42-2663-4C9A-8FEE-9B20B6C5E447}"/>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6" name="Footer Placeholder 5">
            <a:extLst>
              <a:ext uri="{FF2B5EF4-FFF2-40B4-BE49-F238E27FC236}">
                <a16:creationId xmlns:a16="http://schemas.microsoft.com/office/drawing/2014/main" id="{EB3A612B-8B3F-43C8-9E20-592D6874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99B687-C36B-4F6A-87D1-28B68633690A}"/>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91590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13AE-7E9B-48BD-8B48-0BF666158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475C2E-0326-4E85-98D8-2A3B800B7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A56F62-59AB-4BDF-AFF2-DB5C0ECDD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8F753-6DCF-40DA-8F19-9E3E461878B9}"/>
              </a:ext>
            </a:extLst>
          </p:cNvPr>
          <p:cNvSpPr>
            <a:spLocks noGrp="1"/>
          </p:cNvSpPr>
          <p:nvPr>
            <p:ph type="dt" sz="half" idx="10"/>
          </p:nvPr>
        </p:nvSpPr>
        <p:spPr/>
        <p:txBody>
          <a:bodyPr/>
          <a:lstStyle/>
          <a:p>
            <a:fld id="{057F827D-E923-4C6D-829D-52217FDEF972}" type="datetimeFigureOut">
              <a:rPr lang="en-GB" smtClean="0"/>
              <a:t>14/03/2020</a:t>
            </a:fld>
            <a:endParaRPr lang="en-GB"/>
          </a:p>
        </p:txBody>
      </p:sp>
      <p:sp>
        <p:nvSpPr>
          <p:cNvPr id="6" name="Footer Placeholder 5">
            <a:extLst>
              <a:ext uri="{FF2B5EF4-FFF2-40B4-BE49-F238E27FC236}">
                <a16:creationId xmlns:a16="http://schemas.microsoft.com/office/drawing/2014/main" id="{0FAC9BBF-EDFF-415B-9121-BA21DA60FF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4EFB84-2715-4071-8C1F-2656235BA27D}"/>
              </a:ext>
            </a:extLst>
          </p:cNvPr>
          <p:cNvSpPr>
            <a:spLocks noGrp="1"/>
          </p:cNvSpPr>
          <p:nvPr>
            <p:ph type="sldNum" sz="quarter" idx="12"/>
          </p:nvPr>
        </p:nvSpPr>
        <p:spPr/>
        <p:txBody>
          <a:bodyPr/>
          <a:lstStyle/>
          <a:p>
            <a:fld id="{12B2A9C4-A31E-49AA-8AB8-7819C3882F7D}" type="slidenum">
              <a:rPr lang="en-GB" smtClean="0"/>
              <a:t>‹#›</a:t>
            </a:fld>
            <a:endParaRPr lang="en-GB"/>
          </a:p>
        </p:txBody>
      </p:sp>
    </p:spTree>
    <p:extLst>
      <p:ext uri="{BB962C8B-B14F-4D97-AF65-F5344CB8AC3E}">
        <p14:creationId xmlns:p14="http://schemas.microsoft.com/office/powerpoint/2010/main" val="3796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84158-8DF2-44F3-A152-41E65BB2F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D53AE8-D178-401C-9B7F-732110E30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F164C1-E8E2-4B8D-AF6D-D80260458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F827D-E923-4C6D-829D-52217FDEF972}" type="datetimeFigureOut">
              <a:rPr lang="en-GB" smtClean="0"/>
              <a:t>14/03/2020</a:t>
            </a:fld>
            <a:endParaRPr lang="en-GB"/>
          </a:p>
        </p:txBody>
      </p:sp>
      <p:sp>
        <p:nvSpPr>
          <p:cNvPr id="5" name="Footer Placeholder 4">
            <a:extLst>
              <a:ext uri="{FF2B5EF4-FFF2-40B4-BE49-F238E27FC236}">
                <a16:creationId xmlns:a16="http://schemas.microsoft.com/office/drawing/2014/main" id="{2029952D-A881-4152-9DEA-B340695D7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E9BC453-A87E-4C3C-9E37-699659817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2A9C4-A31E-49AA-8AB8-7819C3882F7D}" type="slidenum">
              <a:rPr lang="en-GB" smtClean="0"/>
              <a:t>‹#›</a:t>
            </a:fld>
            <a:endParaRPr lang="en-GB"/>
          </a:p>
        </p:txBody>
      </p:sp>
    </p:spTree>
    <p:extLst>
      <p:ext uri="{BB962C8B-B14F-4D97-AF65-F5344CB8AC3E}">
        <p14:creationId xmlns:p14="http://schemas.microsoft.com/office/powerpoint/2010/main" val="443687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sv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548D-2976-482B-8581-24BDE03398AC}"/>
              </a:ext>
            </a:extLst>
          </p:cNvPr>
          <p:cNvSpPr>
            <a:spLocks noGrp="1"/>
          </p:cNvSpPr>
          <p:nvPr>
            <p:ph type="ctrTitle"/>
          </p:nvPr>
        </p:nvSpPr>
        <p:spPr>
          <a:xfrm>
            <a:off x="1524000" y="1122363"/>
            <a:ext cx="9144000" cy="2387600"/>
          </a:xfrm>
        </p:spPr>
        <p:txBody>
          <a:bodyPr/>
          <a:lstStyle/>
          <a:p>
            <a:endParaRPr lang="en-GB"/>
          </a:p>
        </p:txBody>
      </p:sp>
      <p:sp>
        <p:nvSpPr>
          <p:cNvPr id="3" name="Subtitle 2">
            <a:extLst>
              <a:ext uri="{FF2B5EF4-FFF2-40B4-BE49-F238E27FC236}">
                <a16:creationId xmlns:a16="http://schemas.microsoft.com/office/drawing/2014/main" id="{D22B6771-590F-4CEA-B69C-CE20AE75BABC}"/>
              </a:ext>
            </a:extLst>
          </p:cNvPr>
          <p:cNvSpPr>
            <a:spLocks noGrp="1"/>
          </p:cNvSpPr>
          <p:nvPr>
            <p:ph type="subTitle" idx="1"/>
          </p:nvPr>
        </p:nvSpPr>
        <p:spPr>
          <a:xfrm>
            <a:off x="1524000" y="3602038"/>
            <a:ext cx="9144000" cy="1655762"/>
          </a:xfrm>
        </p:spPr>
        <p:txBody>
          <a:bodyPr/>
          <a:lstStyle/>
          <a:p>
            <a:endParaRPr lang="en-GB"/>
          </a:p>
        </p:txBody>
      </p:sp>
      <p:pic>
        <p:nvPicPr>
          <p:cNvPr id="5" name="Picture 4" descr="A picture containing indoor, sitting, book, small&#10;&#10;Description automatically generated">
            <a:extLst>
              <a:ext uri="{FF2B5EF4-FFF2-40B4-BE49-F238E27FC236}">
                <a16:creationId xmlns:a16="http://schemas.microsoft.com/office/drawing/2014/main" id="{42C95A42-7803-4614-8025-BB7036123AB1}"/>
              </a:ext>
            </a:extLst>
          </p:cNvPr>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C94D123-B235-4F3B-83DA-B5995F77815C}"/>
              </a:ext>
            </a:extLst>
          </p:cNvPr>
          <p:cNvSpPr/>
          <p:nvPr/>
        </p:nvSpPr>
        <p:spPr>
          <a:xfrm>
            <a:off x="0" y="0"/>
            <a:ext cx="12192000" cy="6858000"/>
          </a:xfrm>
          <a:prstGeom prst="rect">
            <a:avLst/>
          </a:prstGeom>
          <a:solidFill>
            <a:srgbClr val="71A381">
              <a:alpha val="7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BC5D9A2-5AA0-4B26-80C0-C9BBBAF65F08}"/>
              </a:ext>
            </a:extLst>
          </p:cNvPr>
          <p:cNvSpPr/>
          <p:nvPr/>
        </p:nvSpPr>
        <p:spPr>
          <a:xfrm>
            <a:off x="0" y="983848"/>
            <a:ext cx="12192000" cy="2445152"/>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8775"/>
            <a:r>
              <a:rPr lang="en-GB" sz="4000" dirty="0">
                <a:solidFill>
                  <a:schemeClr val="bg1"/>
                </a:solidFill>
                <a:latin typeface="Segoe UI" panose="020B0502040204020203" pitchFamily="34" charset="0"/>
                <a:cs typeface="Segoe UI" panose="020B0502040204020203" pitchFamily="34" charset="0"/>
              </a:rPr>
              <a:t>Pneumonia Detection Using Chest X-Rays and Convolutional Neural Networks</a:t>
            </a:r>
          </a:p>
          <a:p>
            <a:pPr marL="358775">
              <a:spcBef>
                <a:spcPts val="600"/>
              </a:spcBef>
            </a:pPr>
            <a:r>
              <a:rPr lang="en-GB" sz="3200" dirty="0">
                <a:solidFill>
                  <a:srgbClr val="E6F8A6"/>
                </a:solidFill>
                <a:latin typeface="Segoe UI Light" panose="020B0502040204020203" pitchFamily="34" charset="0"/>
                <a:cs typeface="Segoe UI Light" panose="020B0502040204020203" pitchFamily="34" charset="0"/>
              </a:rPr>
              <a:t>Group A: </a:t>
            </a:r>
            <a:r>
              <a:rPr lang="en-GB" sz="3200" dirty="0" err="1">
                <a:solidFill>
                  <a:srgbClr val="E6F8A6"/>
                </a:solidFill>
                <a:latin typeface="Segoe UI Light" panose="020B0502040204020203" pitchFamily="34" charset="0"/>
                <a:cs typeface="Segoe UI Light" panose="020B0502040204020203" pitchFamily="34" charset="0"/>
              </a:rPr>
              <a:t>Abdikadir</a:t>
            </a:r>
            <a:r>
              <a:rPr lang="en-GB" sz="3200" dirty="0">
                <a:solidFill>
                  <a:srgbClr val="E6F8A6"/>
                </a:solidFill>
                <a:latin typeface="Segoe UI Light" panose="020B0502040204020203" pitchFamily="34" charset="0"/>
                <a:cs typeface="Segoe UI Light" panose="020B0502040204020203" pitchFamily="34" charset="0"/>
              </a:rPr>
              <a:t>, Ang, Lai</a:t>
            </a:r>
          </a:p>
        </p:txBody>
      </p:sp>
    </p:spTree>
    <p:extLst>
      <p:ext uri="{BB962C8B-B14F-4D97-AF65-F5344CB8AC3E}">
        <p14:creationId xmlns:p14="http://schemas.microsoft.com/office/powerpoint/2010/main" val="246971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a:ea typeface="+mn-lt"/>
                  <a:cs typeface="Segoe UI"/>
                </a:rPr>
                <a:t>NETWORK ARCHITECTURE</a:t>
              </a:r>
              <a:endParaRPr lang="zh-CN" altLang="en-US"/>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5C0842-9903-491C-A129-B73DF83E205C}"/>
                  </a:ext>
                </a:extLst>
              </p:cNvPr>
              <p:cNvSpPr txBox="1"/>
              <p:nvPr/>
            </p:nvSpPr>
            <p:spPr>
              <a:xfrm>
                <a:off x="6170732" y="1078883"/>
                <a:ext cx="4963886" cy="461665"/>
              </a:xfrm>
              <a:prstGeom prst="rect">
                <a:avLst/>
              </a:prstGeom>
              <a:noFill/>
            </p:spPr>
            <p:txBody>
              <a:bodyPr wrap="square" rtlCol="0" anchor="ctr">
                <a:spAutoFit/>
              </a:bodyPr>
              <a:lstStyle/>
              <a:p>
                <a:pPr algn="ctr"/>
                <a:r>
                  <a:rPr lang="en-GB" sz="2400">
                    <a:latin typeface="Segoe UI Light" panose="020B0502040204020203" pitchFamily="34" charset="0"/>
                    <a:cs typeface="Segoe UI Light" panose="020B0502040204020203" pitchFamily="34" charset="0"/>
                  </a:rPr>
                  <a:t>Padded Matrix </a:t>
                </a:r>
                <a14:m>
                  <m:oMath xmlns:m="http://schemas.openxmlformats.org/officeDocument/2006/math">
                    <m:r>
                      <a:rPr lang="en-GB" sz="2400" b="0" i="1" smtClean="0">
                        <a:latin typeface="Cambria Math" panose="02040503050406030204" pitchFamily="18" charset="0"/>
                        <a:cs typeface="Segoe UI" panose="020B0502040204020203" pitchFamily="34" charset="0"/>
                      </a:rPr>
                      <m:t>𝑝</m:t>
                    </m:r>
                    <m:r>
                      <a:rPr lang="en-GB" sz="2400" b="0" i="1" smtClean="0">
                        <a:latin typeface="Cambria Math" panose="02040503050406030204" pitchFamily="18" charset="0"/>
                        <a:cs typeface="Segoe UI" panose="020B0502040204020203" pitchFamily="34" charset="0"/>
                      </a:rPr>
                      <m:t>=2</m:t>
                    </m:r>
                  </m:oMath>
                </a14:m>
                <a:endParaRPr lang="en-GB" sz="2400">
                  <a:latin typeface="Segoe UI Light" panose="020B0502040204020203" pitchFamily="34" charset="0"/>
                  <a:cs typeface="Segoe UI Light" panose="020B0502040204020203" pitchFamily="34" charset="0"/>
                </a:endParaRPr>
              </a:p>
            </p:txBody>
          </p:sp>
        </mc:Choice>
        <mc:Fallback xmlns="">
          <p:sp>
            <p:nvSpPr>
              <p:cNvPr id="13" name="TextBox 12">
                <a:extLst>
                  <a:ext uri="{FF2B5EF4-FFF2-40B4-BE49-F238E27FC236}">
                    <a16:creationId xmlns:a16="http://schemas.microsoft.com/office/drawing/2014/main" id="{6C5C0842-9903-491C-A129-B73DF83E205C}"/>
                  </a:ext>
                </a:extLst>
              </p:cNvPr>
              <p:cNvSpPr txBox="1">
                <a:spLocks noRot="1" noChangeAspect="1" noMove="1" noResize="1" noEditPoints="1" noAdjustHandles="1" noChangeArrowheads="1" noChangeShapeType="1" noTextEdit="1"/>
              </p:cNvSpPr>
              <p:nvPr/>
            </p:nvSpPr>
            <p:spPr>
              <a:xfrm>
                <a:off x="6170732" y="1078883"/>
                <a:ext cx="4963886" cy="461665"/>
              </a:xfrm>
              <a:prstGeom prst="rect">
                <a:avLst/>
              </a:prstGeom>
              <a:blipFill>
                <a:blip r:embed="rId3"/>
                <a:stretch>
                  <a:fillRect t="-9211" b="-3026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TextBox 102">
            <a:extLst>
              <a:ext uri="{FF2B5EF4-FFF2-40B4-BE49-F238E27FC236}">
                <a16:creationId xmlns:a16="http://schemas.microsoft.com/office/drawing/2014/main" id="{1018FE57-8C8F-4967-958D-70CE28205D9B}"/>
              </a:ext>
            </a:extLst>
          </p:cNvPr>
          <p:cNvSpPr txBox="1"/>
          <p:nvPr/>
        </p:nvSpPr>
        <p:spPr>
          <a:xfrm>
            <a:off x="5213150" y="136316"/>
            <a:ext cx="7238143" cy="523220"/>
          </a:xfrm>
          <a:prstGeom prst="rect">
            <a:avLst/>
          </a:prstGeom>
          <a:noFill/>
        </p:spPr>
        <p:txBody>
          <a:bodyPr wrap="square" rtlCol="0" anchor="t">
            <a:spAutoFit/>
          </a:bodyPr>
          <a:lstStyle/>
          <a:p>
            <a:pPr algn="ctr"/>
            <a:r>
              <a:rPr lang="en-GB" sz="2800">
                <a:latin typeface="Segoe UI" panose="020B0502040204020203" pitchFamily="34" charset="0"/>
                <a:ea typeface="+mn-lt"/>
                <a:cs typeface="Segoe UI" panose="020B0502040204020203" pitchFamily="34" charset="0"/>
              </a:rPr>
              <a:t>PADDING</a:t>
            </a:r>
          </a:p>
        </p:txBody>
      </p:sp>
      <p:sp>
        <p:nvSpPr>
          <p:cNvPr id="104" name="TextBox 103">
            <a:extLst>
              <a:ext uri="{FF2B5EF4-FFF2-40B4-BE49-F238E27FC236}">
                <a16:creationId xmlns:a16="http://schemas.microsoft.com/office/drawing/2014/main" id="{0498EA87-B016-4DFA-9A60-E05BE8F80ED3}"/>
              </a:ext>
            </a:extLst>
          </p:cNvPr>
          <p:cNvSpPr txBox="1"/>
          <p:nvPr/>
        </p:nvSpPr>
        <p:spPr>
          <a:xfrm>
            <a:off x="395236" y="5630911"/>
            <a:ext cx="7238143" cy="307777"/>
          </a:xfrm>
          <a:prstGeom prst="rect">
            <a:avLst/>
          </a:prstGeom>
          <a:noFill/>
        </p:spPr>
        <p:txBody>
          <a:bodyPr wrap="square" rtlCol="0" anchor="t">
            <a:spAutoFit/>
          </a:bodyPr>
          <a:lstStyle/>
          <a:p>
            <a:endParaRPr lang="en-GB" sz="1400">
              <a:solidFill>
                <a:schemeClr val="bg2">
                  <a:lumMod val="75000"/>
                </a:schemeClr>
              </a:solidFill>
              <a:latin typeface="Segoe UI Light"/>
              <a:cs typeface="Segoe UI Light"/>
            </a:endParaRPr>
          </a:p>
        </p:txBody>
      </p:sp>
      <p:graphicFrame>
        <p:nvGraphicFramePr>
          <p:cNvPr id="2" name="表格 2">
            <a:extLst>
              <a:ext uri="{FF2B5EF4-FFF2-40B4-BE49-F238E27FC236}">
                <a16:creationId xmlns:a16="http://schemas.microsoft.com/office/drawing/2014/main" id="{D2DF63C7-FF8E-4BC7-891D-8E6B1D62414F}"/>
              </a:ext>
            </a:extLst>
          </p:cNvPr>
          <p:cNvGraphicFramePr>
            <a:graphicFrameLocks noGrp="1"/>
          </p:cNvGraphicFramePr>
          <p:nvPr>
            <p:extLst>
              <p:ext uri="{D42A27DB-BD31-4B8C-83A1-F6EECF244321}">
                <p14:modId xmlns:p14="http://schemas.microsoft.com/office/powerpoint/2010/main" val="2764070415"/>
              </p:ext>
            </p:extLst>
          </p:nvPr>
        </p:nvGraphicFramePr>
        <p:xfrm>
          <a:off x="1437736" y="2832931"/>
          <a:ext cx="2488175" cy="2240500"/>
        </p:xfrm>
        <a:graphic>
          <a:graphicData uri="http://schemas.openxmlformats.org/drawingml/2006/table">
            <a:tbl>
              <a:tblPr firstRow="1" bandRow="1">
                <a:tableStyleId>{5940675A-B579-460E-94D1-54222C63F5DA}</a:tableStyleId>
              </a:tblPr>
              <a:tblGrid>
                <a:gridCol w="497635">
                  <a:extLst>
                    <a:ext uri="{9D8B030D-6E8A-4147-A177-3AD203B41FA5}">
                      <a16:colId xmlns:a16="http://schemas.microsoft.com/office/drawing/2014/main" val="3292901152"/>
                    </a:ext>
                  </a:extLst>
                </a:gridCol>
                <a:gridCol w="497635">
                  <a:extLst>
                    <a:ext uri="{9D8B030D-6E8A-4147-A177-3AD203B41FA5}">
                      <a16:colId xmlns:a16="http://schemas.microsoft.com/office/drawing/2014/main" val="756844318"/>
                    </a:ext>
                  </a:extLst>
                </a:gridCol>
                <a:gridCol w="497635">
                  <a:extLst>
                    <a:ext uri="{9D8B030D-6E8A-4147-A177-3AD203B41FA5}">
                      <a16:colId xmlns:a16="http://schemas.microsoft.com/office/drawing/2014/main" val="2912717119"/>
                    </a:ext>
                  </a:extLst>
                </a:gridCol>
                <a:gridCol w="497635">
                  <a:extLst>
                    <a:ext uri="{9D8B030D-6E8A-4147-A177-3AD203B41FA5}">
                      <a16:colId xmlns:a16="http://schemas.microsoft.com/office/drawing/2014/main" val="3130025864"/>
                    </a:ext>
                  </a:extLst>
                </a:gridCol>
                <a:gridCol w="497635">
                  <a:extLst>
                    <a:ext uri="{9D8B030D-6E8A-4147-A177-3AD203B41FA5}">
                      <a16:colId xmlns:a16="http://schemas.microsoft.com/office/drawing/2014/main" val="3816280489"/>
                    </a:ext>
                  </a:extLst>
                </a:gridCol>
              </a:tblGrid>
              <a:tr h="502919">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0.7</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extLst>
                  <a:ext uri="{0D108BD9-81ED-4DB2-BD59-A6C34878D82A}">
                    <a16:rowId xmlns:a16="http://schemas.microsoft.com/office/drawing/2014/main" val="2546387937"/>
                  </a:ext>
                </a:extLst>
              </a:tr>
              <a:tr h="426497">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0.4</a:t>
                      </a:r>
                    </a:p>
                  </a:txBody>
                  <a:tcPr/>
                </a:tc>
                <a:tc>
                  <a:txBody>
                    <a:bodyPr/>
                    <a:lstStyle/>
                    <a:p>
                      <a:r>
                        <a:rPr lang="zh-CN" altLang="en-US" sz="1400">
                          <a:latin typeface="Segoe UI Light" panose="020B0502040204020203" pitchFamily="34" charset="0"/>
                          <a:cs typeface="Segoe UI Light" panose="020B0502040204020203" pitchFamily="34" charset="0"/>
                        </a:rPr>
                        <a:t>0.8</a:t>
                      </a:r>
                    </a:p>
                  </a:txBody>
                  <a:tcPr/>
                </a:tc>
                <a:extLst>
                  <a:ext uri="{0D108BD9-81ED-4DB2-BD59-A6C34878D82A}">
                    <a16:rowId xmlns:a16="http://schemas.microsoft.com/office/drawing/2014/main" val="1892509908"/>
                  </a:ext>
                </a:extLst>
              </a:tr>
              <a:tr h="458090">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tc>
                  <a:txBody>
                    <a:bodyPr/>
                    <a:lstStyle/>
                    <a:p>
                      <a:r>
                        <a:rPr lang="zh-CN" altLang="en-US" sz="1400">
                          <a:latin typeface="Segoe UI Light" panose="020B0502040204020203" pitchFamily="34" charset="0"/>
                          <a:cs typeface="Segoe UI Light" panose="020B0502040204020203" pitchFamily="34" charset="0"/>
                        </a:rPr>
                        <a:t>0.7</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tc>
                  <a:txBody>
                    <a:bodyPr/>
                    <a:lstStyle/>
                    <a:p>
                      <a:r>
                        <a:rPr lang="zh-CN" altLang="en-US" sz="1400">
                          <a:latin typeface="Segoe UI Light" panose="020B0502040204020203" pitchFamily="34" charset="0"/>
                          <a:cs typeface="Segoe UI Light" panose="020B0502040204020203" pitchFamily="34" charset="0"/>
                        </a:rPr>
                        <a:t>0.8</a:t>
                      </a:r>
                    </a:p>
                  </a:txBody>
                  <a:tcPr/>
                </a:tc>
                <a:extLst>
                  <a:ext uri="{0D108BD9-81ED-4DB2-BD59-A6C34878D82A}">
                    <a16:rowId xmlns:a16="http://schemas.microsoft.com/office/drawing/2014/main" val="1347743937"/>
                  </a:ext>
                </a:extLst>
              </a:tr>
              <a:tr h="426497">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0.4</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extLst>
                  <a:ext uri="{0D108BD9-81ED-4DB2-BD59-A6C34878D82A}">
                    <a16:rowId xmlns:a16="http://schemas.microsoft.com/office/drawing/2014/main" val="2541463123"/>
                  </a:ext>
                </a:extLst>
              </a:tr>
              <a:tr h="426497">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extLst>
                  <a:ext uri="{0D108BD9-81ED-4DB2-BD59-A6C34878D82A}">
                    <a16:rowId xmlns:a16="http://schemas.microsoft.com/office/drawing/2014/main" val="3720378064"/>
                  </a:ext>
                </a:extLst>
              </a:tr>
            </a:tbl>
          </a:graphicData>
        </a:graphic>
      </p:graphicFrame>
      <p:cxnSp>
        <p:nvCxnSpPr>
          <p:cNvPr id="4" name="Straight Arrow Connector 47">
            <a:extLst>
              <a:ext uri="{FF2B5EF4-FFF2-40B4-BE49-F238E27FC236}">
                <a16:creationId xmlns:a16="http://schemas.microsoft.com/office/drawing/2014/main" id="{DB431E57-BFF9-4827-B8F4-856A1CE88353}"/>
              </a:ext>
            </a:extLst>
          </p:cNvPr>
          <p:cNvCxnSpPr>
            <a:cxnSpLocks/>
          </p:cNvCxnSpPr>
          <p:nvPr/>
        </p:nvCxnSpPr>
        <p:spPr>
          <a:xfrm>
            <a:off x="4584091" y="3855184"/>
            <a:ext cx="1440311"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表格 2">
            <a:extLst>
              <a:ext uri="{FF2B5EF4-FFF2-40B4-BE49-F238E27FC236}">
                <a16:creationId xmlns:a16="http://schemas.microsoft.com/office/drawing/2014/main" id="{3CD075DB-6E6B-43A6-9898-ABA907663F3F}"/>
              </a:ext>
            </a:extLst>
          </p:cNvPr>
          <p:cNvGraphicFramePr>
            <a:graphicFrameLocks noGrp="1"/>
          </p:cNvGraphicFramePr>
          <p:nvPr>
            <p:extLst>
              <p:ext uri="{D42A27DB-BD31-4B8C-83A1-F6EECF244321}">
                <p14:modId xmlns:p14="http://schemas.microsoft.com/office/powerpoint/2010/main" val="2442482733"/>
              </p:ext>
            </p:extLst>
          </p:nvPr>
        </p:nvGraphicFramePr>
        <p:xfrm>
          <a:off x="6426678" y="1614364"/>
          <a:ext cx="4451994" cy="4523144"/>
        </p:xfrm>
        <a:graphic>
          <a:graphicData uri="http://schemas.openxmlformats.org/drawingml/2006/table">
            <a:tbl>
              <a:tblPr firstRow="1" bandRow="1">
                <a:tableStyleId>{5940675A-B579-460E-94D1-54222C63F5DA}</a:tableStyleId>
              </a:tblPr>
              <a:tblGrid>
                <a:gridCol w="494666">
                  <a:extLst>
                    <a:ext uri="{9D8B030D-6E8A-4147-A177-3AD203B41FA5}">
                      <a16:colId xmlns:a16="http://schemas.microsoft.com/office/drawing/2014/main" val="768748869"/>
                    </a:ext>
                  </a:extLst>
                </a:gridCol>
                <a:gridCol w="494666">
                  <a:extLst>
                    <a:ext uri="{9D8B030D-6E8A-4147-A177-3AD203B41FA5}">
                      <a16:colId xmlns:a16="http://schemas.microsoft.com/office/drawing/2014/main" val="251212469"/>
                    </a:ext>
                  </a:extLst>
                </a:gridCol>
                <a:gridCol w="494666">
                  <a:extLst>
                    <a:ext uri="{9D8B030D-6E8A-4147-A177-3AD203B41FA5}">
                      <a16:colId xmlns:a16="http://schemas.microsoft.com/office/drawing/2014/main" val="3292901152"/>
                    </a:ext>
                  </a:extLst>
                </a:gridCol>
                <a:gridCol w="494666">
                  <a:extLst>
                    <a:ext uri="{9D8B030D-6E8A-4147-A177-3AD203B41FA5}">
                      <a16:colId xmlns:a16="http://schemas.microsoft.com/office/drawing/2014/main" val="756844318"/>
                    </a:ext>
                  </a:extLst>
                </a:gridCol>
                <a:gridCol w="494666">
                  <a:extLst>
                    <a:ext uri="{9D8B030D-6E8A-4147-A177-3AD203B41FA5}">
                      <a16:colId xmlns:a16="http://schemas.microsoft.com/office/drawing/2014/main" val="2912717119"/>
                    </a:ext>
                  </a:extLst>
                </a:gridCol>
                <a:gridCol w="494666">
                  <a:extLst>
                    <a:ext uri="{9D8B030D-6E8A-4147-A177-3AD203B41FA5}">
                      <a16:colId xmlns:a16="http://schemas.microsoft.com/office/drawing/2014/main" val="3130025864"/>
                    </a:ext>
                  </a:extLst>
                </a:gridCol>
                <a:gridCol w="494666">
                  <a:extLst>
                    <a:ext uri="{9D8B030D-6E8A-4147-A177-3AD203B41FA5}">
                      <a16:colId xmlns:a16="http://schemas.microsoft.com/office/drawing/2014/main" val="3816280489"/>
                    </a:ext>
                  </a:extLst>
                </a:gridCol>
                <a:gridCol w="494666">
                  <a:extLst>
                    <a:ext uri="{9D8B030D-6E8A-4147-A177-3AD203B41FA5}">
                      <a16:colId xmlns:a16="http://schemas.microsoft.com/office/drawing/2014/main" val="3972736802"/>
                    </a:ext>
                  </a:extLst>
                </a:gridCol>
                <a:gridCol w="494666">
                  <a:extLst>
                    <a:ext uri="{9D8B030D-6E8A-4147-A177-3AD203B41FA5}">
                      <a16:colId xmlns:a16="http://schemas.microsoft.com/office/drawing/2014/main" val="355875791"/>
                    </a:ext>
                  </a:extLst>
                </a:gridCol>
              </a:tblGrid>
              <a:tr h="499785">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612475822"/>
                  </a:ext>
                </a:extLst>
              </a:tr>
              <a:tr h="44196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1915627374"/>
                  </a:ext>
                </a:extLst>
              </a:tr>
              <a:tr h="502919">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0.7</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2546387937"/>
                  </a:ext>
                </a:extLst>
              </a:tr>
              <a:tr h="51816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0.4</a:t>
                      </a:r>
                    </a:p>
                  </a:txBody>
                  <a:tcPr/>
                </a:tc>
                <a:tc>
                  <a:txBody>
                    <a:bodyPr/>
                    <a:lstStyle/>
                    <a:p>
                      <a:r>
                        <a:rPr lang="zh-CN" altLang="en-US" sz="1400">
                          <a:latin typeface="Segoe UI Light" panose="020B0502040204020203" pitchFamily="34" charset="0"/>
                          <a:cs typeface="Segoe UI Light" panose="020B0502040204020203" pitchFamily="34" charset="0"/>
                        </a:rPr>
                        <a:t>0.8</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1892509908"/>
                  </a:ext>
                </a:extLst>
              </a:tr>
              <a:tr h="47244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tc>
                  <a:txBody>
                    <a:bodyPr/>
                    <a:lstStyle/>
                    <a:p>
                      <a:r>
                        <a:rPr lang="zh-CN" altLang="en-US" sz="1400">
                          <a:latin typeface="Segoe UI Light" panose="020B0502040204020203" pitchFamily="34" charset="0"/>
                          <a:cs typeface="Segoe UI Light" panose="020B0502040204020203" pitchFamily="34" charset="0"/>
                        </a:rPr>
                        <a:t>0.7</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tc>
                  <a:txBody>
                    <a:bodyPr/>
                    <a:lstStyle/>
                    <a:p>
                      <a:r>
                        <a:rPr lang="zh-CN" altLang="en-US" sz="1400">
                          <a:latin typeface="Segoe UI Light" panose="020B0502040204020203" pitchFamily="34" charset="0"/>
                          <a:cs typeface="Segoe UI Light" panose="020B0502040204020203" pitchFamily="34" charset="0"/>
                        </a:rPr>
                        <a:t>0.8</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1347743937"/>
                  </a:ext>
                </a:extLst>
              </a:tr>
              <a:tr h="48768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0.4</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2541463123"/>
                  </a:ext>
                </a:extLst>
              </a:tr>
              <a:tr h="53340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r>
                        <a:rPr lang="zh-CN" altLang="en-US" sz="1400">
                          <a:latin typeface="Segoe UI Light" panose="020B0502040204020203" pitchFamily="34" charset="0"/>
                          <a:cs typeface="Segoe UI Light" panose="020B0502040204020203" pitchFamily="34" charset="0"/>
                        </a:rPr>
                        <a:t>0.3</a:t>
                      </a:r>
                    </a:p>
                  </a:txBody>
                  <a:tcPr/>
                </a:tc>
                <a:tc>
                  <a:txBody>
                    <a:bodyPr/>
                    <a:lstStyle/>
                    <a:p>
                      <a:r>
                        <a:rPr lang="zh-CN" altLang="en-US" sz="1400">
                          <a:latin typeface="Segoe UI Light" panose="020B0502040204020203" pitchFamily="34" charset="0"/>
                          <a:cs typeface="Segoe UI Light" panose="020B0502040204020203" pitchFamily="34" charset="0"/>
                        </a:rPr>
                        <a:t>0.9</a:t>
                      </a:r>
                    </a:p>
                  </a:txBody>
                  <a:tcPr/>
                </a:tc>
                <a:tc>
                  <a:txBody>
                    <a:bodyPr/>
                    <a:lstStyle/>
                    <a:p>
                      <a:r>
                        <a:rPr lang="zh-CN" altLang="en-US" sz="1400">
                          <a:latin typeface="Segoe UI Light" panose="020B0502040204020203" pitchFamily="34" charset="0"/>
                          <a:cs typeface="Segoe UI Light" panose="020B0502040204020203" pitchFamily="34" charset="0"/>
                        </a:rPr>
                        <a:t>0.5</a:t>
                      </a:r>
                    </a:p>
                  </a:txBody>
                  <a:tcPr/>
                </a:tc>
                <a:tc>
                  <a:txBody>
                    <a:bodyPr/>
                    <a:lstStyle/>
                    <a:p>
                      <a:r>
                        <a:rPr lang="zh-CN" altLang="en-US" sz="1400">
                          <a:latin typeface="Segoe UI Light" panose="020B0502040204020203" pitchFamily="34" charset="0"/>
                          <a:cs typeface="Segoe UI Light" panose="020B0502040204020203" pitchFamily="34" charset="0"/>
                        </a:rPr>
                        <a:t>0.1</a:t>
                      </a:r>
                    </a:p>
                  </a:txBody>
                  <a:tcPr/>
                </a:tc>
                <a:tc>
                  <a:txBody>
                    <a:bodyPr/>
                    <a:lstStyle/>
                    <a:p>
                      <a:r>
                        <a:rPr lang="zh-CN" altLang="en-US" sz="1400">
                          <a:latin typeface="Segoe UI Light" panose="020B0502040204020203" pitchFamily="34" charset="0"/>
                          <a:cs typeface="Segoe UI Light" panose="020B0502040204020203" pitchFamily="34" charset="0"/>
                        </a:rPr>
                        <a:t>0.2</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3720378064"/>
                  </a:ext>
                </a:extLst>
              </a:tr>
              <a:tr h="53340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2175151993"/>
                  </a:ext>
                </a:extLst>
              </a:tr>
              <a:tr h="533400">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tc>
                  <a:txBody>
                    <a:bodyPr/>
                    <a:lstStyle/>
                    <a:p>
                      <a:pPr lvl="0">
                        <a:buNone/>
                      </a:pPr>
                      <a:r>
                        <a:rPr lang="zh-CN" altLang="en-US" sz="1400">
                          <a:latin typeface="Segoe UI Light" panose="020B0502040204020203" pitchFamily="34" charset="0"/>
                          <a:cs typeface="Segoe UI Light" panose="020B0502040204020203" pitchFamily="34" charset="0"/>
                        </a:rPr>
                        <a:t>0</a:t>
                      </a:r>
                    </a:p>
                  </a:txBody>
                  <a:tcPr/>
                </a:tc>
                <a:extLst>
                  <a:ext uri="{0D108BD9-81ED-4DB2-BD59-A6C34878D82A}">
                    <a16:rowId xmlns:a16="http://schemas.microsoft.com/office/drawing/2014/main" val="2604677774"/>
                  </a:ext>
                </a:extLst>
              </a:tr>
            </a:tbl>
          </a:graphicData>
        </a:graphic>
      </p:graphicFrame>
      <p:sp>
        <p:nvSpPr>
          <p:cNvPr id="15" name="TextBox 14">
            <a:extLst>
              <a:ext uri="{FF2B5EF4-FFF2-40B4-BE49-F238E27FC236}">
                <a16:creationId xmlns:a16="http://schemas.microsoft.com/office/drawing/2014/main" id="{BA2CDB4B-8518-427C-9F68-689810194A4C}"/>
              </a:ext>
            </a:extLst>
          </p:cNvPr>
          <p:cNvSpPr txBox="1"/>
          <p:nvPr/>
        </p:nvSpPr>
        <p:spPr>
          <a:xfrm>
            <a:off x="249264" y="2275451"/>
            <a:ext cx="4963886" cy="461665"/>
          </a:xfrm>
          <a:prstGeom prst="rect">
            <a:avLst/>
          </a:prstGeom>
          <a:noFill/>
        </p:spPr>
        <p:txBody>
          <a:bodyPr wrap="square" rtlCol="0" anchor="ctr">
            <a:spAutoFit/>
          </a:bodyPr>
          <a:lstStyle/>
          <a:p>
            <a:pPr algn="ctr"/>
            <a:r>
              <a:rPr lang="en-GB" sz="2400">
                <a:latin typeface="Segoe UI Light" panose="020B0502040204020203" pitchFamily="34" charset="0"/>
                <a:cs typeface="Segoe UI Light" panose="020B0502040204020203" pitchFamily="34" charset="0"/>
              </a:rPr>
              <a:t>Original Data</a:t>
            </a:r>
          </a:p>
        </p:txBody>
      </p:sp>
    </p:spTree>
    <p:extLst>
      <p:ext uri="{BB962C8B-B14F-4D97-AF65-F5344CB8AC3E}">
        <p14:creationId xmlns:p14="http://schemas.microsoft.com/office/powerpoint/2010/main" val="359141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800">
                  <a:solidFill>
                    <a:schemeClr val="bg1"/>
                  </a:solidFill>
                  <a:latin typeface="Segoe UI"/>
                  <a:ea typeface="+mn-lt"/>
                  <a:cs typeface="Segoe UI"/>
                </a:rPr>
                <a:t>REGULARISATION</a:t>
              </a:r>
              <a:endParaRPr lang="zh-CN" altLang="en-US"/>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5C0842-9903-491C-A129-B73DF83E205C}"/>
                  </a:ext>
                </a:extLst>
              </p:cNvPr>
              <p:cNvSpPr txBox="1"/>
              <p:nvPr/>
            </p:nvSpPr>
            <p:spPr>
              <a:xfrm>
                <a:off x="6468072" y="1218293"/>
                <a:ext cx="4963886" cy="400110"/>
              </a:xfrm>
              <a:prstGeom prst="rect">
                <a:avLst/>
              </a:prstGeom>
              <a:noFill/>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cs typeface="Segoe UI" panose="020B0502040204020203" pitchFamily="34" charset="0"/>
                        </a:rPr>
                        <m:t>𝑝</m:t>
                      </m:r>
                      <m:r>
                        <a:rPr lang="en-GB" sz="2000" b="0" i="1" smtClean="0">
                          <a:latin typeface="Cambria Math" panose="02040503050406030204" pitchFamily="18" charset="0"/>
                          <a:cs typeface="Segoe UI" panose="020B0502040204020203" pitchFamily="34" charset="0"/>
                        </a:rPr>
                        <m:t>=</m:t>
                      </m:r>
                      <m:r>
                        <a:rPr lang="en-GB" sz="2000" b="0" i="1" smtClean="0">
                          <a:latin typeface="Cambria Math" panose="02040503050406030204" pitchFamily="18" charset="0"/>
                          <a:cs typeface="Segoe UI" panose="020B0502040204020203" pitchFamily="34" charset="0"/>
                        </a:rPr>
                        <m:t>ℙ</m:t>
                      </m:r>
                      <m:d>
                        <m:dPr>
                          <m:ctrlPr>
                            <a:rPr lang="en-GB" sz="2000" b="0" i="1" smtClean="0">
                              <a:latin typeface="Cambria Math" panose="02040503050406030204" pitchFamily="18" charset="0"/>
                              <a:cs typeface="Segoe UI" panose="020B0502040204020203" pitchFamily="34" charset="0"/>
                            </a:rPr>
                          </m:ctrlPr>
                        </m:dPr>
                        <m:e>
                          <m:r>
                            <m:rPr>
                              <m:sty m:val="p"/>
                            </m:rPr>
                            <a:rPr lang="en-GB" sz="2000" b="0" i="0" smtClean="0">
                              <a:latin typeface="Cambria Math" panose="02040503050406030204" pitchFamily="18" charset="0"/>
                              <a:cs typeface="Segoe UI" panose="020B0502040204020203" pitchFamily="34" charset="0"/>
                            </a:rPr>
                            <m:t>Deactivating</m:t>
                          </m:r>
                          <m:r>
                            <a:rPr lang="en-GB" sz="2000" b="0" i="0" smtClean="0">
                              <a:latin typeface="Cambria Math" panose="02040503050406030204" pitchFamily="18" charset="0"/>
                              <a:cs typeface="Segoe UI" panose="020B0502040204020203" pitchFamily="34" charset="0"/>
                            </a:rPr>
                            <m:t> </m:t>
                          </m:r>
                          <m:r>
                            <m:rPr>
                              <m:sty m:val="p"/>
                            </m:rPr>
                            <a:rPr lang="en-GB" sz="2000" b="0" i="0" smtClean="0">
                              <a:latin typeface="Cambria Math" panose="02040503050406030204" pitchFamily="18" charset="0"/>
                              <a:cs typeface="Segoe UI" panose="020B0502040204020203" pitchFamily="34" charset="0"/>
                            </a:rPr>
                            <m:t>Neuron</m:t>
                          </m:r>
                        </m:e>
                      </m:d>
                      <m:r>
                        <a:rPr lang="en-GB" sz="2000" b="0" i="1" smtClean="0">
                          <a:latin typeface="Cambria Math" panose="02040503050406030204" pitchFamily="18" charset="0"/>
                          <a:cs typeface="Segoe UI" panose="020B0502040204020203" pitchFamily="34" charset="0"/>
                        </a:rPr>
                        <m:t>=0.1</m:t>
                      </m:r>
                    </m:oMath>
                  </m:oMathPara>
                </a14:m>
                <a:endParaRPr lang="en-GB" sz="2000">
                  <a:latin typeface="Segoe UI" panose="020B0502040204020203" pitchFamily="34" charset="0"/>
                  <a:cs typeface="Segoe UI" panose="020B0502040204020203" pitchFamily="34" charset="0"/>
                </a:endParaRPr>
              </a:p>
            </p:txBody>
          </p:sp>
        </mc:Choice>
        <mc:Fallback xmlns="">
          <p:sp>
            <p:nvSpPr>
              <p:cNvPr id="13" name="TextBox 12">
                <a:extLst>
                  <a:ext uri="{FF2B5EF4-FFF2-40B4-BE49-F238E27FC236}">
                    <a16:creationId xmlns:a16="http://schemas.microsoft.com/office/drawing/2014/main" id="{6C5C0842-9903-491C-A129-B73DF83E205C}"/>
                  </a:ext>
                </a:extLst>
              </p:cNvPr>
              <p:cNvSpPr txBox="1">
                <a:spLocks noRot="1" noChangeAspect="1" noMove="1" noResize="1" noEditPoints="1" noAdjustHandles="1" noChangeArrowheads="1" noChangeShapeType="1" noTextEdit="1"/>
              </p:cNvSpPr>
              <p:nvPr/>
            </p:nvSpPr>
            <p:spPr>
              <a:xfrm>
                <a:off x="6468072" y="1218293"/>
                <a:ext cx="4963886" cy="400110"/>
              </a:xfrm>
              <a:prstGeom prst="rect">
                <a:avLst/>
              </a:prstGeom>
              <a:blipFill>
                <a:blip r:embed="rId3"/>
                <a:stretch>
                  <a:fillRect b="-1846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F0872F10-303D-47A4-8603-88B2991D17AE}"/>
              </a:ext>
            </a:extLst>
          </p:cNvPr>
          <p:cNvPicPr>
            <a:picLocks noChangeAspect="1"/>
          </p:cNvPicPr>
          <p:nvPr/>
        </p:nvPicPr>
        <p:blipFill>
          <a:blip r:embed="rId4"/>
          <a:stretch>
            <a:fillRect/>
          </a:stretch>
        </p:blipFill>
        <p:spPr>
          <a:xfrm>
            <a:off x="6136076" y="2020758"/>
            <a:ext cx="5395453" cy="3508070"/>
          </a:xfrm>
          <a:prstGeom prst="rect">
            <a:avLst/>
          </a:prstGeom>
        </p:spPr>
      </p:pic>
      <p:pic>
        <p:nvPicPr>
          <p:cNvPr id="32" name="图片 3" descr="地图上有字&#10;&#10;已生成高可信度的说明">
            <a:extLst>
              <a:ext uri="{FF2B5EF4-FFF2-40B4-BE49-F238E27FC236}">
                <a16:creationId xmlns:a16="http://schemas.microsoft.com/office/drawing/2014/main" id="{18E2BB94-82B4-4AAF-B11C-BA47991575BC}"/>
              </a:ext>
            </a:extLst>
          </p:cNvPr>
          <p:cNvPicPr>
            <a:picLocks noChangeAspect="1"/>
          </p:cNvPicPr>
          <p:nvPr/>
        </p:nvPicPr>
        <p:blipFill>
          <a:blip r:embed="rId5"/>
          <a:stretch>
            <a:fillRect/>
          </a:stretch>
        </p:blipFill>
        <p:spPr>
          <a:xfrm>
            <a:off x="-82303" y="1841894"/>
            <a:ext cx="6117738" cy="3508071"/>
          </a:xfrm>
          <a:prstGeom prst="rect">
            <a:avLst/>
          </a:prstGeom>
        </p:spPr>
      </p:pic>
      <p:sp>
        <p:nvSpPr>
          <p:cNvPr id="33" name="TextBox 32">
            <a:extLst>
              <a:ext uri="{FF2B5EF4-FFF2-40B4-BE49-F238E27FC236}">
                <a16:creationId xmlns:a16="http://schemas.microsoft.com/office/drawing/2014/main" id="{6959FB2F-D62D-4AE3-88A2-856803FDE675}"/>
              </a:ext>
            </a:extLst>
          </p:cNvPr>
          <p:cNvSpPr txBox="1"/>
          <p:nvPr/>
        </p:nvSpPr>
        <p:spPr>
          <a:xfrm>
            <a:off x="6351859" y="146747"/>
            <a:ext cx="4963886" cy="523220"/>
          </a:xfrm>
          <a:prstGeom prst="rect">
            <a:avLst/>
          </a:prstGeom>
          <a:noFill/>
        </p:spPr>
        <p:txBody>
          <a:bodyPr wrap="square" rtlCol="0" anchor="ctr">
            <a:spAutoFit/>
          </a:bodyPr>
          <a:lstStyle/>
          <a:p>
            <a:pPr algn="ctr"/>
            <a:r>
              <a:rPr lang="en-GB" sz="2800">
                <a:latin typeface="Segoe UI" panose="020B0502040204020203" pitchFamily="34" charset="0"/>
                <a:cs typeface="Segoe UI" panose="020B0502040204020203" pitchFamily="34" charset="0"/>
              </a:rPr>
              <a:t>DROPOUT</a:t>
            </a:r>
          </a:p>
        </p:txBody>
      </p:sp>
      <p:sp>
        <p:nvSpPr>
          <p:cNvPr id="15" name="TextBox 14">
            <a:extLst>
              <a:ext uri="{FF2B5EF4-FFF2-40B4-BE49-F238E27FC236}">
                <a16:creationId xmlns:a16="http://schemas.microsoft.com/office/drawing/2014/main" id="{4F2A6E64-AFEC-4732-9DA3-D3FA2170922F}"/>
              </a:ext>
            </a:extLst>
          </p:cNvPr>
          <p:cNvSpPr txBox="1"/>
          <p:nvPr/>
        </p:nvSpPr>
        <p:spPr>
          <a:xfrm>
            <a:off x="311424" y="5324358"/>
            <a:ext cx="5519782" cy="430887"/>
          </a:xfrm>
          <a:prstGeom prst="rect">
            <a:avLst/>
          </a:prstGeom>
          <a:noFill/>
        </p:spPr>
        <p:txBody>
          <a:bodyPr wrap="square" rtlCol="0">
            <a:spAutoFit/>
          </a:bodyPr>
          <a:lstStyle/>
          <a:p>
            <a:r>
              <a:rPr lang="en-GB" sz="1100" dirty="0" err="1">
                <a:solidFill>
                  <a:schemeClr val="bg2">
                    <a:lumMod val="50000"/>
                  </a:schemeClr>
                </a:solidFill>
                <a:latin typeface="Segoe UI Light" panose="020B0502040204020203" pitchFamily="34" charset="0"/>
                <a:cs typeface="Segoe UI Light" panose="020B0502040204020203" pitchFamily="34" charset="0"/>
              </a:rPr>
              <a:t>Weidong</a:t>
            </a:r>
            <a:r>
              <a:rPr lang="en-GB" sz="1100" dirty="0">
                <a:solidFill>
                  <a:schemeClr val="bg2">
                    <a:lumMod val="50000"/>
                  </a:schemeClr>
                </a:solidFill>
                <a:latin typeface="Segoe UI Light" panose="020B0502040204020203" pitchFamily="34" charset="0"/>
                <a:cs typeface="Segoe UI Light" panose="020B0502040204020203" pitchFamily="34" charset="0"/>
              </a:rPr>
              <a:t> Xu, </a:t>
            </a:r>
            <a:r>
              <a:rPr lang="en-GB" sz="1100" dirty="0" err="1">
                <a:solidFill>
                  <a:schemeClr val="bg2">
                    <a:lumMod val="50000"/>
                  </a:schemeClr>
                </a:solidFill>
                <a:latin typeface="Segoe UI Light" panose="020B0502040204020203" pitchFamily="34" charset="0"/>
                <a:cs typeface="Segoe UI Light" panose="020B0502040204020203" pitchFamily="34" charset="0"/>
              </a:rPr>
              <a:t>Zeyu</a:t>
            </a:r>
            <a:r>
              <a:rPr lang="en-GB" sz="1100" dirty="0">
                <a:solidFill>
                  <a:schemeClr val="bg2">
                    <a:lumMod val="50000"/>
                  </a:schemeClr>
                </a:solidFill>
                <a:latin typeface="Segoe UI Light" panose="020B0502040204020203" pitchFamily="34" charset="0"/>
                <a:cs typeface="Segoe UI Light" panose="020B0502040204020203" pitchFamily="34" charset="0"/>
              </a:rPr>
              <a:t> Zhao, and </a:t>
            </a:r>
            <a:r>
              <a:rPr lang="en-GB" sz="1100" dirty="0" err="1">
                <a:solidFill>
                  <a:schemeClr val="bg2">
                    <a:lumMod val="50000"/>
                  </a:schemeClr>
                </a:solidFill>
                <a:latin typeface="Segoe UI Light" panose="020B0502040204020203" pitchFamily="34" charset="0"/>
                <a:cs typeface="Segoe UI Light" panose="020B0502040204020203" pitchFamily="34" charset="0"/>
              </a:rPr>
              <a:t>Tianning</a:t>
            </a:r>
            <a:r>
              <a:rPr lang="en-GB" sz="1100" dirty="0">
                <a:solidFill>
                  <a:schemeClr val="bg2">
                    <a:lumMod val="50000"/>
                  </a:schemeClr>
                </a:solidFill>
                <a:latin typeface="Segoe UI Light" panose="020B0502040204020203" pitchFamily="34" charset="0"/>
                <a:cs typeface="Segoe UI Light" panose="020B0502040204020203" pitchFamily="34" charset="0"/>
              </a:rPr>
              <a:t> </a:t>
            </a:r>
            <a:r>
              <a:rPr lang="en-GB" sz="1100" dirty="0" err="1">
                <a:solidFill>
                  <a:schemeClr val="bg2">
                    <a:lumMod val="50000"/>
                  </a:schemeClr>
                </a:solidFill>
                <a:latin typeface="Segoe UI Light" panose="020B0502040204020203" pitchFamily="34" charset="0"/>
                <a:cs typeface="Segoe UI Light" panose="020B0502040204020203" pitchFamily="34" charset="0"/>
              </a:rPr>
              <a:t>Zhao.Tutorial</a:t>
            </a:r>
            <a:r>
              <a:rPr lang="en-GB" sz="1100" dirty="0">
                <a:solidFill>
                  <a:schemeClr val="bg2">
                    <a:lumMod val="50000"/>
                  </a:schemeClr>
                </a:solidFill>
                <a:latin typeface="Segoe UI Light" panose="020B0502040204020203" pitchFamily="34" charset="0"/>
                <a:cs typeface="Segoe UI Light" panose="020B0502040204020203" pitchFamily="34" charset="0"/>
              </a:rPr>
              <a:t>: Dropout as Regularization and Bayesian Approximation. https://xuwd11.github.io/Dropout_Tutorial_in_PyTorch/</a:t>
            </a:r>
          </a:p>
        </p:txBody>
      </p:sp>
      <p:sp>
        <p:nvSpPr>
          <p:cNvPr id="17" name="Rectangle: Rounded Corners 35">
            <a:extLst>
              <a:ext uri="{FF2B5EF4-FFF2-40B4-BE49-F238E27FC236}">
                <a16:creationId xmlns:a16="http://schemas.microsoft.com/office/drawing/2014/main" id="{9680368A-D5A9-496F-8A5C-C8B24FB99799}"/>
              </a:ext>
            </a:extLst>
          </p:cNvPr>
          <p:cNvSpPr/>
          <p:nvPr/>
        </p:nvSpPr>
        <p:spPr>
          <a:xfrm>
            <a:off x="5797148" y="1052308"/>
            <a:ext cx="6039251" cy="4954004"/>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74726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291691" cy="1174193"/>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a:ea typeface="+mn-lt"/>
                  <a:cs typeface="Segoe UI"/>
                </a:rPr>
                <a:t>OPTIMISATION</a:t>
              </a:r>
              <a:endParaRPr lang="zh-CN" altLang="en-US"/>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endParaRPr lang="en-GB" sz="280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形 3" descr="数据库">
            <a:extLst>
              <a:ext uri="{FF2B5EF4-FFF2-40B4-BE49-F238E27FC236}">
                <a16:creationId xmlns:a16="http://schemas.microsoft.com/office/drawing/2014/main" id="{4408BB62-4B59-4FE8-B1E1-F9159BDF17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164" y="1757721"/>
            <a:ext cx="914400" cy="914400"/>
          </a:xfrm>
          <a:prstGeom prst="rect">
            <a:avLst/>
          </a:prstGeom>
        </p:spPr>
      </p:pic>
      <p:sp>
        <p:nvSpPr>
          <p:cNvPr id="7" name="文本框 6">
            <a:extLst>
              <a:ext uri="{FF2B5EF4-FFF2-40B4-BE49-F238E27FC236}">
                <a16:creationId xmlns:a16="http://schemas.microsoft.com/office/drawing/2014/main" id="{F04A7901-A007-49F1-9223-45F84A6B3B5C}"/>
              </a:ext>
            </a:extLst>
          </p:cNvPr>
          <p:cNvSpPr txBox="1"/>
          <p:nvPr/>
        </p:nvSpPr>
        <p:spPr>
          <a:xfrm>
            <a:off x="1709103" y="1926397"/>
            <a:ext cx="29240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3200">
                <a:latin typeface="Segoe UI Light" panose="020B0502040204020203" pitchFamily="34" charset="0"/>
                <a:ea typeface="等线"/>
                <a:cs typeface="Segoe UI Light" panose="020B0502040204020203" pitchFamily="34" charset="0"/>
              </a:rPr>
              <a:t>Batch size: 16</a:t>
            </a:r>
            <a:r>
              <a:rPr lang="zh-CN" altLang="en-US" sz="3200">
                <a:ea typeface="等线"/>
              </a:rPr>
              <a:t> </a:t>
            </a:r>
            <a:endParaRPr lang="zh-CN" altLang="en-US" sz="3200">
              <a:ea typeface="等线"/>
              <a:cs typeface="Calibri"/>
            </a:endParaRPr>
          </a:p>
        </p:txBody>
      </p:sp>
      <p:cxnSp>
        <p:nvCxnSpPr>
          <p:cNvPr id="4" name="直接箭头连接符 3">
            <a:extLst>
              <a:ext uri="{FF2B5EF4-FFF2-40B4-BE49-F238E27FC236}">
                <a16:creationId xmlns:a16="http://schemas.microsoft.com/office/drawing/2014/main" id="{14B0AC10-AF98-4720-B84D-CB28584A01B6}"/>
              </a:ext>
            </a:extLst>
          </p:cNvPr>
          <p:cNvCxnSpPr/>
          <p:nvPr/>
        </p:nvCxnSpPr>
        <p:spPr>
          <a:xfrm flipV="1">
            <a:off x="908874" y="4254984"/>
            <a:ext cx="3693761" cy="129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F2AD27F3-C779-404C-9367-1AE1F907B2AD}"/>
              </a:ext>
            </a:extLst>
          </p:cNvPr>
          <p:cNvCxnSpPr>
            <a:cxnSpLocks/>
          </p:cNvCxnSpPr>
          <p:nvPr/>
        </p:nvCxnSpPr>
        <p:spPr>
          <a:xfrm flipV="1">
            <a:off x="908873" y="5081559"/>
            <a:ext cx="3693761" cy="1291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7704782-A9A0-4C21-A63F-23A027C2E91A}"/>
              </a:ext>
            </a:extLst>
          </p:cNvPr>
          <p:cNvCxnSpPr/>
          <p:nvPr/>
        </p:nvCxnSpPr>
        <p:spPr>
          <a:xfrm flipV="1">
            <a:off x="910488" y="4256599"/>
            <a:ext cx="710339" cy="8394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7EB2A15F-8475-4921-BBCD-E2DB0CD13D79}"/>
              </a:ext>
            </a:extLst>
          </p:cNvPr>
          <p:cNvCxnSpPr>
            <a:cxnSpLocks/>
          </p:cNvCxnSpPr>
          <p:nvPr/>
        </p:nvCxnSpPr>
        <p:spPr>
          <a:xfrm>
            <a:off x="1620826" y="4269511"/>
            <a:ext cx="390363" cy="81850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D174181B-159A-4F89-AC3F-7893AFCA6F66}"/>
              </a:ext>
            </a:extLst>
          </p:cNvPr>
          <p:cNvCxnSpPr>
            <a:cxnSpLocks/>
          </p:cNvCxnSpPr>
          <p:nvPr/>
        </p:nvCxnSpPr>
        <p:spPr>
          <a:xfrm flipV="1">
            <a:off x="2034114" y="4256598"/>
            <a:ext cx="710339" cy="8394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DDB35A9-2686-4A46-847F-C3B2449575BE}"/>
              </a:ext>
            </a:extLst>
          </p:cNvPr>
          <p:cNvCxnSpPr>
            <a:cxnSpLocks/>
          </p:cNvCxnSpPr>
          <p:nvPr/>
        </p:nvCxnSpPr>
        <p:spPr>
          <a:xfrm>
            <a:off x="2757368" y="4256595"/>
            <a:ext cx="400373" cy="83949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B72DC7C-EB5F-465A-B54C-DD71A77B2E7C}"/>
              </a:ext>
            </a:extLst>
          </p:cNvPr>
          <p:cNvCxnSpPr>
            <a:cxnSpLocks/>
          </p:cNvCxnSpPr>
          <p:nvPr/>
        </p:nvCxnSpPr>
        <p:spPr>
          <a:xfrm flipV="1">
            <a:off x="3170656" y="4256598"/>
            <a:ext cx="710339" cy="83949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9E32E1C8-E220-4CFC-84BB-E57D054B98FC}"/>
              </a:ext>
            </a:extLst>
          </p:cNvPr>
          <p:cNvCxnSpPr>
            <a:cxnSpLocks/>
          </p:cNvCxnSpPr>
          <p:nvPr/>
        </p:nvCxnSpPr>
        <p:spPr>
          <a:xfrm>
            <a:off x="3880994" y="4269509"/>
            <a:ext cx="387285" cy="81205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F0934FD-255E-43CE-962B-CE73E34D5038}"/>
              </a:ext>
            </a:extLst>
          </p:cNvPr>
          <p:cNvCxnSpPr>
            <a:cxnSpLocks/>
          </p:cNvCxnSpPr>
          <p:nvPr/>
        </p:nvCxnSpPr>
        <p:spPr>
          <a:xfrm>
            <a:off x="912776" y="5094474"/>
            <a:ext cx="0" cy="594103"/>
          </a:xfrm>
          <a:prstGeom prst="straightConnector1">
            <a:avLst/>
          </a:prstGeom>
          <a:ln>
            <a:solidFill>
              <a:srgbClr val="71A381"/>
            </a:solidFill>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13DD6AAC-B228-47AB-B001-A6BC9028A787}"/>
              </a:ext>
            </a:extLst>
          </p:cNvPr>
          <p:cNvCxnSpPr>
            <a:cxnSpLocks/>
          </p:cNvCxnSpPr>
          <p:nvPr/>
        </p:nvCxnSpPr>
        <p:spPr>
          <a:xfrm flipV="1">
            <a:off x="927239" y="5573792"/>
            <a:ext cx="696235" cy="2584"/>
          </a:xfrm>
          <a:prstGeom prst="straightConnector1">
            <a:avLst/>
          </a:prstGeom>
          <a:ln>
            <a:solidFill>
              <a:srgbClr val="71A381"/>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8" name="文本框 27">
            <a:extLst>
              <a:ext uri="{FF2B5EF4-FFF2-40B4-BE49-F238E27FC236}">
                <a16:creationId xmlns:a16="http://schemas.microsoft.com/office/drawing/2014/main" id="{9D4ADD42-1C78-4064-8B61-0E50796381BB}"/>
              </a:ext>
            </a:extLst>
          </p:cNvPr>
          <p:cNvSpPr txBox="1"/>
          <p:nvPr/>
        </p:nvSpPr>
        <p:spPr>
          <a:xfrm>
            <a:off x="3050395" y="5161634"/>
            <a:ext cx="39544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latin typeface="Segoe UI Light"/>
                <a:ea typeface="等线"/>
                <a:cs typeface="Segoe UI Light"/>
              </a:rPr>
              <a:t>Minimum Learning rate = </a:t>
            </a:r>
            <a:r>
              <a:rPr lang="en-GB" altLang="zh-CN" dirty="0">
                <a:latin typeface="Segoe UI Light"/>
                <a:ea typeface="等线"/>
                <a:cs typeface="Segoe UI Light"/>
              </a:rPr>
              <a:t>0.015</a:t>
            </a:r>
            <a:endParaRPr lang="zh-CN" altLang="en-US" dirty="0">
              <a:latin typeface="Segoe UI Light" panose="020B0502040204020203" pitchFamily="34" charset="0"/>
              <a:ea typeface="等线"/>
              <a:cs typeface="Segoe UI Light" panose="020B0502040204020203" pitchFamily="34" charset="0"/>
            </a:endParaRPr>
          </a:p>
        </p:txBody>
      </p:sp>
      <p:sp>
        <p:nvSpPr>
          <p:cNvPr id="30" name="文本框 29">
            <a:extLst>
              <a:ext uri="{FF2B5EF4-FFF2-40B4-BE49-F238E27FC236}">
                <a16:creationId xmlns:a16="http://schemas.microsoft.com/office/drawing/2014/main" id="{31A0EFD7-A12E-4C10-BAEE-969333DAD650}"/>
              </a:ext>
            </a:extLst>
          </p:cNvPr>
          <p:cNvSpPr txBox="1"/>
          <p:nvPr/>
        </p:nvSpPr>
        <p:spPr>
          <a:xfrm>
            <a:off x="3046008" y="3790007"/>
            <a:ext cx="3532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latin typeface="Segoe UI Light"/>
                <a:ea typeface="等线"/>
                <a:cs typeface="Segoe UI Light"/>
              </a:rPr>
              <a:t>Maximum Learning rate = </a:t>
            </a:r>
            <a:r>
              <a:rPr lang="en-GB" altLang="zh-CN" dirty="0">
                <a:latin typeface="Segoe UI Light"/>
                <a:ea typeface="等线"/>
                <a:cs typeface="Segoe UI Light"/>
              </a:rPr>
              <a:t>0.05</a:t>
            </a:r>
            <a:endParaRPr lang="zh-CN" altLang="en-US" dirty="0">
              <a:latin typeface="Segoe UI Light" panose="020B0502040204020203" pitchFamily="34" charset="0"/>
              <a:ea typeface="等线"/>
              <a:cs typeface="Segoe UI Light" panose="020B0502040204020203" pitchFamily="34" charset="0"/>
            </a:endParaRPr>
          </a:p>
        </p:txBody>
      </p:sp>
      <p:pic>
        <p:nvPicPr>
          <p:cNvPr id="34" name="图片 34" descr="地图上有字&#10;&#10;已生成高可信度的说明">
            <a:extLst>
              <a:ext uri="{FF2B5EF4-FFF2-40B4-BE49-F238E27FC236}">
                <a16:creationId xmlns:a16="http://schemas.microsoft.com/office/drawing/2014/main" id="{0EBD8A97-A21F-4DFB-A897-D0A9A9D91D3D}"/>
              </a:ext>
            </a:extLst>
          </p:cNvPr>
          <p:cNvPicPr>
            <a:picLocks noChangeAspect="1"/>
          </p:cNvPicPr>
          <p:nvPr/>
        </p:nvPicPr>
        <p:blipFill rotWithShape="1">
          <a:blip r:embed="rId5"/>
          <a:srcRect r="50000"/>
          <a:stretch/>
        </p:blipFill>
        <p:spPr>
          <a:xfrm>
            <a:off x="7822152" y="296802"/>
            <a:ext cx="3301694" cy="2779597"/>
          </a:xfrm>
          <a:prstGeom prst="rect">
            <a:avLst/>
          </a:prstGeom>
        </p:spPr>
      </p:pic>
      <p:sp>
        <p:nvSpPr>
          <p:cNvPr id="10" name="TextBox 9">
            <a:extLst>
              <a:ext uri="{FF2B5EF4-FFF2-40B4-BE49-F238E27FC236}">
                <a16:creationId xmlns:a16="http://schemas.microsoft.com/office/drawing/2014/main" id="{B1A76544-D9F0-4370-8FD1-645D54ED7E75}"/>
              </a:ext>
            </a:extLst>
          </p:cNvPr>
          <p:cNvSpPr txBox="1"/>
          <p:nvPr/>
        </p:nvSpPr>
        <p:spPr>
          <a:xfrm>
            <a:off x="937932" y="3248255"/>
            <a:ext cx="7238143" cy="523220"/>
          </a:xfrm>
          <a:prstGeom prst="rect">
            <a:avLst/>
          </a:prstGeom>
          <a:noFill/>
        </p:spPr>
        <p:txBody>
          <a:bodyPr wrap="square" rtlCol="0">
            <a:spAutoFit/>
          </a:bodyPr>
          <a:lstStyle/>
          <a:p>
            <a:r>
              <a:rPr lang="en-GB" sz="2800">
                <a:latin typeface="Segoe UI Light" panose="020B0502040204020203" pitchFamily="34" charset="0"/>
                <a:cs typeface="Segoe UI Light" panose="020B0502040204020203" pitchFamily="34" charset="0"/>
              </a:rPr>
              <a:t>Cyclical Learning Rate Schedule</a:t>
            </a:r>
          </a:p>
        </p:txBody>
      </p:sp>
      <p:sp>
        <p:nvSpPr>
          <p:cNvPr id="37" name="TextBox 36">
            <a:extLst>
              <a:ext uri="{FF2B5EF4-FFF2-40B4-BE49-F238E27FC236}">
                <a16:creationId xmlns:a16="http://schemas.microsoft.com/office/drawing/2014/main" id="{1E5716D2-04A1-42FB-A89C-83CB826F80A0}"/>
              </a:ext>
            </a:extLst>
          </p:cNvPr>
          <p:cNvSpPr txBox="1"/>
          <p:nvPr/>
        </p:nvSpPr>
        <p:spPr>
          <a:xfrm>
            <a:off x="937933" y="1200340"/>
            <a:ext cx="7238143" cy="523220"/>
          </a:xfrm>
          <a:prstGeom prst="rect">
            <a:avLst/>
          </a:prstGeom>
          <a:noFill/>
        </p:spPr>
        <p:txBody>
          <a:bodyPr wrap="square" rtlCol="0">
            <a:spAutoFit/>
          </a:bodyPr>
          <a:lstStyle/>
          <a:p>
            <a:r>
              <a:rPr lang="en-GB" sz="2800">
                <a:latin typeface="Segoe UI Light" panose="020B0502040204020203" pitchFamily="34" charset="0"/>
                <a:cs typeface="Segoe UI Light" panose="020B0502040204020203" pitchFamily="34" charset="0"/>
              </a:rPr>
              <a:t>Mini-batch stochastic gradient descent</a:t>
            </a:r>
          </a:p>
        </p:txBody>
      </p:sp>
      <p:pic>
        <p:nvPicPr>
          <p:cNvPr id="38" name="图片 34" descr="地图上有字&#10;&#10;已生成高可信度的说明">
            <a:extLst>
              <a:ext uri="{FF2B5EF4-FFF2-40B4-BE49-F238E27FC236}">
                <a16:creationId xmlns:a16="http://schemas.microsoft.com/office/drawing/2014/main" id="{167CFEC6-6D70-4831-BCA5-801757C7163A}"/>
              </a:ext>
            </a:extLst>
          </p:cNvPr>
          <p:cNvPicPr>
            <a:picLocks noChangeAspect="1"/>
          </p:cNvPicPr>
          <p:nvPr/>
        </p:nvPicPr>
        <p:blipFill rotWithShape="1">
          <a:blip r:embed="rId5"/>
          <a:srcRect l="50000"/>
          <a:stretch/>
        </p:blipFill>
        <p:spPr>
          <a:xfrm>
            <a:off x="7861634" y="3170180"/>
            <a:ext cx="3311549" cy="2787893"/>
          </a:xfrm>
          <a:prstGeom prst="rect">
            <a:avLst/>
          </a:prstGeom>
        </p:spPr>
      </p:pic>
      <p:sp>
        <p:nvSpPr>
          <p:cNvPr id="29" name="Rectangle: Rounded Corners 28">
            <a:extLst>
              <a:ext uri="{FF2B5EF4-FFF2-40B4-BE49-F238E27FC236}">
                <a16:creationId xmlns:a16="http://schemas.microsoft.com/office/drawing/2014/main" id="{8E3DEFC6-C71B-4CDE-A996-DBAB4BCDC7BD}"/>
              </a:ext>
            </a:extLst>
          </p:cNvPr>
          <p:cNvSpPr/>
          <p:nvPr/>
        </p:nvSpPr>
        <p:spPr>
          <a:xfrm>
            <a:off x="424647" y="1106559"/>
            <a:ext cx="6740670" cy="1823597"/>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A584CAD-B2F3-4249-AA44-AA8B61181609}"/>
              </a:ext>
            </a:extLst>
          </p:cNvPr>
          <p:cNvSpPr/>
          <p:nvPr/>
        </p:nvSpPr>
        <p:spPr>
          <a:xfrm>
            <a:off x="255920" y="924689"/>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ADA7E077-CAB5-461B-9D15-BEBAE6676285}"/>
              </a:ext>
            </a:extLst>
          </p:cNvPr>
          <p:cNvSpPr/>
          <p:nvPr/>
        </p:nvSpPr>
        <p:spPr>
          <a:xfrm>
            <a:off x="424647" y="3178656"/>
            <a:ext cx="6740670" cy="2754655"/>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CAC3BF9D-103D-4654-98BE-7C3C33340A62}"/>
              </a:ext>
            </a:extLst>
          </p:cNvPr>
          <p:cNvSpPr/>
          <p:nvPr/>
        </p:nvSpPr>
        <p:spPr>
          <a:xfrm>
            <a:off x="255920" y="2996786"/>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close up of a logo&#10;&#10;Description automatically generated">
            <a:extLst>
              <a:ext uri="{FF2B5EF4-FFF2-40B4-BE49-F238E27FC236}">
                <a16:creationId xmlns:a16="http://schemas.microsoft.com/office/drawing/2014/main" id="{ADBC3214-94B7-4772-86F3-EC97624C6944}"/>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4686" y="945526"/>
            <a:ext cx="509628" cy="509628"/>
          </a:xfrm>
          <a:prstGeom prst="rect">
            <a:avLst/>
          </a:prstGeom>
        </p:spPr>
      </p:pic>
      <p:pic>
        <p:nvPicPr>
          <p:cNvPr id="26" name="Picture 25" descr="A close up of a logo&#10;&#10;Description automatically generated">
            <a:extLst>
              <a:ext uri="{FF2B5EF4-FFF2-40B4-BE49-F238E27FC236}">
                <a16:creationId xmlns:a16="http://schemas.microsoft.com/office/drawing/2014/main" id="{7ED9CE9F-3211-4ED4-9627-322DF197437B}"/>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70470" y="3116035"/>
            <a:ext cx="308662" cy="308662"/>
          </a:xfrm>
          <a:prstGeom prst="rect">
            <a:avLst/>
          </a:prstGeom>
        </p:spPr>
      </p:pic>
      <p:cxnSp>
        <p:nvCxnSpPr>
          <p:cNvPr id="47" name="直接箭头连接符 23">
            <a:extLst>
              <a:ext uri="{FF2B5EF4-FFF2-40B4-BE49-F238E27FC236}">
                <a16:creationId xmlns:a16="http://schemas.microsoft.com/office/drawing/2014/main" id="{B6C1F5EE-9B5E-44F6-BAD1-3F139B531F6A}"/>
              </a:ext>
            </a:extLst>
          </p:cNvPr>
          <p:cNvCxnSpPr>
            <a:cxnSpLocks/>
          </p:cNvCxnSpPr>
          <p:nvPr/>
        </p:nvCxnSpPr>
        <p:spPr>
          <a:xfrm>
            <a:off x="2021199" y="5088016"/>
            <a:ext cx="0" cy="594103"/>
          </a:xfrm>
          <a:prstGeom prst="straightConnector1">
            <a:avLst/>
          </a:prstGeom>
          <a:ln>
            <a:solidFill>
              <a:srgbClr val="71A381"/>
            </a:solidFill>
          </a:ln>
        </p:spPr>
        <p:style>
          <a:lnRef idx="1">
            <a:schemeClr val="accent6"/>
          </a:lnRef>
          <a:fillRef idx="0">
            <a:schemeClr val="accent6"/>
          </a:fillRef>
          <a:effectRef idx="0">
            <a:schemeClr val="accent6"/>
          </a:effectRef>
          <a:fontRef idx="minor">
            <a:schemeClr val="tx1"/>
          </a:fontRef>
        </p:style>
      </p:cxnSp>
      <p:cxnSp>
        <p:nvCxnSpPr>
          <p:cNvPr id="50" name="直接箭头连接符 24">
            <a:extLst>
              <a:ext uri="{FF2B5EF4-FFF2-40B4-BE49-F238E27FC236}">
                <a16:creationId xmlns:a16="http://schemas.microsoft.com/office/drawing/2014/main" id="{BD8F7038-27FD-4DD8-BFE9-BDCF482B891E}"/>
              </a:ext>
            </a:extLst>
          </p:cNvPr>
          <p:cNvCxnSpPr>
            <a:cxnSpLocks/>
          </p:cNvCxnSpPr>
          <p:nvPr/>
        </p:nvCxnSpPr>
        <p:spPr>
          <a:xfrm>
            <a:off x="1636564" y="5576376"/>
            <a:ext cx="374625" cy="0"/>
          </a:xfrm>
          <a:prstGeom prst="straightConnector1">
            <a:avLst/>
          </a:prstGeom>
          <a:ln>
            <a:solidFill>
              <a:srgbClr val="71A381"/>
            </a:solidFill>
            <a:headEnd type="triangle"/>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9FDB2E1D-7F37-49E1-850F-BBAD3C30C93B}"/>
                  </a:ext>
                </a:extLst>
              </p:cNvPr>
              <p:cNvSpPr/>
              <p:nvPr/>
            </p:nvSpPr>
            <p:spPr>
              <a:xfrm>
                <a:off x="1121600" y="5648139"/>
                <a:ext cx="299377"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altLang="zh-CN" sz="1100" i="1">
                          <a:latin typeface="Cambria Math" panose="02040503050406030204" pitchFamily="18" charset="0"/>
                          <a:ea typeface="等线"/>
                          <a:cs typeface="Segoe UI Light" panose="020B0502040204020203" pitchFamily="34" charset="0"/>
                        </a:rPr>
                        <m:t>𝑘</m:t>
                      </m:r>
                    </m:oMath>
                  </m:oMathPara>
                </a14:m>
                <a:endParaRPr lang="en-GB" sz="1100"/>
              </a:p>
            </p:txBody>
          </p:sp>
        </mc:Choice>
        <mc:Fallback xmlns="">
          <p:sp>
            <p:nvSpPr>
              <p:cNvPr id="52" name="Rectangle 51">
                <a:extLst>
                  <a:ext uri="{FF2B5EF4-FFF2-40B4-BE49-F238E27FC236}">
                    <a16:creationId xmlns:a16="http://schemas.microsoft.com/office/drawing/2014/main" id="{9FDB2E1D-7F37-49E1-850F-BBAD3C30C93B}"/>
                  </a:ext>
                </a:extLst>
              </p:cNvPr>
              <p:cNvSpPr>
                <a:spLocks noRot="1" noChangeAspect="1" noMove="1" noResize="1" noEditPoints="1" noAdjustHandles="1" noChangeArrowheads="1" noChangeShapeType="1" noTextEdit="1"/>
              </p:cNvSpPr>
              <p:nvPr/>
            </p:nvSpPr>
            <p:spPr>
              <a:xfrm>
                <a:off x="1121600" y="5648139"/>
                <a:ext cx="299377" cy="2616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D20745E4-BD7A-4D00-886A-8B302919D964}"/>
                  </a:ext>
                </a:extLst>
              </p:cNvPr>
              <p:cNvSpPr/>
              <p:nvPr/>
            </p:nvSpPr>
            <p:spPr>
              <a:xfrm>
                <a:off x="1529404" y="5646130"/>
                <a:ext cx="588944" cy="2616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altLang="zh-CN" sz="1100" b="0" i="1" smtClean="0">
                          <a:latin typeface="Cambria Math" panose="02040503050406030204" pitchFamily="18" charset="0"/>
                          <a:ea typeface="等线"/>
                          <a:cs typeface="Segoe UI Light" panose="020B0502040204020203" pitchFamily="34" charset="0"/>
                        </a:rPr>
                        <m:t>𝑚</m:t>
                      </m:r>
                      <m:r>
                        <a:rPr lang="en-GB" altLang="zh-CN" sz="1100" b="0" i="1" smtClean="0">
                          <a:latin typeface="Cambria Math" panose="02040503050406030204" pitchFamily="18" charset="0"/>
                          <a:ea typeface="等线"/>
                          <a:cs typeface="Segoe UI Light" panose="020B0502040204020203" pitchFamily="34" charset="0"/>
                        </a:rPr>
                        <m:t>−</m:t>
                      </m:r>
                      <m:r>
                        <a:rPr lang="en-GB" altLang="zh-CN" sz="1100" i="1">
                          <a:latin typeface="Cambria Math" panose="02040503050406030204" pitchFamily="18" charset="0"/>
                          <a:ea typeface="等线"/>
                          <a:cs typeface="Segoe UI Light" panose="020B0502040204020203" pitchFamily="34" charset="0"/>
                        </a:rPr>
                        <m:t>𝑘</m:t>
                      </m:r>
                    </m:oMath>
                  </m:oMathPara>
                </a14:m>
                <a:endParaRPr lang="en-GB" sz="1100"/>
              </a:p>
            </p:txBody>
          </p:sp>
        </mc:Choice>
        <mc:Fallback xmlns="">
          <p:sp>
            <p:nvSpPr>
              <p:cNvPr id="53" name="Rectangle 52">
                <a:extLst>
                  <a:ext uri="{FF2B5EF4-FFF2-40B4-BE49-F238E27FC236}">
                    <a16:creationId xmlns:a16="http://schemas.microsoft.com/office/drawing/2014/main" id="{D20745E4-BD7A-4D00-886A-8B302919D964}"/>
                  </a:ext>
                </a:extLst>
              </p:cNvPr>
              <p:cNvSpPr>
                <a:spLocks noRot="1" noChangeAspect="1" noMove="1" noResize="1" noEditPoints="1" noAdjustHandles="1" noChangeArrowheads="1" noChangeShapeType="1" noTextEdit="1"/>
              </p:cNvSpPr>
              <p:nvPr/>
            </p:nvSpPr>
            <p:spPr>
              <a:xfrm>
                <a:off x="1529404" y="5646130"/>
                <a:ext cx="588944" cy="261610"/>
              </a:xfrm>
              <a:prstGeom prst="rect">
                <a:avLst/>
              </a:prstGeom>
              <a:blipFill>
                <a:blip r:embed="rId9"/>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4E3E5A8E-B976-4A88-B36B-6ED77543489E}"/>
              </a:ext>
            </a:extLst>
          </p:cNvPr>
          <p:cNvCxnSpPr/>
          <p:nvPr/>
        </p:nvCxnSpPr>
        <p:spPr>
          <a:xfrm>
            <a:off x="1620826" y="4254984"/>
            <a:ext cx="0" cy="1433593"/>
          </a:xfrm>
          <a:prstGeom prst="line">
            <a:avLst/>
          </a:prstGeom>
          <a:ln>
            <a:solidFill>
              <a:srgbClr val="71A381"/>
            </a:solidFill>
          </a:ln>
        </p:spPr>
        <p:style>
          <a:lnRef idx="1">
            <a:schemeClr val="accent1"/>
          </a:lnRef>
          <a:fillRef idx="0">
            <a:schemeClr val="accent1"/>
          </a:fillRef>
          <a:effectRef idx="0">
            <a:schemeClr val="accent1"/>
          </a:effectRef>
          <a:fontRef idx="minor">
            <a:schemeClr val="tx1"/>
          </a:fontRef>
        </p:style>
      </p:cxnSp>
      <p:sp>
        <p:nvSpPr>
          <p:cNvPr id="57" name="文本框 30">
            <a:extLst>
              <a:ext uri="{FF2B5EF4-FFF2-40B4-BE49-F238E27FC236}">
                <a16:creationId xmlns:a16="http://schemas.microsoft.com/office/drawing/2014/main" id="{488C7928-229F-46E7-867B-DBFC7E1E3AA3}"/>
              </a:ext>
            </a:extLst>
          </p:cNvPr>
          <p:cNvSpPr txBox="1"/>
          <p:nvPr/>
        </p:nvSpPr>
        <p:spPr>
          <a:xfrm>
            <a:off x="424647" y="5986748"/>
            <a:ext cx="119486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tLang="zh-CN" sz="1400">
                <a:solidFill>
                  <a:schemeClr val="bg2">
                    <a:lumMod val="50000"/>
                  </a:schemeClr>
                </a:solidFill>
                <a:latin typeface="Segoe UI Light" panose="020B0502040204020203" pitchFamily="34" charset="0"/>
                <a:ea typeface="等线"/>
                <a:cs typeface="Segoe UI Light" panose="020B0502040204020203" pitchFamily="34" charset="0"/>
              </a:rPr>
              <a:t>Leslie Smith. 2017. Cyclical Learning Rates for Training Neural Networks. </a:t>
            </a:r>
            <a:r>
              <a:rPr lang="en-GB" sz="1400">
                <a:solidFill>
                  <a:schemeClr val="bg2">
                    <a:lumMod val="50000"/>
                  </a:schemeClr>
                </a:solidFill>
                <a:latin typeface="Segoe UI Light" panose="020B0502040204020203" pitchFamily="34" charset="0"/>
                <a:cs typeface="Segoe UI Light" panose="020B0502040204020203" pitchFamily="34" charset="0"/>
              </a:rPr>
              <a:t>https://arxiv.org/pdf/1506.01186.pdf</a:t>
            </a:r>
          </a:p>
          <a:p>
            <a:r>
              <a:rPr lang="en-GB" altLang="zh-CN" sz="1400">
                <a:solidFill>
                  <a:schemeClr val="bg2">
                    <a:lumMod val="50000"/>
                  </a:schemeClr>
                </a:solidFill>
                <a:latin typeface="Segoe UI Light" panose="020B0502040204020203" pitchFamily="34" charset="0"/>
                <a:ea typeface="等线"/>
                <a:cs typeface="Segoe UI Light" panose="020B0502040204020203" pitchFamily="34" charset="0"/>
              </a:rPr>
              <a:t>Gao Huang, et al. 2017. Snapshot Ensembles: Train 1, Get M For Free. </a:t>
            </a:r>
            <a:r>
              <a:rPr lang="en-GB" sz="1400">
                <a:solidFill>
                  <a:schemeClr val="bg2">
                    <a:lumMod val="50000"/>
                  </a:schemeClr>
                </a:solidFill>
                <a:latin typeface="Segoe UI Light" panose="020B0502040204020203" pitchFamily="34" charset="0"/>
                <a:cs typeface="Segoe UI Light" panose="020B0502040204020203" pitchFamily="34" charset="0"/>
              </a:rPr>
              <a:t>https://arxiv.org/abs/1704.00109</a:t>
            </a:r>
            <a:endParaRPr lang="zh-CN" altLang="en-US" sz="1400">
              <a:solidFill>
                <a:schemeClr val="bg2">
                  <a:lumMod val="50000"/>
                </a:schemeClr>
              </a:solidFill>
              <a:latin typeface="Segoe UI Light" panose="020B0502040204020203" pitchFamily="34" charset="0"/>
              <a:ea typeface="等线"/>
              <a:cs typeface="Segoe UI Light" panose="020B0502040204020203" pitchFamily="34" charset="0"/>
            </a:endParaRPr>
          </a:p>
        </p:txBody>
      </p:sp>
    </p:spTree>
    <p:extLst>
      <p:ext uri="{BB962C8B-B14F-4D97-AF65-F5344CB8AC3E}">
        <p14:creationId xmlns:p14="http://schemas.microsoft.com/office/powerpoint/2010/main" val="146944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a:ea typeface="+mn-lt"/>
                  <a:cs typeface="Segoe UI"/>
                </a:rPr>
                <a:t>OPTIMISATION</a:t>
              </a:r>
              <a:endParaRPr lang="zh-CN" altLang="en-US"/>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r>
              <a:rPr lang="en-GB" sz="2800">
                <a:latin typeface="Segoe UI" panose="020B0502040204020203" pitchFamily="34" charset="0"/>
                <a:cs typeface="Segoe UI" panose="020B0502040204020203" pitchFamily="34" charset="0"/>
              </a:rPr>
              <a:t>MOMENTUM</a:t>
            </a: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moment_compo">
            <a:extLst>
              <a:ext uri="{FF2B5EF4-FFF2-40B4-BE49-F238E27FC236}">
                <a16:creationId xmlns:a16="http://schemas.microsoft.com/office/drawing/2014/main" id="{B0A0542E-9D2C-4E45-B81B-78D095053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360" y="2605430"/>
            <a:ext cx="5366215" cy="33439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C32DEF1-2558-4DAF-8397-2C723B2004AF}"/>
              </a:ext>
            </a:extLst>
          </p:cNvPr>
          <p:cNvSpPr txBox="1"/>
          <p:nvPr/>
        </p:nvSpPr>
        <p:spPr>
          <a:xfrm>
            <a:off x="5608474" y="6030466"/>
            <a:ext cx="6740254" cy="461665"/>
          </a:xfrm>
          <a:prstGeom prst="rect">
            <a:avLst/>
          </a:prstGeom>
          <a:noFill/>
        </p:spPr>
        <p:txBody>
          <a:bodyPr wrap="square" rtlCol="0">
            <a:spAutoFit/>
          </a:bodyPr>
          <a:lstStyle/>
          <a:p>
            <a:r>
              <a:rPr lang="en-GB" sz="1200" dirty="0" err="1">
                <a:solidFill>
                  <a:schemeClr val="bg2">
                    <a:lumMod val="50000"/>
                  </a:schemeClr>
                </a:solidFill>
                <a:latin typeface="Segoe UI Light" panose="020B0502040204020203" pitchFamily="34" charset="0"/>
                <a:cs typeface="Segoe UI Light" panose="020B0502040204020203" pitchFamily="34" charset="0"/>
              </a:rPr>
              <a:t>Ayoosh</a:t>
            </a:r>
            <a:r>
              <a:rPr lang="en-GB" sz="1200" dirty="0">
                <a:solidFill>
                  <a:schemeClr val="bg2">
                    <a:lumMod val="50000"/>
                  </a:schemeClr>
                </a:solidFill>
                <a:latin typeface="Segoe UI Light" panose="020B0502040204020203" pitchFamily="34" charset="0"/>
                <a:cs typeface="Segoe UI Light" panose="020B0502040204020203" pitchFamily="34" charset="0"/>
              </a:rPr>
              <a:t> </a:t>
            </a:r>
            <a:r>
              <a:rPr lang="en-GB" sz="1200" dirty="0" err="1">
                <a:solidFill>
                  <a:schemeClr val="bg2">
                    <a:lumMod val="50000"/>
                  </a:schemeClr>
                </a:solidFill>
                <a:latin typeface="Segoe UI Light" panose="020B0502040204020203" pitchFamily="34" charset="0"/>
                <a:cs typeface="Segoe UI Light" panose="020B0502040204020203" pitchFamily="34" charset="0"/>
              </a:rPr>
              <a:t>Kathuria</a:t>
            </a:r>
            <a:r>
              <a:rPr lang="en-GB" sz="1200" dirty="0">
                <a:solidFill>
                  <a:schemeClr val="bg2">
                    <a:lumMod val="50000"/>
                  </a:schemeClr>
                </a:solidFill>
                <a:latin typeface="Segoe UI Light" panose="020B0502040204020203" pitchFamily="34" charset="0"/>
                <a:cs typeface="Segoe UI Light" panose="020B0502040204020203" pitchFamily="34" charset="0"/>
              </a:rPr>
              <a:t>. 2018. Intro to optimization in deep learning: Momentum, </a:t>
            </a:r>
            <a:r>
              <a:rPr lang="en-GB" sz="1200" dirty="0" err="1">
                <a:solidFill>
                  <a:schemeClr val="bg2">
                    <a:lumMod val="50000"/>
                  </a:schemeClr>
                </a:solidFill>
                <a:latin typeface="Segoe UI Light" panose="020B0502040204020203" pitchFamily="34" charset="0"/>
                <a:cs typeface="Segoe UI Light" panose="020B0502040204020203" pitchFamily="34" charset="0"/>
              </a:rPr>
              <a:t>RMSProp</a:t>
            </a:r>
            <a:r>
              <a:rPr lang="en-GB" sz="1200" dirty="0">
                <a:solidFill>
                  <a:schemeClr val="bg2">
                    <a:lumMod val="50000"/>
                  </a:schemeClr>
                </a:solidFill>
                <a:latin typeface="Segoe UI Light" panose="020B0502040204020203" pitchFamily="34" charset="0"/>
                <a:cs typeface="Segoe UI Light" panose="020B0502040204020203" pitchFamily="34" charset="0"/>
              </a:rPr>
              <a:t> and Adam. https://blog.paperspace.com/intro-to-optimization-momentum-rmsprop-adam/</a:t>
            </a:r>
          </a:p>
        </p:txBody>
      </p:sp>
      <p:sp>
        <p:nvSpPr>
          <p:cNvPr id="35" name="矩形 14">
            <a:extLst>
              <a:ext uri="{FF2B5EF4-FFF2-40B4-BE49-F238E27FC236}">
                <a16:creationId xmlns:a16="http://schemas.microsoft.com/office/drawing/2014/main" id="{499634AE-1527-4956-8514-F1E446DE4E4A}"/>
              </a:ext>
            </a:extLst>
          </p:cNvPr>
          <p:cNvSpPr/>
          <p:nvPr/>
        </p:nvSpPr>
        <p:spPr>
          <a:xfrm>
            <a:off x="2293539" y="3230227"/>
            <a:ext cx="846723" cy="698740"/>
          </a:xfrm>
          <a:prstGeom prst="rect">
            <a:avLst/>
          </a:prstGeom>
          <a:noFill/>
          <a:ln>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15">
            <a:extLst>
              <a:ext uri="{FF2B5EF4-FFF2-40B4-BE49-F238E27FC236}">
                <a16:creationId xmlns:a16="http://schemas.microsoft.com/office/drawing/2014/main" id="{A192661D-2330-476C-ACE5-0E3C413AFDE8}"/>
              </a:ext>
            </a:extLst>
          </p:cNvPr>
          <p:cNvSpPr txBox="1"/>
          <p:nvPr/>
        </p:nvSpPr>
        <p:spPr>
          <a:xfrm>
            <a:off x="318727" y="4454050"/>
            <a:ext cx="40515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latin typeface="Segoe UI Light" panose="020B0502040204020203" pitchFamily="34" charset="0"/>
                <a:ea typeface="等线"/>
                <a:cs typeface="Segoe UI Light" panose="020B0502040204020203" pitchFamily="34" charset="0"/>
              </a:rPr>
              <a:t>Exponentially weighted average of gradients from previous iterations</a:t>
            </a:r>
          </a:p>
        </p:txBody>
      </p:sp>
      <p:cxnSp>
        <p:nvCxnSpPr>
          <p:cNvPr id="38" name="直接箭头连接符 20">
            <a:extLst>
              <a:ext uri="{FF2B5EF4-FFF2-40B4-BE49-F238E27FC236}">
                <a16:creationId xmlns:a16="http://schemas.microsoft.com/office/drawing/2014/main" id="{2FFBCC12-B713-49FC-A24D-A1F3207ED629}"/>
              </a:ext>
            </a:extLst>
          </p:cNvPr>
          <p:cNvCxnSpPr>
            <a:cxnSpLocks/>
          </p:cNvCxnSpPr>
          <p:nvPr/>
        </p:nvCxnSpPr>
        <p:spPr>
          <a:xfrm flipH="1">
            <a:off x="1909863" y="3928966"/>
            <a:ext cx="383677" cy="497079"/>
          </a:xfrm>
          <a:prstGeom prst="straightConnector1">
            <a:avLst/>
          </a:prstGeom>
          <a:ln>
            <a:solidFill>
              <a:srgbClr val="3F686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24">
            <a:extLst>
              <a:ext uri="{FF2B5EF4-FFF2-40B4-BE49-F238E27FC236}">
                <a16:creationId xmlns:a16="http://schemas.microsoft.com/office/drawing/2014/main" id="{A44C521D-CD69-4E4A-8F58-F031CEB22F9A}"/>
              </a:ext>
            </a:extLst>
          </p:cNvPr>
          <p:cNvCxnSpPr>
            <a:cxnSpLocks/>
            <a:endCxn id="40" idx="0"/>
          </p:cNvCxnSpPr>
          <p:nvPr/>
        </p:nvCxnSpPr>
        <p:spPr>
          <a:xfrm>
            <a:off x="5199610" y="3928966"/>
            <a:ext cx="64619" cy="553089"/>
          </a:xfrm>
          <a:prstGeom prst="straightConnector1">
            <a:avLst/>
          </a:prstGeom>
          <a:ln>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21">
            <a:extLst>
              <a:ext uri="{FF2B5EF4-FFF2-40B4-BE49-F238E27FC236}">
                <a16:creationId xmlns:a16="http://schemas.microsoft.com/office/drawing/2014/main" id="{53EFCB07-6EB0-4F28-9FC6-F3AF0F06EBDD}"/>
              </a:ext>
            </a:extLst>
          </p:cNvPr>
          <p:cNvSpPr txBox="1"/>
          <p:nvPr/>
        </p:nvSpPr>
        <p:spPr>
          <a:xfrm>
            <a:off x="4374270" y="4482055"/>
            <a:ext cx="1779917" cy="660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latin typeface="Segoe UI Light" panose="020B0502040204020203" pitchFamily="34" charset="0"/>
                <a:ea typeface="等线"/>
                <a:cs typeface="Segoe UI Light" panose="020B0502040204020203" pitchFamily="34" charset="0"/>
              </a:rPr>
              <a:t>Gradient of current iteration</a:t>
            </a:r>
          </a:p>
        </p:txBody>
      </p:sp>
      <p:sp>
        <p:nvSpPr>
          <p:cNvPr id="41" name="矩形 27">
            <a:extLst>
              <a:ext uri="{FF2B5EF4-FFF2-40B4-BE49-F238E27FC236}">
                <a16:creationId xmlns:a16="http://schemas.microsoft.com/office/drawing/2014/main" id="{9502D7C5-FBD8-4016-98BB-30949BE1CDB7}"/>
              </a:ext>
            </a:extLst>
          </p:cNvPr>
          <p:cNvSpPr/>
          <p:nvPr/>
        </p:nvSpPr>
        <p:spPr>
          <a:xfrm flipH="1">
            <a:off x="4451298" y="3229227"/>
            <a:ext cx="311629" cy="698400"/>
          </a:xfrm>
          <a:prstGeom prst="rect">
            <a:avLst/>
          </a:prstGeom>
          <a:noFill/>
          <a:ln>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28">
            <a:extLst>
              <a:ext uri="{FF2B5EF4-FFF2-40B4-BE49-F238E27FC236}">
                <a16:creationId xmlns:a16="http://schemas.microsoft.com/office/drawing/2014/main" id="{8329DABC-9FBE-4DC9-8179-BE4E4012861B}"/>
              </a:ext>
            </a:extLst>
          </p:cNvPr>
          <p:cNvCxnSpPr>
            <a:cxnSpLocks/>
            <a:stCxn id="41" idx="0"/>
          </p:cNvCxnSpPr>
          <p:nvPr/>
        </p:nvCxnSpPr>
        <p:spPr>
          <a:xfrm flipH="1" flipV="1">
            <a:off x="4340780" y="2874279"/>
            <a:ext cx="266332" cy="354948"/>
          </a:xfrm>
          <a:prstGeom prst="straightConnector1">
            <a:avLst/>
          </a:prstGeom>
          <a:ln>
            <a:solidFill>
              <a:srgbClr val="3F6862"/>
            </a:solidFill>
            <a:tailEnd type="triangle"/>
          </a:ln>
        </p:spPr>
        <p:style>
          <a:lnRef idx="1">
            <a:schemeClr val="dk1"/>
          </a:lnRef>
          <a:fillRef idx="0">
            <a:schemeClr val="dk1"/>
          </a:fillRef>
          <a:effectRef idx="0">
            <a:schemeClr val="dk1"/>
          </a:effectRef>
          <a:fontRef idx="minor">
            <a:schemeClr val="tx1"/>
          </a:fontRef>
        </p:style>
      </p:cxnSp>
      <p:sp>
        <p:nvSpPr>
          <p:cNvPr id="43" name="文本框 26">
            <a:extLst>
              <a:ext uri="{FF2B5EF4-FFF2-40B4-BE49-F238E27FC236}">
                <a16:creationId xmlns:a16="http://schemas.microsoft.com/office/drawing/2014/main" id="{41A9AE70-48A2-49C4-9567-D4212137685B}"/>
              </a:ext>
            </a:extLst>
          </p:cNvPr>
          <p:cNvSpPr txBox="1"/>
          <p:nvPr/>
        </p:nvSpPr>
        <p:spPr>
          <a:xfrm>
            <a:off x="1909863" y="26043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latin typeface="Segoe UI Light" panose="020B0502040204020203" pitchFamily="34" charset="0"/>
                <a:ea typeface="等线"/>
                <a:cs typeface="Segoe UI Light" panose="020B0502040204020203" pitchFamily="34" charset="0"/>
              </a:rPr>
              <a:t>Momentum Parameter</a:t>
            </a:r>
          </a:p>
        </p:txBody>
      </p:sp>
      <p:grpSp>
        <p:nvGrpSpPr>
          <p:cNvPr id="10" name="Group 9">
            <a:extLst>
              <a:ext uri="{FF2B5EF4-FFF2-40B4-BE49-F238E27FC236}">
                <a16:creationId xmlns:a16="http://schemas.microsoft.com/office/drawing/2014/main" id="{6F284117-0E72-4ABF-8AF7-E9A9A49471BB}"/>
              </a:ext>
            </a:extLst>
          </p:cNvPr>
          <p:cNvGrpSpPr/>
          <p:nvPr/>
        </p:nvGrpSpPr>
        <p:grpSpPr>
          <a:xfrm>
            <a:off x="704739" y="3230226"/>
            <a:ext cx="4939878" cy="698740"/>
            <a:chOff x="704739" y="3230226"/>
            <a:chExt cx="4939878" cy="698740"/>
          </a:xfrm>
        </p:grpSpPr>
        <p:sp>
          <p:nvSpPr>
            <p:cNvPr id="36" name="矩形 16">
              <a:extLst>
                <a:ext uri="{FF2B5EF4-FFF2-40B4-BE49-F238E27FC236}">
                  <a16:creationId xmlns:a16="http://schemas.microsoft.com/office/drawing/2014/main" id="{2DF2F34E-BA26-4A31-A111-4B0668A890F3}"/>
                </a:ext>
              </a:extLst>
            </p:cNvPr>
            <p:cNvSpPr/>
            <p:nvPr/>
          </p:nvSpPr>
          <p:spPr>
            <a:xfrm>
              <a:off x="4914819" y="3230226"/>
              <a:ext cx="569582" cy="698740"/>
            </a:xfrm>
            <a:prstGeom prst="rect">
              <a:avLst/>
            </a:prstGeom>
            <a:noFill/>
            <a:ln>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8A564B3A-26CF-4848-9A07-E16EC1F387E2}"/>
                    </a:ext>
                  </a:extLst>
                </p:cNvPr>
                <p:cNvSpPr/>
                <p:nvPr/>
              </p:nvSpPr>
              <p:spPr>
                <a:xfrm>
                  <a:off x="704739" y="3313989"/>
                  <a:ext cx="4939878" cy="6059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GB" altLang="zh-CN" sz="3200" b="0" i="1" smtClean="0">
                                <a:latin typeface="Cambria Math" panose="02040503050406030204" pitchFamily="18" charset="0"/>
                                <a:ea typeface="等线"/>
                                <a:cs typeface="Segoe UI" panose="020B0502040204020203" pitchFamily="34" charset="0"/>
                              </a:rPr>
                            </m:ctrlPr>
                          </m:sSubSupPr>
                          <m:e>
                            <m:r>
                              <a:rPr lang="en-GB" altLang="zh-CN" sz="3200" b="0" i="1" smtClean="0">
                                <a:latin typeface="Cambria Math" panose="02040503050406030204" pitchFamily="18" charset="0"/>
                                <a:ea typeface="等线"/>
                                <a:cs typeface="Segoe UI" panose="020B0502040204020203" pitchFamily="34" charset="0"/>
                              </a:rPr>
                              <m:t>𝑉</m:t>
                            </m:r>
                          </m:e>
                          <m:sub>
                            <m:r>
                              <a:rPr lang="en-GB" altLang="zh-CN" sz="3200" b="0" i="1" smtClean="0">
                                <a:latin typeface="Cambria Math" panose="02040503050406030204" pitchFamily="18" charset="0"/>
                                <a:ea typeface="等线"/>
                                <a:cs typeface="Segoe UI" panose="020B0502040204020203" pitchFamily="34" charset="0"/>
                              </a:rPr>
                              <m:t>𝑑𝑤</m:t>
                            </m:r>
                          </m:sub>
                          <m:sup>
                            <m:r>
                              <a:rPr lang="en-GB" altLang="zh-CN" sz="3200" b="0" i="1" smtClean="0">
                                <a:latin typeface="Cambria Math" panose="02040503050406030204" pitchFamily="18" charset="0"/>
                                <a:ea typeface="等线"/>
                                <a:cs typeface="Segoe UI" panose="020B0502040204020203" pitchFamily="34" charset="0"/>
                              </a:rPr>
                              <m:t>𝑡</m:t>
                            </m:r>
                          </m:sup>
                        </m:sSubSup>
                        <m:r>
                          <a:rPr lang="en-GB" altLang="zh-CN" sz="3200" b="0" i="1" smtClean="0">
                            <a:latin typeface="Cambria Math" panose="02040503050406030204" pitchFamily="18" charset="0"/>
                            <a:ea typeface="等线"/>
                            <a:cs typeface="Segoe UI" panose="020B0502040204020203" pitchFamily="34" charset="0"/>
                          </a:rPr>
                          <m:t>=</m:t>
                        </m:r>
                        <m:r>
                          <a:rPr lang="en-GB" altLang="zh-CN" sz="3200" b="0" i="1" smtClean="0">
                            <a:latin typeface="Cambria Math" panose="02040503050406030204" pitchFamily="18" charset="0"/>
                            <a:ea typeface="等线"/>
                            <a:cs typeface="Segoe UI" panose="020B0502040204020203" pitchFamily="34" charset="0"/>
                          </a:rPr>
                          <m:t>𝛽</m:t>
                        </m:r>
                        <m:sSubSup>
                          <m:sSubSupPr>
                            <m:ctrlPr>
                              <a:rPr lang="en-GB" altLang="zh-CN" sz="3200" b="0" i="1" smtClean="0">
                                <a:latin typeface="Cambria Math" panose="02040503050406030204" pitchFamily="18" charset="0"/>
                                <a:ea typeface="等线"/>
                                <a:cs typeface="Segoe UI" panose="020B0502040204020203" pitchFamily="34" charset="0"/>
                              </a:rPr>
                            </m:ctrlPr>
                          </m:sSubSupPr>
                          <m:e>
                            <m:r>
                              <a:rPr lang="en-GB" altLang="zh-CN" sz="3200" b="0" i="1" smtClean="0">
                                <a:latin typeface="Cambria Math" panose="02040503050406030204" pitchFamily="18" charset="0"/>
                                <a:ea typeface="等线"/>
                                <a:cs typeface="Segoe UI" panose="020B0502040204020203" pitchFamily="34" charset="0"/>
                              </a:rPr>
                              <m:t>𝑉</m:t>
                            </m:r>
                          </m:e>
                          <m:sub>
                            <m:r>
                              <a:rPr lang="en-GB" altLang="zh-CN" sz="3200" b="0" i="1" smtClean="0">
                                <a:latin typeface="Cambria Math" panose="02040503050406030204" pitchFamily="18" charset="0"/>
                                <a:ea typeface="等线"/>
                                <a:cs typeface="Segoe UI" panose="020B0502040204020203" pitchFamily="34" charset="0"/>
                              </a:rPr>
                              <m:t>𝑑𝑤</m:t>
                            </m:r>
                          </m:sub>
                          <m:sup>
                            <m:r>
                              <a:rPr lang="en-GB" altLang="zh-CN" sz="3200" b="0" i="1" smtClean="0">
                                <a:latin typeface="Cambria Math" panose="02040503050406030204" pitchFamily="18" charset="0"/>
                                <a:ea typeface="等线"/>
                                <a:cs typeface="Segoe UI" panose="020B0502040204020203" pitchFamily="34" charset="0"/>
                              </a:rPr>
                              <m:t>𝑡</m:t>
                            </m:r>
                            <m:r>
                              <a:rPr lang="en-GB" altLang="zh-CN" sz="3200" b="0" i="1" smtClean="0">
                                <a:latin typeface="Cambria Math" panose="02040503050406030204" pitchFamily="18" charset="0"/>
                                <a:ea typeface="等线"/>
                                <a:cs typeface="Segoe UI" panose="020B0502040204020203" pitchFamily="34" charset="0"/>
                              </a:rPr>
                              <m:t>−1</m:t>
                            </m:r>
                          </m:sup>
                        </m:sSubSup>
                        <m:r>
                          <a:rPr lang="en-GB" altLang="zh-CN" sz="3200" b="0" i="1" smtClean="0">
                            <a:latin typeface="Cambria Math" panose="02040503050406030204" pitchFamily="18" charset="0"/>
                            <a:ea typeface="等线"/>
                            <a:cs typeface="Segoe UI" panose="020B0502040204020203" pitchFamily="34" charset="0"/>
                          </a:rPr>
                          <m:t>+</m:t>
                        </m:r>
                        <m:d>
                          <m:dPr>
                            <m:ctrlPr>
                              <a:rPr lang="en-GB" altLang="zh-CN" sz="3200" b="0" i="1" smtClean="0">
                                <a:latin typeface="Cambria Math" panose="02040503050406030204" pitchFamily="18" charset="0"/>
                                <a:ea typeface="等线"/>
                                <a:cs typeface="Segoe UI" panose="020B0502040204020203" pitchFamily="34" charset="0"/>
                              </a:rPr>
                            </m:ctrlPr>
                          </m:dPr>
                          <m:e>
                            <m:r>
                              <a:rPr lang="en-GB" altLang="zh-CN" sz="3200" b="0" i="1" smtClean="0">
                                <a:latin typeface="Cambria Math" panose="02040503050406030204" pitchFamily="18" charset="0"/>
                                <a:ea typeface="等线"/>
                                <a:cs typeface="Segoe UI" panose="020B0502040204020203" pitchFamily="34" charset="0"/>
                              </a:rPr>
                              <m:t>1−</m:t>
                            </m:r>
                            <m:r>
                              <a:rPr lang="en-GB" altLang="zh-CN" sz="3200" b="0" i="1" smtClean="0">
                                <a:latin typeface="Cambria Math" panose="02040503050406030204" pitchFamily="18" charset="0"/>
                                <a:ea typeface="等线"/>
                                <a:cs typeface="Segoe UI" panose="020B0502040204020203" pitchFamily="34" charset="0"/>
                              </a:rPr>
                              <m:t>𝛽</m:t>
                            </m:r>
                          </m:e>
                        </m:d>
                        <m:r>
                          <a:rPr lang="en-GB" altLang="zh-CN" sz="3200" b="0" i="1" smtClean="0">
                            <a:latin typeface="Cambria Math" panose="02040503050406030204" pitchFamily="18" charset="0"/>
                            <a:ea typeface="等线"/>
                            <a:cs typeface="Segoe UI" panose="020B0502040204020203" pitchFamily="34" charset="0"/>
                          </a:rPr>
                          <m:t>𝑑𝑤</m:t>
                        </m:r>
                      </m:oMath>
                    </m:oMathPara>
                  </a14:m>
                  <a:endParaRPr lang="zh-CN" altLang="en-US">
                    <a:latin typeface="Segoe UI" panose="020B0502040204020203" pitchFamily="34" charset="0"/>
                    <a:ea typeface="等线"/>
                    <a:cs typeface="Segoe UI" panose="020B0502040204020203" pitchFamily="34" charset="0"/>
                  </a:endParaRPr>
                </a:p>
              </p:txBody>
            </p:sp>
          </mc:Choice>
          <mc:Fallback xmlns="">
            <p:sp>
              <p:nvSpPr>
                <p:cNvPr id="44" name="Rectangle 43">
                  <a:extLst>
                    <a:ext uri="{FF2B5EF4-FFF2-40B4-BE49-F238E27FC236}">
                      <a16:creationId xmlns:a16="http://schemas.microsoft.com/office/drawing/2014/main" id="{8A564B3A-26CF-4848-9A07-E16EC1F387E2}"/>
                    </a:ext>
                  </a:extLst>
                </p:cNvPr>
                <p:cNvSpPr>
                  <a:spLocks noRot="1" noChangeAspect="1" noMove="1" noResize="1" noEditPoints="1" noAdjustHandles="1" noChangeArrowheads="1" noChangeShapeType="1" noTextEdit="1"/>
                </p:cNvSpPr>
                <p:nvPr/>
              </p:nvSpPr>
              <p:spPr>
                <a:xfrm>
                  <a:off x="704739" y="3313989"/>
                  <a:ext cx="4939878" cy="605935"/>
                </a:xfrm>
                <a:prstGeom prst="rect">
                  <a:avLst/>
                </a:prstGeom>
                <a:blipFill>
                  <a:blip r:embed="rId4"/>
                  <a:stretch>
                    <a:fillRect/>
                  </a:stretch>
                </a:blipFill>
              </p:spPr>
              <p:txBody>
                <a:bodyPr/>
                <a:lstStyle/>
                <a:p>
                  <a:r>
                    <a:rPr lang="en-US">
                      <a:noFill/>
                    </a:rPr>
                    <a:t> </a:t>
                  </a:r>
                </a:p>
              </p:txBody>
            </p:sp>
          </mc:Fallback>
        </mc:AlternateContent>
      </p:grpSp>
      <p:sp>
        <p:nvSpPr>
          <p:cNvPr id="45" name="Rectangle 44">
            <a:extLst>
              <a:ext uri="{FF2B5EF4-FFF2-40B4-BE49-F238E27FC236}">
                <a16:creationId xmlns:a16="http://schemas.microsoft.com/office/drawing/2014/main" id="{3AE41DE3-E893-4852-BA07-331BA16628A7}"/>
              </a:ext>
            </a:extLst>
          </p:cNvPr>
          <p:cNvSpPr/>
          <p:nvPr/>
        </p:nvSpPr>
        <p:spPr>
          <a:xfrm>
            <a:off x="318727" y="5266496"/>
            <a:ext cx="1920590" cy="400110"/>
          </a:xfrm>
          <a:prstGeom prst="rect">
            <a:avLst/>
          </a:prstGeom>
        </p:spPr>
        <p:txBody>
          <a:bodyPr wrap="none">
            <a:spAutoFit/>
          </a:bodyPr>
          <a:lstStyle/>
          <a:p>
            <a:r>
              <a:rPr lang="zh-CN" altLang="en-US" sz="2000">
                <a:latin typeface="Segoe UI" panose="020B0502040204020203" pitchFamily="34" charset="0"/>
                <a:ea typeface="等线"/>
                <a:cs typeface="Segoe UI" panose="020B0502040204020203" pitchFamily="34" charset="0"/>
              </a:rPr>
              <a:t>Weight update:</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DB272C63-F138-4AC1-884E-D886D4FEEA2E}"/>
                  </a:ext>
                </a:extLst>
              </p:cNvPr>
              <p:cNvSpPr/>
              <p:nvPr/>
            </p:nvSpPr>
            <p:spPr>
              <a:xfrm>
                <a:off x="1375522" y="5709035"/>
                <a:ext cx="3713196" cy="600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altLang="zh-CN" sz="3200" b="0" i="1" smtClean="0">
                              <a:latin typeface="Cambria Math" panose="02040503050406030204" pitchFamily="18" charset="0"/>
                              <a:ea typeface="等线"/>
                              <a:cs typeface="Segoe UI" panose="020B0502040204020203" pitchFamily="34" charset="0"/>
                            </a:rPr>
                          </m:ctrlPr>
                        </m:sSupPr>
                        <m:e>
                          <m:r>
                            <a:rPr lang="en-GB" altLang="zh-CN" sz="3200" b="0" i="1" smtClean="0">
                              <a:latin typeface="Cambria Math" panose="02040503050406030204" pitchFamily="18" charset="0"/>
                              <a:ea typeface="等线"/>
                              <a:cs typeface="Segoe UI" panose="020B0502040204020203" pitchFamily="34" charset="0"/>
                            </a:rPr>
                            <m:t>𝑊</m:t>
                          </m:r>
                        </m:e>
                        <m:sup>
                          <m:r>
                            <a:rPr lang="en-GB" altLang="zh-CN" sz="3200" b="0" i="1" smtClean="0">
                              <a:latin typeface="Cambria Math" panose="02040503050406030204" pitchFamily="18" charset="0"/>
                              <a:ea typeface="等线"/>
                              <a:cs typeface="Segoe UI" panose="020B0502040204020203" pitchFamily="34" charset="0"/>
                            </a:rPr>
                            <m:t>𝑡</m:t>
                          </m:r>
                          <m:r>
                            <a:rPr lang="en-GB" altLang="zh-CN" sz="3200" b="0" i="1" smtClean="0">
                              <a:latin typeface="Cambria Math" panose="02040503050406030204" pitchFamily="18" charset="0"/>
                              <a:ea typeface="等线"/>
                              <a:cs typeface="Segoe UI" panose="020B0502040204020203" pitchFamily="34" charset="0"/>
                            </a:rPr>
                            <m:t>+1</m:t>
                          </m:r>
                        </m:sup>
                      </m:sSup>
                      <m:r>
                        <a:rPr lang="en-GB" altLang="zh-CN" sz="3200" b="0" i="1" smtClean="0">
                          <a:latin typeface="Cambria Math" panose="02040503050406030204" pitchFamily="18" charset="0"/>
                          <a:ea typeface="等线"/>
                          <a:cs typeface="Segoe UI" panose="020B0502040204020203" pitchFamily="34" charset="0"/>
                        </a:rPr>
                        <m:t>=</m:t>
                      </m:r>
                      <m:sSup>
                        <m:sSupPr>
                          <m:ctrlPr>
                            <a:rPr lang="en-GB" altLang="zh-CN" sz="3200" b="0" i="1" smtClean="0">
                              <a:latin typeface="Cambria Math" panose="02040503050406030204" pitchFamily="18" charset="0"/>
                              <a:ea typeface="等线"/>
                              <a:cs typeface="Segoe UI" panose="020B0502040204020203" pitchFamily="34" charset="0"/>
                            </a:rPr>
                          </m:ctrlPr>
                        </m:sSupPr>
                        <m:e>
                          <m:r>
                            <a:rPr lang="en-GB" altLang="zh-CN" sz="3200" b="0" i="1" smtClean="0">
                              <a:latin typeface="Cambria Math" panose="02040503050406030204" pitchFamily="18" charset="0"/>
                              <a:ea typeface="等线"/>
                              <a:cs typeface="Segoe UI" panose="020B0502040204020203" pitchFamily="34" charset="0"/>
                            </a:rPr>
                            <m:t>𝑊</m:t>
                          </m:r>
                        </m:e>
                        <m:sup>
                          <m:r>
                            <a:rPr lang="en-GB" altLang="zh-CN" sz="3200" b="0" i="1" smtClean="0">
                              <a:latin typeface="Cambria Math" panose="02040503050406030204" pitchFamily="18" charset="0"/>
                              <a:ea typeface="等线"/>
                              <a:cs typeface="Segoe UI" panose="020B0502040204020203" pitchFamily="34" charset="0"/>
                            </a:rPr>
                            <m:t>𝑡</m:t>
                          </m:r>
                        </m:sup>
                      </m:sSup>
                      <m:r>
                        <a:rPr lang="en-GB" altLang="zh-CN" sz="3200" b="0" i="1" smtClean="0">
                          <a:latin typeface="Cambria Math" panose="02040503050406030204" pitchFamily="18" charset="0"/>
                          <a:ea typeface="等线"/>
                          <a:cs typeface="Segoe UI" panose="020B0502040204020203" pitchFamily="34" charset="0"/>
                        </a:rPr>
                        <m:t>−</m:t>
                      </m:r>
                      <m:r>
                        <a:rPr lang="en-GB" altLang="zh-CN" sz="3200" b="0" i="1" smtClean="0">
                          <a:latin typeface="Cambria Math" panose="02040503050406030204" pitchFamily="18" charset="0"/>
                          <a:ea typeface="等线"/>
                          <a:cs typeface="Segoe UI" panose="020B0502040204020203" pitchFamily="34" charset="0"/>
                        </a:rPr>
                        <m:t>𝜏</m:t>
                      </m:r>
                      <m:sSubSup>
                        <m:sSubSupPr>
                          <m:ctrlPr>
                            <a:rPr lang="en-GB" altLang="zh-CN" sz="3200" b="0" i="1" smtClean="0">
                              <a:latin typeface="Cambria Math" panose="02040503050406030204" pitchFamily="18" charset="0"/>
                              <a:ea typeface="等线"/>
                              <a:cs typeface="Segoe UI" panose="020B0502040204020203" pitchFamily="34" charset="0"/>
                            </a:rPr>
                          </m:ctrlPr>
                        </m:sSubSupPr>
                        <m:e>
                          <m:r>
                            <a:rPr lang="en-GB" altLang="zh-CN" sz="3200" b="0" i="1" smtClean="0">
                              <a:latin typeface="Cambria Math" panose="02040503050406030204" pitchFamily="18" charset="0"/>
                              <a:ea typeface="等线"/>
                              <a:cs typeface="Segoe UI" panose="020B0502040204020203" pitchFamily="34" charset="0"/>
                            </a:rPr>
                            <m:t>𝑉</m:t>
                          </m:r>
                        </m:e>
                        <m:sub>
                          <m:r>
                            <a:rPr lang="en-GB" altLang="zh-CN" sz="3200" b="0" i="1" smtClean="0">
                              <a:latin typeface="Cambria Math" panose="02040503050406030204" pitchFamily="18" charset="0"/>
                              <a:ea typeface="等线"/>
                              <a:cs typeface="Segoe UI" panose="020B0502040204020203" pitchFamily="34" charset="0"/>
                            </a:rPr>
                            <m:t>𝑑𝑤</m:t>
                          </m:r>
                        </m:sub>
                        <m:sup>
                          <m:r>
                            <a:rPr lang="en-GB" altLang="zh-CN" sz="3200" b="0" i="1" smtClean="0">
                              <a:latin typeface="Cambria Math" panose="02040503050406030204" pitchFamily="18" charset="0"/>
                              <a:ea typeface="等线"/>
                              <a:cs typeface="Segoe UI" panose="020B0502040204020203" pitchFamily="34" charset="0"/>
                            </a:rPr>
                            <m:t>𝑡</m:t>
                          </m:r>
                        </m:sup>
                      </m:sSubSup>
                    </m:oMath>
                  </m:oMathPara>
                </a14:m>
                <a:endParaRPr lang="zh-CN" altLang="en-US" sz="3200">
                  <a:latin typeface="Segoe UI" panose="020B0502040204020203" pitchFamily="34" charset="0"/>
                  <a:ea typeface="等线"/>
                  <a:cs typeface="Segoe UI" panose="020B0502040204020203" pitchFamily="34" charset="0"/>
                </a:endParaRPr>
              </a:p>
            </p:txBody>
          </p:sp>
        </mc:Choice>
        <mc:Fallback xmlns="">
          <p:sp>
            <p:nvSpPr>
              <p:cNvPr id="46" name="Rectangle 45">
                <a:extLst>
                  <a:ext uri="{FF2B5EF4-FFF2-40B4-BE49-F238E27FC236}">
                    <a16:creationId xmlns:a16="http://schemas.microsoft.com/office/drawing/2014/main" id="{DB272C63-F138-4AC1-884E-D886D4FEEA2E}"/>
                  </a:ext>
                </a:extLst>
              </p:cNvPr>
              <p:cNvSpPr>
                <a:spLocks noRot="1" noChangeAspect="1" noMove="1" noResize="1" noEditPoints="1" noAdjustHandles="1" noChangeArrowheads="1" noChangeShapeType="1" noTextEdit="1"/>
              </p:cNvSpPr>
              <p:nvPr/>
            </p:nvSpPr>
            <p:spPr>
              <a:xfrm>
                <a:off x="1375522" y="5709035"/>
                <a:ext cx="3713196" cy="600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AC7491DF-4CCA-4302-8D02-41F633D78A03}"/>
                  </a:ext>
                </a:extLst>
              </p:cNvPr>
              <p:cNvSpPr/>
              <p:nvPr/>
            </p:nvSpPr>
            <p:spPr>
              <a:xfrm>
                <a:off x="760722" y="1232247"/>
                <a:ext cx="4723679" cy="923330"/>
              </a:xfrm>
              <a:prstGeom prst="rect">
                <a:avLst/>
              </a:prstGeom>
            </p:spPr>
            <p:txBody>
              <a:bodyPr wrap="square">
                <a:spAutoFit/>
              </a:bodyPr>
              <a:lstStyle/>
              <a:p>
                <a:r>
                  <a:rPr lang="en-US" altLang="zh-CN">
                    <a:latin typeface="Segoe UI" panose="020B0502040204020203" pitchFamily="34" charset="0"/>
                    <a:ea typeface="等线"/>
                    <a:cs typeface="Segoe UI" panose="020B0502040204020203" pitchFamily="34" charset="0"/>
                  </a:rPr>
                  <a:t>INTUITION:</a:t>
                </a:r>
                <a:endParaRPr lang="zh-CN" altLang="en-US">
                  <a:latin typeface="Segoe UI" panose="020B0502040204020203" pitchFamily="34" charset="0"/>
                  <a:ea typeface="等线"/>
                  <a:cs typeface="Segoe UI" panose="020B0502040204020203" pitchFamily="34" charset="0"/>
                </a:endParaRPr>
              </a:p>
              <a:p>
                <a:r>
                  <a:rPr lang="zh-CN" altLang="en-US">
                    <a:latin typeface="Segoe UI Light" panose="020B0502040204020203" pitchFamily="34" charset="0"/>
                    <a:ea typeface="等线"/>
                    <a:cs typeface="Segoe UI Light" panose="020B0502040204020203" pitchFamily="34" charset="0"/>
                  </a:rPr>
                  <a:t>Decomposing the gradient into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𝑤</m:t>
                    </m:r>
                    <m:r>
                      <a:rPr lang="en-GB" altLang="zh-CN" b="0" i="1" smtClean="0">
                        <a:latin typeface="Cambria Math" panose="02040503050406030204" pitchFamily="18" charset="0"/>
                        <a:ea typeface="等线"/>
                        <a:cs typeface="Segoe UI Light" panose="020B0502040204020203" pitchFamily="34" charset="0"/>
                      </a:rPr>
                      <m:t>1</m:t>
                    </m:r>
                  </m:oMath>
                </a14:m>
                <a:r>
                  <a:rPr lang="zh-CN" altLang="en-US">
                    <a:latin typeface="Segoe UI Light" panose="020B0502040204020203" pitchFamily="34" charset="0"/>
                    <a:ea typeface="等线"/>
                    <a:cs typeface="Segoe UI Light" panose="020B0502040204020203" pitchFamily="34" charset="0"/>
                  </a:rPr>
                  <a:t> and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𝑤</m:t>
                    </m:r>
                    <m:r>
                      <a:rPr lang="en-GB" altLang="zh-CN" b="0" i="1" smtClean="0">
                        <a:latin typeface="Cambria Math" panose="02040503050406030204" pitchFamily="18" charset="0"/>
                        <a:ea typeface="等线"/>
                        <a:cs typeface="Segoe UI Light" panose="020B0502040204020203" pitchFamily="34" charset="0"/>
                      </a:rPr>
                      <m:t>2</m:t>
                    </m:r>
                  </m:oMath>
                </a14:m>
                <a:r>
                  <a:rPr lang="zh-CN" altLang="en-US">
                    <a:latin typeface="Segoe UI Light" panose="020B0502040204020203" pitchFamily="34" charset="0"/>
                    <a:ea typeface="等线"/>
                    <a:cs typeface="Segoe UI Light" panose="020B0502040204020203" pitchFamily="34" charset="0"/>
                  </a:rPr>
                  <a:t> direction</a:t>
                </a:r>
              </a:p>
            </p:txBody>
          </p:sp>
        </mc:Choice>
        <mc:Fallback xmlns="">
          <p:sp>
            <p:nvSpPr>
              <p:cNvPr id="47" name="Rectangle 46">
                <a:extLst>
                  <a:ext uri="{FF2B5EF4-FFF2-40B4-BE49-F238E27FC236}">
                    <a16:creationId xmlns:a16="http://schemas.microsoft.com/office/drawing/2014/main" id="{AC7491DF-4CCA-4302-8D02-41F633D78A03}"/>
                  </a:ext>
                </a:extLst>
              </p:cNvPr>
              <p:cNvSpPr>
                <a:spLocks noRot="1" noChangeAspect="1" noMove="1" noResize="1" noEditPoints="1" noAdjustHandles="1" noChangeArrowheads="1" noChangeShapeType="1" noTextEdit="1"/>
              </p:cNvSpPr>
              <p:nvPr/>
            </p:nvSpPr>
            <p:spPr>
              <a:xfrm>
                <a:off x="760722" y="1232247"/>
                <a:ext cx="4723679" cy="923330"/>
              </a:xfrm>
              <a:prstGeom prst="rect">
                <a:avLst/>
              </a:prstGeom>
              <a:blipFill>
                <a:blip r:embed="rId6"/>
                <a:stretch>
                  <a:fillRect l="-1161" t="-2632" b="-9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924508B5-ABA4-4BD1-868F-F5BDA31665A3}"/>
                  </a:ext>
                </a:extLst>
              </p:cNvPr>
              <p:cNvSpPr/>
              <p:nvPr/>
            </p:nvSpPr>
            <p:spPr>
              <a:xfrm>
                <a:off x="6580076" y="1232247"/>
                <a:ext cx="5774672" cy="923330"/>
              </a:xfrm>
              <a:prstGeom prst="rect">
                <a:avLst/>
              </a:prstGeom>
            </p:spPr>
            <p:txBody>
              <a:bodyPr wrap="square">
                <a:spAutoFit/>
              </a:bodyPr>
              <a:lstStyle/>
              <a:p>
                <a:r>
                  <a:rPr lang="en-GB" altLang="zh-CN">
                    <a:latin typeface="Segoe UI" panose="020B0502040204020203" pitchFamily="34" charset="0"/>
                    <a:ea typeface="等线"/>
                    <a:cs typeface="Segoe UI" panose="020B0502040204020203" pitchFamily="34" charset="0"/>
                  </a:rPr>
                  <a:t>GOAL</a:t>
                </a:r>
                <a:r>
                  <a:rPr lang="zh-CN" altLang="en-US">
                    <a:latin typeface="Segoe UI" panose="020B0502040204020203" pitchFamily="34" charset="0"/>
                    <a:ea typeface="等线"/>
                    <a:cs typeface="Segoe UI" panose="020B0502040204020203" pitchFamily="34" charset="0"/>
                  </a:rPr>
                  <a:t>:</a:t>
                </a:r>
              </a:p>
              <a:p>
                <a:pPr marL="342900" indent="-342900">
                  <a:buFont typeface="Arial"/>
                  <a:buChar char="•"/>
                </a:pPr>
                <a:r>
                  <a:rPr lang="zh-CN" altLang="en-US">
                    <a:latin typeface="Segoe UI Light" panose="020B0502040204020203" pitchFamily="34" charset="0"/>
                    <a:ea typeface="等线"/>
                    <a:cs typeface="Segoe UI Light" panose="020B0502040204020203" pitchFamily="34" charset="0"/>
                  </a:rPr>
                  <a:t>Slow down the learning rate in the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𝑤</m:t>
                    </m:r>
                    <m:r>
                      <a:rPr lang="en-GB" altLang="zh-CN" b="0" i="1" smtClean="0">
                        <a:latin typeface="Cambria Math" panose="02040503050406030204" pitchFamily="18" charset="0"/>
                        <a:ea typeface="等线"/>
                        <a:cs typeface="Segoe UI Light" panose="020B0502040204020203" pitchFamily="34" charset="0"/>
                      </a:rPr>
                      <m:t>1</m:t>
                    </m:r>
                  </m:oMath>
                </a14:m>
                <a:r>
                  <a:rPr lang="zh-CN" altLang="en-US">
                    <a:latin typeface="Segoe UI Light" panose="020B0502040204020203" pitchFamily="34" charset="0"/>
                    <a:ea typeface="等线"/>
                    <a:cs typeface="Segoe UI Light" panose="020B0502040204020203" pitchFamily="34" charset="0"/>
                  </a:rPr>
                  <a:t> direction</a:t>
                </a:r>
              </a:p>
              <a:p>
                <a:pPr marL="342900" indent="-342900">
                  <a:buFont typeface="Arial"/>
                  <a:buChar char="•"/>
                </a:pPr>
                <a:r>
                  <a:rPr lang="zh-CN" altLang="en-US">
                    <a:latin typeface="Segoe UI Light" panose="020B0502040204020203" pitchFamily="34" charset="0"/>
                    <a:ea typeface="等线"/>
                    <a:cs typeface="Segoe UI Light" panose="020B0502040204020203" pitchFamily="34" charset="0"/>
                  </a:rPr>
                  <a:t>Speed up the learning rate in the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𝑤</m:t>
                    </m:r>
                    <m:r>
                      <a:rPr lang="en-GB" altLang="zh-CN" b="0" i="1" smtClean="0">
                        <a:latin typeface="Cambria Math" panose="02040503050406030204" pitchFamily="18" charset="0"/>
                        <a:ea typeface="等线"/>
                        <a:cs typeface="Segoe UI Light" panose="020B0502040204020203" pitchFamily="34" charset="0"/>
                      </a:rPr>
                      <m:t>2</m:t>
                    </m:r>
                  </m:oMath>
                </a14:m>
                <a:r>
                  <a:rPr lang="zh-CN" altLang="en-US">
                    <a:latin typeface="Segoe UI Light" panose="020B0502040204020203" pitchFamily="34" charset="0"/>
                    <a:ea typeface="等线"/>
                    <a:cs typeface="Segoe UI Light" panose="020B0502040204020203" pitchFamily="34" charset="0"/>
                  </a:rPr>
                  <a:t> direction</a:t>
                </a:r>
              </a:p>
            </p:txBody>
          </p:sp>
        </mc:Choice>
        <mc:Fallback xmlns="">
          <p:sp>
            <p:nvSpPr>
              <p:cNvPr id="48" name="Rectangle 47">
                <a:extLst>
                  <a:ext uri="{FF2B5EF4-FFF2-40B4-BE49-F238E27FC236}">
                    <a16:creationId xmlns:a16="http://schemas.microsoft.com/office/drawing/2014/main" id="{924508B5-ABA4-4BD1-868F-F5BDA31665A3}"/>
                  </a:ext>
                </a:extLst>
              </p:cNvPr>
              <p:cNvSpPr>
                <a:spLocks noRot="1" noChangeAspect="1" noMove="1" noResize="1" noEditPoints="1" noAdjustHandles="1" noChangeArrowheads="1" noChangeShapeType="1" noTextEdit="1"/>
              </p:cNvSpPr>
              <p:nvPr/>
            </p:nvSpPr>
            <p:spPr>
              <a:xfrm>
                <a:off x="6580076" y="1232247"/>
                <a:ext cx="5774672" cy="923330"/>
              </a:xfrm>
              <a:prstGeom prst="rect">
                <a:avLst/>
              </a:prstGeom>
              <a:blipFill>
                <a:blip r:embed="rId7"/>
                <a:stretch>
                  <a:fillRect l="-844" t="-2632" b="-9868"/>
                </a:stretch>
              </a:blipFill>
            </p:spPr>
            <p:txBody>
              <a:bodyPr/>
              <a:lstStyle/>
              <a:p>
                <a:r>
                  <a:rPr lang="en-US">
                    <a:noFill/>
                  </a:rPr>
                  <a:t> </a:t>
                </a:r>
              </a:p>
            </p:txBody>
          </p:sp>
        </mc:Fallback>
      </mc:AlternateContent>
      <p:sp>
        <p:nvSpPr>
          <p:cNvPr id="51" name="Rectangle: Rounded Corners 50">
            <a:extLst>
              <a:ext uri="{FF2B5EF4-FFF2-40B4-BE49-F238E27FC236}">
                <a16:creationId xmlns:a16="http://schemas.microsoft.com/office/drawing/2014/main" id="{5B3DB989-EFE2-41DC-B8E3-E92ED6D18425}"/>
              </a:ext>
            </a:extLst>
          </p:cNvPr>
          <p:cNvSpPr/>
          <p:nvPr/>
        </p:nvSpPr>
        <p:spPr>
          <a:xfrm>
            <a:off x="227301" y="1071716"/>
            <a:ext cx="5448294" cy="1312669"/>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B1094E4A-E662-4A84-AC0B-3CAC8F131F41}"/>
              </a:ext>
            </a:extLst>
          </p:cNvPr>
          <p:cNvSpPr/>
          <p:nvPr/>
        </p:nvSpPr>
        <p:spPr>
          <a:xfrm>
            <a:off x="104072" y="901389"/>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6D5B129-D033-4F38-AF03-185B52B3AE43}"/>
              </a:ext>
            </a:extLst>
          </p:cNvPr>
          <p:cNvSpPr/>
          <p:nvPr/>
        </p:nvSpPr>
        <p:spPr>
          <a:xfrm>
            <a:off x="6032915" y="1071716"/>
            <a:ext cx="6062021" cy="1312669"/>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6A5540E3-005D-475A-AA54-F30ABDE179DC}"/>
              </a:ext>
            </a:extLst>
          </p:cNvPr>
          <p:cNvSpPr/>
          <p:nvPr/>
        </p:nvSpPr>
        <p:spPr>
          <a:xfrm>
            <a:off x="5909686" y="901389"/>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lose up of a logo&#10;&#10;Description automatically generated">
            <a:extLst>
              <a:ext uri="{FF2B5EF4-FFF2-40B4-BE49-F238E27FC236}">
                <a16:creationId xmlns:a16="http://schemas.microsoft.com/office/drawing/2014/main" id="{70766549-EB4A-4F46-A8BA-64AC538F235A}"/>
              </a:ext>
            </a:extLst>
          </p:cNvPr>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970542" y="954625"/>
            <a:ext cx="440688" cy="440688"/>
          </a:xfrm>
          <a:prstGeom prst="rect">
            <a:avLst/>
          </a:prstGeom>
        </p:spPr>
      </p:pic>
      <p:pic>
        <p:nvPicPr>
          <p:cNvPr id="7" name="Picture 6" descr="A close up of a logo&#10;&#10;Description automatically generated">
            <a:extLst>
              <a:ext uri="{FF2B5EF4-FFF2-40B4-BE49-F238E27FC236}">
                <a16:creationId xmlns:a16="http://schemas.microsoft.com/office/drawing/2014/main" id="{0B92E219-C1B3-4E8A-AB23-9309AD9AFA04}"/>
              </a:ext>
            </a:extLst>
          </p:cNvPr>
          <p:cNvPicPr>
            <a:picLocks noChangeAspect="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92641" y="989959"/>
            <a:ext cx="370021" cy="370021"/>
          </a:xfrm>
          <a:prstGeom prst="rect">
            <a:avLst/>
          </a:prstGeom>
        </p:spPr>
      </p:pic>
    </p:spTree>
    <p:extLst>
      <p:ext uri="{BB962C8B-B14F-4D97-AF65-F5344CB8AC3E}">
        <p14:creationId xmlns:p14="http://schemas.microsoft.com/office/powerpoint/2010/main" val="352994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a:cs typeface="Segoe UI"/>
                </a:rPr>
                <a:t>EARLY STOPPING</a:t>
              </a:r>
              <a:endParaRPr lang="en-GB" sz="2800">
                <a:solidFill>
                  <a:schemeClr val="bg1"/>
                </a:solidFill>
                <a:latin typeface="Segoe UI" panose="020B0502040204020203" pitchFamily="34" charset="0"/>
                <a:cs typeface="Segoe UI" panose="020B0502040204020203" pitchFamily="34" charset="0"/>
              </a:endParaRP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endParaRPr lang="en-GB" sz="280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04565CE-ECCA-43FC-AD58-67EC9C59B63E}"/>
              </a:ext>
            </a:extLst>
          </p:cNvPr>
          <p:cNvPicPr>
            <a:picLocks noChangeAspect="1"/>
          </p:cNvPicPr>
          <p:nvPr/>
        </p:nvPicPr>
        <p:blipFill>
          <a:blip r:embed="rId3"/>
          <a:stretch>
            <a:fillRect/>
          </a:stretch>
        </p:blipFill>
        <p:spPr>
          <a:xfrm>
            <a:off x="423746" y="949343"/>
            <a:ext cx="10928195" cy="5580015"/>
          </a:xfrm>
          <a:prstGeom prst="rect">
            <a:avLst/>
          </a:prstGeom>
        </p:spPr>
      </p:pic>
      <p:cxnSp>
        <p:nvCxnSpPr>
          <p:cNvPr id="16" name="Straight Connector 15">
            <a:extLst>
              <a:ext uri="{FF2B5EF4-FFF2-40B4-BE49-F238E27FC236}">
                <a16:creationId xmlns:a16="http://schemas.microsoft.com/office/drawing/2014/main" id="{B881D41F-B828-4814-A93E-61A0B3BF6F63}"/>
              </a:ext>
            </a:extLst>
          </p:cNvPr>
          <p:cNvCxnSpPr/>
          <p:nvPr/>
        </p:nvCxnSpPr>
        <p:spPr>
          <a:xfrm flipV="1">
            <a:off x="4505093" y="1416205"/>
            <a:ext cx="0" cy="4482790"/>
          </a:xfrm>
          <a:prstGeom prst="line">
            <a:avLst/>
          </a:prstGeom>
          <a:ln w="1905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A2215F5-A95E-4961-8D58-CE70CB18D2E2}"/>
                  </a:ext>
                </a:extLst>
              </p:cNvPr>
              <p:cNvSpPr txBox="1"/>
              <p:nvPr/>
            </p:nvSpPr>
            <p:spPr>
              <a:xfrm>
                <a:off x="4088091" y="2004893"/>
                <a:ext cx="40723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cs typeface="Segoe UI Light" panose="020B0502040204020203" pitchFamily="34" charset="0"/>
                        </a:rPr>
                        <m:t>Los</m:t>
                      </m:r>
                      <m:sSub>
                        <m:sSubPr>
                          <m:ctrlPr>
                            <a:rPr lang="en-GB" b="0" i="1" smtClean="0">
                              <a:latin typeface="Cambria Math" panose="02040503050406030204" pitchFamily="18" charset="0"/>
                              <a:cs typeface="Segoe UI Light" panose="020B0502040204020203" pitchFamily="34" charset="0"/>
                            </a:rPr>
                          </m:ctrlPr>
                        </m:sSubPr>
                        <m:e>
                          <m:r>
                            <m:rPr>
                              <m:sty m:val="p"/>
                            </m:rPr>
                            <a:rPr lang="en-GB" b="0" i="0" smtClean="0">
                              <a:latin typeface="Cambria Math" panose="02040503050406030204" pitchFamily="18" charset="0"/>
                              <a:cs typeface="Segoe UI Light" panose="020B0502040204020203" pitchFamily="34" charset="0"/>
                            </a:rPr>
                            <m:t>s</m:t>
                          </m:r>
                        </m:e>
                        <m:sub>
                          <m:r>
                            <m:rPr>
                              <m:sty m:val="p"/>
                            </m:rPr>
                            <a:rPr lang="en-GB" b="0" i="0" smtClean="0">
                              <a:latin typeface="Cambria Math" panose="02040503050406030204" pitchFamily="18" charset="0"/>
                              <a:cs typeface="Segoe UI Light" panose="020B0502040204020203" pitchFamily="34" charset="0"/>
                            </a:rPr>
                            <m:t>tr</m:t>
                          </m:r>
                        </m:sub>
                      </m:sSub>
                      <m:r>
                        <a:rPr lang="en-GB" b="0" i="0" smtClean="0">
                          <a:latin typeface="Cambria Math" panose="02040503050406030204" pitchFamily="18" charset="0"/>
                          <a:cs typeface="Segoe UI Light" panose="020B0502040204020203" pitchFamily="34" charset="0"/>
                        </a:rPr>
                        <m:t>−</m:t>
                      </m:r>
                      <m:r>
                        <m:rPr>
                          <m:sty m:val="p"/>
                        </m:rPr>
                        <a:rPr lang="en-GB" b="0" i="0" smtClean="0">
                          <a:latin typeface="Cambria Math" panose="02040503050406030204" pitchFamily="18" charset="0"/>
                          <a:cs typeface="Segoe UI Light" panose="020B0502040204020203" pitchFamily="34" charset="0"/>
                        </a:rPr>
                        <m:t>Los</m:t>
                      </m:r>
                      <m:sSub>
                        <m:sSubPr>
                          <m:ctrlPr>
                            <a:rPr lang="en-GB" b="0" i="1" smtClean="0">
                              <a:latin typeface="Cambria Math" panose="02040503050406030204" pitchFamily="18" charset="0"/>
                              <a:cs typeface="Segoe UI Light" panose="020B0502040204020203" pitchFamily="34" charset="0"/>
                            </a:rPr>
                          </m:ctrlPr>
                        </m:sSubPr>
                        <m:e>
                          <m:r>
                            <m:rPr>
                              <m:sty m:val="p"/>
                            </m:rPr>
                            <a:rPr lang="en-GB" b="0" i="0" smtClean="0">
                              <a:latin typeface="Cambria Math" panose="02040503050406030204" pitchFamily="18" charset="0"/>
                              <a:cs typeface="Segoe UI Light" panose="020B0502040204020203" pitchFamily="34" charset="0"/>
                            </a:rPr>
                            <m:t>s</m:t>
                          </m:r>
                        </m:e>
                        <m:sub>
                          <m:r>
                            <m:rPr>
                              <m:sty m:val="p"/>
                            </m:rPr>
                            <a:rPr lang="en-GB" b="0" i="0" smtClean="0">
                              <a:latin typeface="Cambria Math" panose="02040503050406030204" pitchFamily="18" charset="0"/>
                              <a:cs typeface="Segoe UI Light" panose="020B0502040204020203" pitchFamily="34" charset="0"/>
                            </a:rPr>
                            <m:t>val</m:t>
                          </m:r>
                        </m:sub>
                      </m:sSub>
                      <m:r>
                        <a:rPr lang="en-GB" b="0" i="0" smtClean="0">
                          <a:latin typeface="Cambria Math" panose="02040503050406030204" pitchFamily="18" charset="0"/>
                          <a:cs typeface="Segoe UI Light" panose="020B0502040204020203" pitchFamily="34" charset="0"/>
                        </a:rPr>
                        <m:t>=0.000043</m:t>
                      </m:r>
                    </m:oMath>
                  </m:oMathPara>
                </a14:m>
                <a:endParaRPr lang="en-GB">
                  <a:latin typeface="Segoe UI Light" panose="020B0502040204020203" pitchFamily="34" charset="0"/>
                  <a:cs typeface="Segoe UI Light" panose="020B0502040204020203" pitchFamily="34" charset="0"/>
                </a:endParaRPr>
              </a:p>
            </p:txBody>
          </p:sp>
        </mc:Choice>
        <mc:Fallback xmlns="">
          <p:sp>
            <p:nvSpPr>
              <p:cNvPr id="2" name="TextBox 1">
                <a:extLst>
                  <a:ext uri="{FF2B5EF4-FFF2-40B4-BE49-F238E27FC236}">
                    <a16:creationId xmlns:a16="http://schemas.microsoft.com/office/drawing/2014/main" id="{DA2215F5-A95E-4961-8D58-CE70CB18D2E2}"/>
                  </a:ext>
                </a:extLst>
              </p:cNvPr>
              <p:cNvSpPr txBox="1">
                <a:spLocks noRot="1" noChangeAspect="1" noMove="1" noResize="1" noEditPoints="1" noAdjustHandles="1" noChangeArrowheads="1" noChangeShapeType="1" noTextEdit="1"/>
              </p:cNvSpPr>
              <p:nvPr/>
            </p:nvSpPr>
            <p:spPr>
              <a:xfrm>
                <a:off x="4088091" y="2004893"/>
                <a:ext cx="4072379" cy="369332"/>
              </a:xfrm>
              <a:prstGeom prst="rect">
                <a:avLst/>
              </a:prstGeom>
              <a:blipFill>
                <a:blip r:embed="rId4"/>
                <a:stretch>
                  <a:fillRect b="-5000"/>
                </a:stretch>
              </a:blipFill>
            </p:spPr>
            <p:txBody>
              <a:bodyPr/>
              <a:lstStyle/>
              <a:p>
                <a:r>
                  <a:rPr lang="en-US">
                    <a:noFill/>
                  </a:rPr>
                  <a:t> </a:t>
                </a:r>
              </a:p>
            </p:txBody>
          </p:sp>
        </mc:Fallback>
      </mc:AlternateContent>
    </p:spTree>
    <p:extLst>
      <p:ext uri="{BB962C8B-B14F-4D97-AF65-F5344CB8AC3E}">
        <p14:creationId xmlns:p14="http://schemas.microsoft.com/office/powerpoint/2010/main" val="271657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RESULTS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endParaRPr lang="en-GB" sz="280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Table 22">
            <a:extLst>
              <a:ext uri="{FF2B5EF4-FFF2-40B4-BE49-F238E27FC236}">
                <a16:creationId xmlns:a16="http://schemas.microsoft.com/office/drawing/2014/main" id="{B4E650E6-8C36-4BD4-8284-0094F2E5642C}"/>
              </a:ext>
            </a:extLst>
          </p:cNvPr>
          <p:cNvGraphicFramePr>
            <a:graphicFrameLocks noGrp="1"/>
          </p:cNvGraphicFramePr>
          <p:nvPr>
            <p:extLst>
              <p:ext uri="{D42A27DB-BD31-4B8C-83A1-F6EECF244321}">
                <p14:modId xmlns:p14="http://schemas.microsoft.com/office/powerpoint/2010/main" val="2742199933"/>
              </p:ext>
            </p:extLst>
          </p:nvPr>
        </p:nvGraphicFramePr>
        <p:xfrm>
          <a:off x="721551" y="1355717"/>
          <a:ext cx="10683261" cy="2800443"/>
        </p:xfrm>
        <a:graphic>
          <a:graphicData uri="http://schemas.openxmlformats.org/drawingml/2006/table">
            <a:tbl>
              <a:tblPr firstRow="1" bandRow="1">
                <a:tableStyleId>{5C22544A-7EE6-4342-B048-85BDC9FD1C3A}</a:tableStyleId>
              </a:tblPr>
              <a:tblGrid>
                <a:gridCol w="2343949">
                  <a:extLst>
                    <a:ext uri="{9D8B030D-6E8A-4147-A177-3AD203B41FA5}">
                      <a16:colId xmlns:a16="http://schemas.microsoft.com/office/drawing/2014/main" val="13432381"/>
                    </a:ext>
                  </a:extLst>
                </a:gridCol>
                <a:gridCol w="2997682">
                  <a:extLst>
                    <a:ext uri="{9D8B030D-6E8A-4147-A177-3AD203B41FA5}">
                      <a16:colId xmlns:a16="http://schemas.microsoft.com/office/drawing/2014/main" val="3708785182"/>
                    </a:ext>
                  </a:extLst>
                </a:gridCol>
                <a:gridCol w="2670815">
                  <a:extLst>
                    <a:ext uri="{9D8B030D-6E8A-4147-A177-3AD203B41FA5}">
                      <a16:colId xmlns:a16="http://schemas.microsoft.com/office/drawing/2014/main" val="1370791212"/>
                    </a:ext>
                  </a:extLst>
                </a:gridCol>
                <a:gridCol w="2670815">
                  <a:extLst>
                    <a:ext uri="{9D8B030D-6E8A-4147-A177-3AD203B41FA5}">
                      <a16:colId xmlns:a16="http://schemas.microsoft.com/office/drawing/2014/main" val="2577785624"/>
                    </a:ext>
                  </a:extLst>
                </a:gridCol>
              </a:tblGrid>
              <a:tr h="383462">
                <a:tc>
                  <a:txBody>
                    <a:bodyPr/>
                    <a:lstStyle/>
                    <a:p>
                      <a:endParaRPr lang="en-GB" sz="2200">
                        <a:latin typeface="Segoe UI Light" panose="020B0502040204020203" pitchFamily="34" charset="0"/>
                        <a:cs typeface="Segoe UI Light" panose="020B0502040204020203" pitchFamily="34" charset="0"/>
                      </a:endParaRPr>
                    </a:p>
                  </a:txBody>
                  <a:tcPr marL="133065" marR="133065" marT="66532" marB="66532">
                    <a:solidFill>
                      <a:srgbClr val="3F6862"/>
                    </a:solidFill>
                  </a:tcPr>
                </a:tc>
                <a:tc>
                  <a:txBody>
                    <a:bodyPr/>
                    <a:lstStyle/>
                    <a:p>
                      <a:pPr algn="ctr"/>
                      <a:r>
                        <a:rPr lang="en-GB" sz="2200" b="0">
                          <a:latin typeface="Segoe UI"/>
                          <a:cs typeface="Segoe UI"/>
                        </a:rPr>
                        <a:t>TRAIN</a:t>
                      </a:r>
                    </a:p>
                  </a:txBody>
                  <a:tcPr marL="133065" marR="133065" marT="66532" marB="66532">
                    <a:solidFill>
                      <a:srgbClr val="3F6862"/>
                    </a:solidFill>
                  </a:tcPr>
                </a:tc>
                <a:tc>
                  <a:txBody>
                    <a:bodyPr/>
                    <a:lstStyle/>
                    <a:p>
                      <a:pPr algn="ctr"/>
                      <a:r>
                        <a:rPr lang="en-GB" sz="2200" b="0">
                          <a:latin typeface="Segoe UI"/>
                          <a:cs typeface="Segoe UI"/>
                        </a:rPr>
                        <a:t>VALIDATION</a:t>
                      </a:r>
                    </a:p>
                  </a:txBody>
                  <a:tcPr marL="133065" marR="133065" marT="66532" marB="66532">
                    <a:solidFill>
                      <a:srgbClr val="3F6862"/>
                    </a:solidFill>
                  </a:tcPr>
                </a:tc>
                <a:tc>
                  <a:txBody>
                    <a:bodyPr/>
                    <a:lstStyle/>
                    <a:p>
                      <a:pPr algn="ctr"/>
                      <a:r>
                        <a:rPr lang="en-GB" sz="2200" b="0">
                          <a:latin typeface="Segoe UI"/>
                          <a:cs typeface="Segoe UI"/>
                        </a:rPr>
                        <a:t>TEST</a:t>
                      </a:r>
                    </a:p>
                  </a:txBody>
                  <a:tcPr marL="133065" marR="133065" marT="66532" marB="66532">
                    <a:solidFill>
                      <a:srgbClr val="3F6862"/>
                    </a:solidFill>
                  </a:tcPr>
                </a:tc>
                <a:extLst>
                  <a:ext uri="{0D108BD9-81ED-4DB2-BD59-A6C34878D82A}">
                    <a16:rowId xmlns:a16="http://schemas.microsoft.com/office/drawing/2014/main" val="2016051632"/>
                  </a:ext>
                </a:extLst>
              </a:tr>
              <a:tr h="414139">
                <a:tc>
                  <a:txBody>
                    <a:bodyPr/>
                    <a:lstStyle/>
                    <a:p>
                      <a:r>
                        <a:rPr lang="en-GB" sz="2400">
                          <a:latin typeface="Segoe UI" panose="020B0502040204020203" pitchFamily="34" charset="0"/>
                          <a:cs typeface="Segoe UI" panose="020B0502040204020203" pitchFamily="34" charset="0"/>
                        </a:rPr>
                        <a:t>Average Loss</a:t>
                      </a:r>
                    </a:p>
                  </a:txBody>
                  <a:tcPr marL="133065" marR="133065" marT="66532" marB="66532">
                    <a:solidFill>
                      <a:srgbClr val="C1D9D6"/>
                    </a:solidFill>
                  </a:tcPr>
                </a:tc>
                <a:tc>
                  <a:txBody>
                    <a:bodyPr/>
                    <a:lstStyle/>
                    <a:p>
                      <a:pPr algn="ctr"/>
                      <a:r>
                        <a:rPr lang="en-GB" sz="2200">
                          <a:latin typeface="Segoe UI Light"/>
                          <a:cs typeface="Segoe UI Light"/>
                        </a:rPr>
                        <a:t>0.005415</a:t>
                      </a:r>
                      <a:endParaRPr lang="en-GB" sz="2200">
                        <a:latin typeface="Segoe UI Light" panose="020B0502040204020203" pitchFamily="34" charset="0"/>
                        <a:cs typeface="Segoe UI Light" panose="020B0502040204020203" pitchFamily="34" charset="0"/>
                      </a:endParaRPr>
                    </a:p>
                  </a:txBody>
                  <a:tcPr marL="133065" marR="133065" marT="66532" marB="66532">
                    <a:solidFill>
                      <a:srgbClr val="C1D9D6"/>
                    </a:solidFill>
                  </a:tcPr>
                </a:tc>
                <a:tc>
                  <a:txBody>
                    <a:bodyPr/>
                    <a:lstStyle/>
                    <a:p>
                      <a:pPr lvl="0" algn="ctr">
                        <a:buNone/>
                      </a:pPr>
                      <a:r>
                        <a:rPr lang="en-GB" sz="2200" b="0" i="0" u="none" strike="noStrike" noProof="0">
                          <a:latin typeface="Segoe UI Light" panose="020B0502040204020203" pitchFamily="34" charset="0"/>
                          <a:cs typeface="Segoe UI Light" panose="020B0502040204020203" pitchFamily="34" charset="0"/>
                        </a:rPr>
                        <a:t>0.005372</a:t>
                      </a:r>
                      <a:endParaRPr lang="zh-CN" altLang="en-US">
                        <a:latin typeface="Segoe UI Light" panose="020B0502040204020203" pitchFamily="34" charset="0"/>
                        <a:cs typeface="Segoe UI Light" panose="020B0502040204020203" pitchFamily="34" charset="0"/>
                      </a:endParaRPr>
                    </a:p>
                  </a:txBody>
                  <a:tcPr marL="133065" marR="133065" marT="66532" marB="66532">
                    <a:solidFill>
                      <a:srgbClr val="C1D9D6"/>
                    </a:solidFill>
                  </a:tcPr>
                </a:tc>
                <a:tc>
                  <a:txBody>
                    <a:bodyPr/>
                    <a:lstStyle/>
                    <a:p>
                      <a:pPr lvl="0" algn="ctr">
                        <a:buNone/>
                      </a:pPr>
                      <a:r>
                        <a:rPr lang="en-GB" sz="2200" b="0" i="0" u="none" strike="noStrike" noProof="0">
                          <a:latin typeface="Segoe UI Light"/>
                          <a:cs typeface="Segoe UI Light"/>
                        </a:rPr>
                        <a:t>0.034264</a:t>
                      </a:r>
                      <a:endParaRPr lang="zh-CN" altLang="en-US">
                        <a:latin typeface="Segoe UI Light" panose="020B0502040204020203" pitchFamily="34" charset="0"/>
                        <a:cs typeface="Segoe UI Light" panose="020B0502040204020203" pitchFamily="34" charset="0"/>
                      </a:endParaRPr>
                    </a:p>
                  </a:txBody>
                  <a:tcPr marL="133065" marR="133065" marT="66532" marB="66532">
                    <a:solidFill>
                      <a:srgbClr val="C1D9D6"/>
                    </a:solidFill>
                  </a:tcPr>
                </a:tc>
                <a:extLst>
                  <a:ext uri="{0D108BD9-81ED-4DB2-BD59-A6C34878D82A}">
                    <a16:rowId xmlns:a16="http://schemas.microsoft.com/office/drawing/2014/main" val="4063590489"/>
                  </a:ext>
                </a:extLst>
              </a:tr>
              <a:tr h="414139">
                <a:tc>
                  <a:txBody>
                    <a:bodyPr/>
                    <a:lstStyle/>
                    <a:p>
                      <a:r>
                        <a:rPr lang="en-GB" sz="2400">
                          <a:latin typeface="Segoe UI" panose="020B0502040204020203" pitchFamily="34" charset="0"/>
                          <a:cs typeface="Segoe UI" panose="020B0502040204020203" pitchFamily="34" charset="0"/>
                        </a:rPr>
                        <a:t>Accuracy</a:t>
                      </a:r>
                    </a:p>
                  </a:txBody>
                  <a:tcPr marL="133065" marR="133065" marT="66532" marB="66532">
                    <a:solidFill>
                      <a:srgbClr val="E0ECE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a:latin typeface="Segoe UI Light"/>
                          <a:cs typeface="Segoe UI Light"/>
                        </a:rPr>
                        <a:t>97.16%</a:t>
                      </a:r>
                    </a:p>
                  </a:txBody>
                  <a:tcPr marL="133065" marR="133065" marT="66532" marB="66532">
                    <a:solidFill>
                      <a:srgbClr val="E0ECEA"/>
                    </a:solidFill>
                  </a:tcPr>
                </a:tc>
                <a:tc>
                  <a:txBody>
                    <a:bodyPr/>
                    <a:lstStyle/>
                    <a:p>
                      <a:pPr algn="ctr"/>
                      <a:r>
                        <a:rPr lang="en-GB" sz="2200">
                          <a:latin typeface="Segoe UI Light"/>
                          <a:cs typeface="Segoe UI Light"/>
                        </a:rPr>
                        <a:t>97%</a:t>
                      </a:r>
                    </a:p>
                  </a:txBody>
                  <a:tcPr marL="133065" marR="133065" marT="66532" marB="66532">
                    <a:solidFill>
                      <a:srgbClr val="E0ECEA"/>
                    </a:solidFill>
                  </a:tcPr>
                </a:tc>
                <a:tc>
                  <a:txBody>
                    <a:bodyPr/>
                    <a:lstStyle/>
                    <a:p>
                      <a:pPr lvl="0" algn="ctr">
                        <a:buNone/>
                      </a:pPr>
                      <a:r>
                        <a:rPr lang="en-GB" sz="2200" b="0" i="0" u="none" strike="noStrike" noProof="0">
                          <a:latin typeface="Segoe UI Light"/>
                          <a:cs typeface="Segoe UI Light"/>
                        </a:rPr>
                        <a:t>85.58%</a:t>
                      </a:r>
                      <a:endParaRPr lang="zh-CN" altLang="en-US">
                        <a:latin typeface="Segoe UI Light" panose="020B0502040204020203" pitchFamily="34" charset="0"/>
                        <a:cs typeface="Segoe UI Light" panose="020B0502040204020203" pitchFamily="34" charset="0"/>
                      </a:endParaRPr>
                    </a:p>
                  </a:txBody>
                  <a:tcPr marL="133065" marR="133065" marT="66532" marB="66532">
                    <a:solidFill>
                      <a:srgbClr val="E0ECEA"/>
                    </a:solidFill>
                  </a:tcPr>
                </a:tc>
                <a:extLst>
                  <a:ext uri="{0D108BD9-81ED-4DB2-BD59-A6C34878D82A}">
                    <a16:rowId xmlns:a16="http://schemas.microsoft.com/office/drawing/2014/main" val="618046761"/>
                  </a:ext>
                </a:extLst>
              </a:tr>
              <a:tr h="1334451">
                <a:tc>
                  <a:txBody>
                    <a:bodyPr/>
                    <a:lstStyle/>
                    <a:p>
                      <a:pPr lvl="0" algn="l">
                        <a:lnSpc>
                          <a:spcPct val="100000"/>
                        </a:lnSpc>
                        <a:spcBef>
                          <a:spcPts val="0"/>
                        </a:spcBef>
                        <a:spcAft>
                          <a:spcPts val="0"/>
                        </a:spcAft>
                        <a:buNone/>
                      </a:pPr>
                      <a:r>
                        <a:rPr lang="en-GB" sz="2400" b="0" i="0" u="none" strike="noStrike" noProof="0">
                          <a:latin typeface="Segoe UI" panose="020B0502040204020203" pitchFamily="34" charset="0"/>
                          <a:cs typeface="Segoe UI" panose="020B0502040204020203" pitchFamily="34" charset="0"/>
                        </a:rPr>
                        <a:t>Matthews Correlation Coefficient </a:t>
                      </a:r>
                    </a:p>
                  </a:txBody>
                  <a:tcPr marL="133065" marR="133065" marT="66532" marB="66532">
                    <a:solidFill>
                      <a:srgbClr val="C1D9D6"/>
                    </a:solidFill>
                  </a:tcPr>
                </a:tc>
                <a:tc>
                  <a:txBody>
                    <a:bodyPr/>
                    <a:lstStyle/>
                    <a:p>
                      <a:pPr algn="ctr"/>
                      <a:endParaRPr lang="en-GB" sz="2200">
                        <a:latin typeface="Segoe UI Light" panose="020B0502040204020203" pitchFamily="34" charset="0"/>
                        <a:cs typeface="Segoe UI Light" panose="020B0502040204020203" pitchFamily="34" charset="0"/>
                      </a:endParaRPr>
                    </a:p>
                    <a:p>
                      <a:pPr lvl="0" algn="ctr">
                        <a:buNone/>
                      </a:pPr>
                      <a:r>
                        <a:rPr lang="en-GB" sz="2200">
                          <a:latin typeface="Segoe UI Light"/>
                          <a:cs typeface="Segoe UI Light"/>
                        </a:rPr>
                        <a:t>0.94</a:t>
                      </a:r>
                    </a:p>
                  </a:txBody>
                  <a:tcPr marL="133065" marR="133065" marT="66532" marB="66532">
                    <a:solidFill>
                      <a:srgbClr val="C1D9D6"/>
                    </a:solidFill>
                  </a:tcPr>
                </a:tc>
                <a:tc>
                  <a:txBody>
                    <a:bodyPr/>
                    <a:lstStyle/>
                    <a:p>
                      <a:pPr algn="ctr"/>
                      <a:endParaRPr lang="en-GB" sz="2200">
                        <a:latin typeface="Segoe UI Light" panose="020B0502040204020203" pitchFamily="34" charset="0"/>
                        <a:cs typeface="Segoe UI Light" panose="020B0502040204020203" pitchFamily="34" charset="0"/>
                      </a:endParaRPr>
                    </a:p>
                    <a:p>
                      <a:pPr lvl="0" algn="ctr">
                        <a:buNone/>
                      </a:pPr>
                      <a:r>
                        <a:rPr lang="en-GB" sz="2200">
                          <a:latin typeface="Segoe UI Light"/>
                          <a:cs typeface="Segoe UI Light"/>
                        </a:rPr>
                        <a:t>0.94</a:t>
                      </a:r>
                    </a:p>
                  </a:txBody>
                  <a:tcPr marL="133065" marR="133065" marT="66532" marB="66532">
                    <a:solidFill>
                      <a:srgbClr val="C1D9D6"/>
                    </a:solidFill>
                  </a:tcPr>
                </a:tc>
                <a:tc>
                  <a:txBody>
                    <a:bodyPr/>
                    <a:lstStyle/>
                    <a:p>
                      <a:pPr lvl="0" algn="ctr">
                        <a:buNone/>
                      </a:pPr>
                      <a:endParaRPr lang="en-GB" sz="2200" b="0" i="0" u="none" strike="noStrike" noProof="0">
                        <a:latin typeface="Segoe UI Light" panose="020B0502040204020203" pitchFamily="34" charset="0"/>
                        <a:cs typeface="Segoe UI Light" panose="020B0502040204020203" pitchFamily="34" charset="0"/>
                      </a:endParaRPr>
                    </a:p>
                    <a:p>
                      <a:pPr lvl="0" algn="ctr">
                        <a:buNone/>
                      </a:pPr>
                      <a:r>
                        <a:rPr lang="en-GB" sz="2200" b="0" i="0" u="none" strike="noStrike" noProof="0">
                          <a:latin typeface="Segoe UI Light"/>
                          <a:cs typeface="Segoe UI Light"/>
                        </a:rPr>
                        <a:t>0.699</a:t>
                      </a:r>
                      <a:endParaRPr lang="zh-CN" altLang="en-US">
                        <a:latin typeface="Segoe UI Light" panose="020B0502040204020203" pitchFamily="34" charset="0"/>
                        <a:cs typeface="Segoe UI Light" panose="020B0502040204020203" pitchFamily="34" charset="0"/>
                      </a:endParaRPr>
                    </a:p>
                  </a:txBody>
                  <a:tcPr marL="133065" marR="133065" marT="66532" marB="66532">
                    <a:solidFill>
                      <a:srgbClr val="C1D9D6"/>
                    </a:solidFill>
                  </a:tcPr>
                </a:tc>
                <a:extLst>
                  <a:ext uri="{0D108BD9-81ED-4DB2-BD59-A6C34878D82A}">
                    <a16:rowId xmlns:a16="http://schemas.microsoft.com/office/drawing/2014/main" val="346766239"/>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A7DFC66-4DA2-47D3-8005-53A31BB46D5F}"/>
                  </a:ext>
                </a:extLst>
              </p:cNvPr>
              <p:cNvSpPr txBox="1"/>
              <p:nvPr/>
            </p:nvSpPr>
            <p:spPr>
              <a:xfrm>
                <a:off x="1410815" y="4405639"/>
                <a:ext cx="9132203" cy="9387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rPr>
                        <m:t>MCC</m:t>
                      </m:r>
                      <m:r>
                        <a:rPr lang="en-GB" sz="2400" b="0" i="0" smtClean="0">
                          <a:latin typeface="Cambria Math" panose="02040503050406030204" pitchFamily="18" charset="0"/>
                        </a:rPr>
                        <m:t>=</m:t>
                      </m:r>
                      <m:f>
                        <m:fPr>
                          <m:ctrlPr>
                            <a:rPr lang="en-GB" sz="2400" b="0" i="1" smtClean="0">
                              <a:latin typeface="Cambria Math" panose="02040503050406030204" pitchFamily="18" charset="0"/>
                            </a:rPr>
                          </m:ctrlPr>
                        </m:fPr>
                        <m:num>
                          <m:r>
                            <m:rPr>
                              <m:sty m:val="p"/>
                            </m:rPr>
                            <a:rPr lang="en-GB" sz="2400" i="0">
                              <a:latin typeface="Cambria Math" panose="02040503050406030204" pitchFamily="18" charset="0"/>
                            </a:rPr>
                            <m:t>TP</m:t>
                          </m:r>
                          <m:r>
                            <a:rPr lang="en-GB" sz="2400" i="0">
                              <a:latin typeface="Cambria Math" panose="02040503050406030204" pitchFamily="18" charset="0"/>
                            </a:rPr>
                            <m:t> </m:t>
                          </m:r>
                          <m:r>
                            <m:rPr>
                              <m:sty m:val="p"/>
                            </m:rPr>
                            <a:rPr lang="en-GB" sz="2400" i="0">
                              <a:latin typeface="Cambria Math" panose="02040503050406030204" pitchFamily="18" charset="0"/>
                            </a:rPr>
                            <m:t>x</m:t>
                          </m:r>
                          <m:r>
                            <a:rPr lang="en-GB" sz="2400" i="0">
                              <a:latin typeface="Cambria Math" panose="02040503050406030204" pitchFamily="18" charset="0"/>
                            </a:rPr>
                            <m:t> </m:t>
                          </m:r>
                          <m:r>
                            <m:rPr>
                              <m:sty m:val="p"/>
                            </m:rPr>
                            <a:rPr lang="en-GB" sz="2400" i="0">
                              <a:latin typeface="Cambria Math" panose="02040503050406030204" pitchFamily="18" charset="0"/>
                            </a:rPr>
                            <m:t>TN</m:t>
                          </m:r>
                          <m:r>
                            <a:rPr lang="en-GB" sz="2400" i="0">
                              <a:latin typeface="Cambria Math" panose="02040503050406030204" pitchFamily="18" charset="0"/>
                            </a:rPr>
                            <m:t> −</m:t>
                          </m:r>
                          <m:r>
                            <m:rPr>
                              <m:sty m:val="p"/>
                            </m:rPr>
                            <a:rPr lang="en-GB" sz="2400" i="0">
                              <a:latin typeface="Cambria Math" panose="02040503050406030204" pitchFamily="18" charset="0"/>
                            </a:rPr>
                            <m:t>FP</m:t>
                          </m:r>
                          <m:r>
                            <a:rPr lang="en-GB" sz="2400" i="0">
                              <a:latin typeface="Cambria Math" panose="02040503050406030204" pitchFamily="18" charset="0"/>
                            </a:rPr>
                            <m:t> </m:t>
                          </m:r>
                          <m:r>
                            <m:rPr>
                              <m:sty m:val="p"/>
                            </m:rPr>
                            <a:rPr lang="en-GB" sz="2400" i="0">
                              <a:latin typeface="Cambria Math" panose="02040503050406030204" pitchFamily="18" charset="0"/>
                            </a:rPr>
                            <m:t>x</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FN</m:t>
                          </m:r>
                        </m:num>
                        <m:den>
                          <m:rad>
                            <m:radPr>
                              <m:degHide m:val="on"/>
                              <m:ctrlPr>
                                <a:rPr lang="en-GB" sz="2400" b="0" i="1" smtClean="0">
                                  <a:latin typeface="Cambria Math" panose="02040503050406030204" pitchFamily="18" charset="0"/>
                                </a:rPr>
                              </m:ctrlPr>
                            </m:radPr>
                            <m:deg/>
                            <m:e>
                              <m:r>
                                <a:rPr lang="en-GB" sz="2400" b="0" i="0" smtClean="0">
                                  <a:latin typeface="Cambria Math" panose="02040503050406030204" pitchFamily="18" charset="0"/>
                                </a:rPr>
                                <m:t>(</m:t>
                              </m:r>
                              <m:r>
                                <m:rPr>
                                  <m:sty m:val="p"/>
                                </m:rPr>
                                <a:rPr lang="en-GB" sz="2400" b="0" i="0" smtClean="0">
                                  <a:latin typeface="Cambria Math" panose="02040503050406030204" pitchFamily="18" charset="0"/>
                                </a:rPr>
                                <m:t>TP</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FP</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TP</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FN</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TN</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FP</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TN</m:t>
                              </m:r>
                              <m:r>
                                <a:rPr lang="en-GB" sz="2400" b="0" i="0" smtClean="0">
                                  <a:latin typeface="Cambria Math" panose="02040503050406030204" pitchFamily="18" charset="0"/>
                                </a:rPr>
                                <m:t>+</m:t>
                              </m:r>
                              <m:r>
                                <m:rPr>
                                  <m:sty m:val="p"/>
                                </m:rPr>
                                <a:rPr lang="en-GB" sz="2400" b="0" i="0" smtClean="0">
                                  <a:latin typeface="Cambria Math" panose="02040503050406030204" pitchFamily="18" charset="0"/>
                                </a:rPr>
                                <m:t>FN</m:t>
                              </m:r>
                              <m:r>
                                <a:rPr lang="en-GB" sz="2400" b="0" i="0" smtClean="0">
                                  <a:latin typeface="Cambria Math" panose="02040503050406030204" pitchFamily="18" charset="0"/>
                                </a:rPr>
                                <m:t>)</m:t>
                              </m:r>
                            </m:e>
                          </m:rad>
                        </m:den>
                      </m:f>
                    </m:oMath>
                  </m:oMathPara>
                </a14:m>
                <a:endParaRPr lang="en-GB" sz="2400"/>
              </a:p>
            </p:txBody>
          </p:sp>
        </mc:Choice>
        <mc:Fallback xmlns="">
          <p:sp>
            <p:nvSpPr>
              <p:cNvPr id="3" name="TextBox 2">
                <a:extLst>
                  <a:ext uri="{FF2B5EF4-FFF2-40B4-BE49-F238E27FC236}">
                    <a16:creationId xmlns:a16="http://schemas.microsoft.com/office/drawing/2014/main" id="{6A7DFC66-4DA2-47D3-8005-53A31BB46D5F}"/>
                  </a:ext>
                </a:extLst>
              </p:cNvPr>
              <p:cNvSpPr txBox="1">
                <a:spLocks noRot="1" noChangeAspect="1" noMove="1" noResize="1" noEditPoints="1" noAdjustHandles="1" noChangeArrowheads="1" noChangeShapeType="1" noTextEdit="1"/>
              </p:cNvSpPr>
              <p:nvPr/>
            </p:nvSpPr>
            <p:spPr>
              <a:xfrm>
                <a:off x="1410815" y="4405639"/>
                <a:ext cx="9132203" cy="938783"/>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387EE35-2862-452A-9808-440AB0E03207}"/>
              </a:ext>
            </a:extLst>
          </p:cNvPr>
          <p:cNvSpPr txBox="1"/>
          <p:nvPr/>
        </p:nvSpPr>
        <p:spPr>
          <a:xfrm>
            <a:off x="598887" y="5904245"/>
            <a:ext cx="11254860" cy="523220"/>
          </a:xfrm>
          <a:prstGeom prst="rect">
            <a:avLst/>
          </a:prstGeom>
          <a:noFill/>
        </p:spPr>
        <p:txBody>
          <a:bodyPr wrap="square" rtlCol="0">
            <a:spAutoFit/>
          </a:bodyPr>
          <a:lstStyle/>
          <a:p>
            <a:r>
              <a:rPr lang="en-GB" sz="1400">
                <a:solidFill>
                  <a:schemeClr val="bg2">
                    <a:lumMod val="50000"/>
                  </a:schemeClr>
                </a:solidFill>
                <a:latin typeface="Segoe UI Light" panose="020B0502040204020203" pitchFamily="34" charset="0"/>
                <a:cs typeface="Segoe UI Light" panose="020B0502040204020203" pitchFamily="34" charset="0"/>
              </a:rPr>
              <a:t>Davide Chicco, and Giuseppe </a:t>
            </a:r>
            <a:r>
              <a:rPr lang="en-GB" sz="1400" err="1">
                <a:solidFill>
                  <a:schemeClr val="bg2">
                    <a:lumMod val="50000"/>
                  </a:schemeClr>
                </a:solidFill>
                <a:latin typeface="Segoe UI Light" panose="020B0502040204020203" pitchFamily="34" charset="0"/>
                <a:cs typeface="Segoe UI Light" panose="020B0502040204020203" pitchFamily="34" charset="0"/>
              </a:rPr>
              <a:t>Jurman</a:t>
            </a:r>
            <a:r>
              <a:rPr lang="en-GB" sz="1400">
                <a:solidFill>
                  <a:schemeClr val="bg2">
                    <a:lumMod val="50000"/>
                  </a:schemeClr>
                </a:solidFill>
                <a:latin typeface="Segoe UI Light" panose="020B0502040204020203" pitchFamily="34" charset="0"/>
                <a:cs typeface="Segoe UI Light" panose="020B0502040204020203" pitchFamily="34" charset="0"/>
              </a:rPr>
              <a:t>. 2020. The advantages of the Matthews correlation coefficient (MCC) over F1 score and accuracy in binary classification evaluation. https://bmcgenomics.biomedcentral.com/articles/10.1186/s12864-019-6413-7</a:t>
            </a:r>
          </a:p>
        </p:txBody>
      </p:sp>
    </p:spTree>
    <p:extLst>
      <p:ext uri="{BB962C8B-B14F-4D97-AF65-F5344CB8AC3E}">
        <p14:creationId xmlns:p14="http://schemas.microsoft.com/office/powerpoint/2010/main" val="420285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RESULTS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r>
              <a:rPr lang="en-GB" sz="2800">
                <a:latin typeface="Segoe UI" panose="020B0502040204020203" pitchFamily="34" charset="0"/>
                <a:cs typeface="Segoe UI" panose="020B0502040204020203" pitchFamily="34" charset="0"/>
              </a:rPr>
              <a:t>CONFUSION MATRIX</a:t>
            </a: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DE0BF41-3262-461B-B5C3-224D38A89C43}"/>
              </a:ext>
            </a:extLst>
          </p:cNvPr>
          <p:cNvSpPr/>
          <p:nvPr/>
        </p:nvSpPr>
        <p:spPr>
          <a:xfrm>
            <a:off x="6096000" y="1622070"/>
            <a:ext cx="1909926" cy="1909926"/>
          </a:xfrm>
          <a:prstGeom prst="rect">
            <a:avLst/>
          </a:prstGeom>
          <a:solidFill>
            <a:srgbClr val="C1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tx1"/>
                </a:solidFill>
                <a:latin typeface="Segoe UI" panose="020B0502040204020203" pitchFamily="34" charset="0"/>
                <a:cs typeface="Segoe UI" panose="020B0502040204020203" pitchFamily="34" charset="0"/>
              </a:rPr>
              <a:t>6</a:t>
            </a:r>
          </a:p>
        </p:txBody>
      </p:sp>
      <p:sp>
        <p:nvSpPr>
          <p:cNvPr id="28" name="Rectangle 27">
            <a:extLst>
              <a:ext uri="{FF2B5EF4-FFF2-40B4-BE49-F238E27FC236}">
                <a16:creationId xmlns:a16="http://schemas.microsoft.com/office/drawing/2014/main" id="{F103EFFD-431C-4A1E-880E-15BDF66F643A}"/>
              </a:ext>
            </a:extLst>
          </p:cNvPr>
          <p:cNvSpPr/>
          <p:nvPr/>
        </p:nvSpPr>
        <p:spPr>
          <a:xfrm>
            <a:off x="6096000" y="3531996"/>
            <a:ext cx="1909926" cy="1909926"/>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800">
                <a:ea typeface="等线"/>
                <a:cs typeface="Calibri"/>
              </a:rPr>
              <a:t>384</a:t>
            </a:r>
            <a:endParaRPr lang="en-GB" altLang="zh-CN" sz="2800">
              <a:cs typeface="Calibri"/>
            </a:endParaRPr>
          </a:p>
        </p:txBody>
      </p:sp>
      <p:sp>
        <p:nvSpPr>
          <p:cNvPr id="30" name="Rectangle 29">
            <a:extLst>
              <a:ext uri="{FF2B5EF4-FFF2-40B4-BE49-F238E27FC236}">
                <a16:creationId xmlns:a16="http://schemas.microsoft.com/office/drawing/2014/main" id="{7D8D2A12-6784-440B-9A1A-567BE245DFD8}"/>
              </a:ext>
            </a:extLst>
          </p:cNvPr>
          <p:cNvSpPr/>
          <p:nvPr/>
        </p:nvSpPr>
        <p:spPr>
          <a:xfrm>
            <a:off x="4186074" y="1193932"/>
            <a:ext cx="1909926" cy="351300"/>
          </a:xfrm>
          <a:prstGeom prst="rect">
            <a:avLst/>
          </a:prstGeom>
          <a:solidFill>
            <a:srgbClr val="C1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NORMAL</a:t>
            </a:r>
          </a:p>
        </p:txBody>
      </p:sp>
      <p:sp>
        <p:nvSpPr>
          <p:cNvPr id="31" name="Rectangle 30">
            <a:extLst>
              <a:ext uri="{FF2B5EF4-FFF2-40B4-BE49-F238E27FC236}">
                <a16:creationId xmlns:a16="http://schemas.microsoft.com/office/drawing/2014/main" id="{D60528DD-63E4-4E84-A989-BD4B507ECA95}"/>
              </a:ext>
            </a:extLst>
          </p:cNvPr>
          <p:cNvSpPr/>
          <p:nvPr/>
        </p:nvSpPr>
        <p:spPr>
          <a:xfrm>
            <a:off x="6116092" y="1193932"/>
            <a:ext cx="1909927" cy="351300"/>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latin typeface="Segoe UI" panose="020B0502040204020203" pitchFamily="34" charset="0"/>
                <a:cs typeface="Segoe UI" panose="020B0502040204020203" pitchFamily="34" charset="0"/>
              </a:rPr>
              <a:t>PNEUMONIA</a:t>
            </a:r>
          </a:p>
        </p:txBody>
      </p:sp>
      <p:sp>
        <p:nvSpPr>
          <p:cNvPr id="32" name="Rectangle 31">
            <a:extLst>
              <a:ext uri="{FF2B5EF4-FFF2-40B4-BE49-F238E27FC236}">
                <a16:creationId xmlns:a16="http://schemas.microsoft.com/office/drawing/2014/main" id="{454BE659-DCD0-4CE3-BEDC-C746A4A4ABEF}"/>
              </a:ext>
            </a:extLst>
          </p:cNvPr>
          <p:cNvSpPr/>
          <p:nvPr/>
        </p:nvSpPr>
        <p:spPr>
          <a:xfrm>
            <a:off x="4186074" y="1622070"/>
            <a:ext cx="1909926" cy="1909926"/>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latin typeface="Segoe UI"/>
                <a:cs typeface="Segoe UI"/>
              </a:rPr>
              <a:t>150</a:t>
            </a:r>
            <a:endParaRPr lang="en-GB" sz="2800">
              <a:latin typeface="Segoe UI" panose="020B0502040204020203" pitchFamily="34" charset="0"/>
              <a:cs typeface="Segoe UI" panose="020B0502040204020203" pitchFamily="34" charset="0"/>
            </a:endParaRPr>
          </a:p>
        </p:txBody>
      </p:sp>
      <p:sp>
        <p:nvSpPr>
          <p:cNvPr id="33" name="Rectangle 32">
            <a:extLst>
              <a:ext uri="{FF2B5EF4-FFF2-40B4-BE49-F238E27FC236}">
                <a16:creationId xmlns:a16="http://schemas.microsoft.com/office/drawing/2014/main" id="{8836A963-2347-4079-B14E-D070B622B2CC}"/>
              </a:ext>
            </a:extLst>
          </p:cNvPr>
          <p:cNvSpPr/>
          <p:nvPr/>
        </p:nvSpPr>
        <p:spPr>
          <a:xfrm>
            <a:off x="4186074" y="3531996"/>
            <a:ext cx="1909926" cy="1909926"/>
          </a:xfrm>
          <a:prstGeom prst="rect">
            <a:avLst/>
          </a:prstGeom>
          <a:solidFill>
            <a:srgbClr val="C1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tx1"/>
                </a:solidFill>
                <a:latin typeface="Segoe UI"/>
                <a:cs typeface="Segoe UI"/>
              </a:rPr>
              <a:t>84</a:t>
            </a:r>
            <a:endParaRPr lang="en-GB" sz="2800">
              <a:solidFill>
                <a:schemeClr val="tx1"/>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5A80B37B-B149-4913-A598-BD8C2A62ADCA}"/>
              </a:ext>
            </a:extLst>
          </p:cNvPr>
          <p:cNvSpPr/>
          <p:nvPr/>
        </p:nvSpPr>
        <p:spPr>
          <a:xfrm rot="16200000">
            <a:off x="2905914" y="2401383"/>
            <a:ext cx="1909926" cy="351300"/>
          </a:xfrm>
          <a:prstGeom prst="rect">
            <a:avLst/>
          </a:prstGeom>
          <a:solidFill>
            <a:srgbClr val="C1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NORMAL</a:t>
            </a:r>
          </a:p>
        </p:txBody>
      </p:sp>
      <p:sp>
        <p:nvSpPr>
          <p:cNvPr id="35" name="Rectangle 34">
            <a:extLst>
              <a:ext uri="{FF2B5EF4-FFF2-40B4-BE49-F238E27FC236}">
                <a16:creationId xmlns:a16="http://schemas.microsoft.com/office/drawing/2014/main" id="{0E56B5C0-A7BB-4FAE-A564-961535839C1B}"/>
              </a:ext>
            </a:extLst>
          </p:cNvPr>
          <p:cNvSpPr/>
          <p:nvPr/>
        </p:nvSpPr>
        <p:spPr>
          <a:xfrm rot="16200000">
            <a:off x="2905911" y="4311309"/>
            <a:ext cx="1909927" cy="351300"/>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latin typeface="Segoe UI" panose="020B0502040204020203" pitchFamily="34" charset="0"/>
                <a:cs typeface="Segoe UI" panose="020B0502040204020203" pitchFamily="34" charset="0"/>
              </a:rPr>
              <a:t>PNEUMONIA</a:t>
            </a:r>
          </a:p>
        </p:txBody>
      </p:sp>
      <p:grpSp>
        <p:nvGrpSpPr>
          <p:cNvPr id="70" name="Group 69">
            <a:extLst>
              <a:ext uri="{FF2B5EF4-FFF2-40B4-BE49-F238E27FC236}">
                <a16:creationId xmlns:a16="http://schemas.microsoft.com/office/drawing/2014/main" id="{C0AEF5BE-918F-464B-8810-F0EA34D982E4}"/>
              </a:ext>
            </a:extLst>
          </p:cNvPr>
          <p:cNvGrpSpPr/>
          <p:nvPr/>
        </p:nvGrpSpPr>
        <p:grpSpPr>
          <a:xfrm>
            <a:off x="2778125" y="1746318"/>
            <a:ext cx="907099" cy="1274822"/>
            <a:chOff x="2778125" y="1669128"/>
            <a:chExt cx="907099" cy="1274822"/>
          </a:xfrm>
        </p:grpSpPr>
        <p:cxnSp>
          <p:nvCxnSpPr>
            <p:cNvPr id="38" name="Straight Connector 37">
              <a:extLst>
                <a:ext uri="{FF2B5EF4-FFF2-40B4-BE49-F238E27FC236}">
                  <a16:creationId xmlns:a16="http://schemas.microsoft.com/office/drawing/2014/main" id="{92A78E1F-21F9-41AA-830E-C376497F0E5F}"/>
                </a:ext>
              </a:extLst>
            </p:cNvPr>
            <p:cNvCxnSpPr>
              <a:cxnSpLocks/>
            </p:cNvCxnSpPr>
            <p:nvPr/>
          </p:nvCxnSpPr>
          <p:spPr>
            <a:xfrm flipH="1" flipV="1">
              <a:off x="3081076" y="2264622"/>
              <a:ext cx="604148" cy="1"/>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D7435C-CBAF-44C4-8346-633F8A10322A}"/>
                </a:ext>
              </a:extLst>
            </p:cNvPr>
            <p:cNvCxnSpPr>
              <a:cxnSpLocks/>
            </p:cNvCxnSpPr>
            <p:nvPr/>
          </p:nvCxnSpPr>
          <p:spPr>
            <a:xfrm>
              <a:off x="3090604" y="1669128"/>
              <a:ext cx="0" cy="1274822"/>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74D5FA-9D20-442D-AD6E-D9AFAA103C9B}"/>
                </a:ext>
              </a:extLst>
            </p:cNvPr>
            <p:cNvCxnSpPr>
              <a:cxnSpLocks/>
            </p:cNvCxnSpPr>
            <p:nvPr/>
          </p:nvCxnSpPr>
          <p:spPr>
            <a:xfrm>
              <a:off x="2788920" y="1679690"/>
              <a:ext cx="305494"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D4C032C-74F1-4539-A5BE-05A6513EEE97}"/>
                </a:ext>
              </a:extLst>
            </p:cNvPr>
            <p:cNvCxnSpPr>
              <a:cxnSpLocks/>
            </p:cNvCxnSpPr>
            <p:nvPr/>
          </p:nvCxnSpPr>
          <p:spPr>
            <a:xfrm>
              <a:off x="2778125" y="2934425"/>
              <a:ext cx="312479"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313A50AB-B496-4670-AC38-816E4DA04D2A}"/>
              </a:ext>
            </a:extLst>
          </p:cNvPr>
          <p:cNvGrpSpPr/>
          <p:nvPr/>
        </p:nvGrpSpPr>
        <p:grpSpPr>
          <a:xfrm flipH="1">
            <a:off x="8026019" y="1745305"/>
            <a:ext cx="907099" cy="1274822"/>
            <a:chOff x="2778125" y="1669128"/>
            <a:chExt cx="907099" cy="1274822"/>
          </a:xfrm>
        </p:grpSpPr>
        <p:cxnSp>
          <p:nvCxnSpPr>
            <p:cNvPr id="72" name="Straight Connector 71">
              <a:extLst>
                <a:ext uri="{FF2B5EF4-FFF2-40B4-BE49-F238E27FC236}">
                  <a16:creationId xmlns:a16="http://schemas.microsoft.com/office/drawing/2014/main" id="{E4FEF90F-2D66-4102-804B-378B11DD4735}"/>
                </a:ext>
              </a:extLst>
            </p:cNvPr>
            <p:cNvCxnSpPr>
              <a:cxnSpLocks/>
            </p:cNvCxnSpPr>
            <p:nvPr/>
          </p:nvCxnSpPr>
          <p:spPr>
            <a:xfrm flipH="1" flipV="1">
              <a:off x="3081076" y="2264622"/>
              <a:ext cx="604148" cy="1"/>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1F6D85D-6228-4689-80CC-7514832D2B45}"/>
                </a:ext>
              </a:extLst>
            </p:cNvPr>
            <p:cNvCxnSpPr>
              <a:cxnSpLocks/>
            </p:cNvCxnSpPr>
            <p:nvPr/>
          </p:nvCxnSpPr>
          <p:spPr>
            <a:xfrm>
              <a:off x="3090604" y="1669128"/>
              <a:ext cx="0" cy="1274822"/>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94CFA8-9AC1-4B5E-9CBF-9A88F4AB1F0D}"/>
                </a:ext>
              </a:extLst>
            </p:cNvPr>
            <p:cNvCxnSpPr>
              <a:cxnSpLocks/>
            </p:cNvCxnSpPr>
            <p:nvPr/>
          </p:nvCxnSpPr>
          <p:spPr>
            <a:xfrm>
              <a:off x="2788920" y="1679690"/>
              <a:ext cx="305494"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7320455-4131-47F0-8E86-257F191E2455}"/>
                </a:ext>
              </a:extLst>
            </p:cNvPr>
            <p:cNvCxnSpPr>
              <a:cxnSpLocks/>
            </p:cNvCxnSpPr>
            <p:nvPr/>
          </p:nvCxnSpPr>
          <p:spPr>
            <a:xfrm>
              <a:off x="2778125" y="2934425"/>
              <a:ext cx="312479"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9D15B7A1-C62A-4A22-A746-119834675AA3}"/>
              </a:ext>
            </a:extLst>
          </p:cNvPr>
          <p:cNvGrpSpPr/>
          <p:nvPr/>
        </p:nvGrpSpPr>
        <p:grpSpPr>
          <a:xfrm>
            <a:off x="2778802" y="4441790"/>
            <a:ext cx="907099" cy="1274822"/>
            <a:chOff x="2778125" y="1669128"/>
            <a:chExt cx="907099" cy="1274822"/>
          </a:xfrm>
        </p:grpSpPr>
        <p:cxnSp>
          <p:nvCxnSpPr>
            <p:cNvPr id="77" name="Straight Connector 76">
              <a:extLst>
                <a:ext uri="{FF2B5EF4-FFF2-40B4-BE49-F238E27FC236}">
                  <a16:creationId xmlns:a16="http://schemas.microsoft.com/office/drawing/2014/main" id="{A78B8535-DD92-4C97-87F3-873D79FCE192}"/>
                </a:ext>
              </a:extLst>
            </p:cNvPr>
            <p:cNvCxnSpPr>
              <a:cxnSpLocks/>
            </p:cNvCxnSpPr>
            <p:nvPr/>
          </p:nvCxnSpPr>
          <p:spPr>
            <a:xfrm flipH="1" flipV="1">
              <a:off x="3081076" y="2264622"/>
              <a:ext cx="604148" cy="1"/>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53E60AC-5B2C-49DC-A94A-C7C7750CAFB9}"/>
                </a:ext>
              </a:extLst>
            </p:cNvPr>
            <p:cNvCxnSpPr>
              <a:cxnSpLocks/>
            </p:cNvCxnSpPr>
            <p:nvPr/>
          </p:nvCxnSpPr>
          <p:spPr>
            <a:xfrm>
              <a:off x="3090604" y="1669128"/>
              <a:ext cx="0" cy="1274822"/>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8D86AB3-52DD-4EC0-9C17-072995BDA3FD}"/>
                </a:ext>
              </a:extLst>
            </p:cNvPr>
            <p:cNvCxnSpPr>
              <a:cxnSpLocks/>
            </p:cNvCxnSpPr>
            <p:nvPr/>
          </p:nvCxnSpPr>
          <p:spPr>
            <a:xfrm>
              <a:off x="2788920" y="1679690"/>
              <a:ext cx="305494"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E576BF3-D80D-4078-97E9-994F14121CEF}"/>
                </a:ext>
              </a:extLst>
            </p:cNvPr>
            <p:cNvCxnSpPr>
              <a:cxnSpLocks/>
            </p:cNvCxnSpPr>
            <p:nvPr/>
          </p:nvCxnSpPr>
          <p:spPr>
            <a:xfrm>
              <a:off x="2778125" y="2934425"/>
              <a:ext cx="312479"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353BC9-51D2-4D0A-8270-E57F3C5A3CF7}"/>
              </a:ext>
            </a:extLst>
          </p:cNvPr>
          <p:cNvGrpSpPr/>
          <p:nvPr/>
        </p:nvGrpSpPr>
        <p:grpSpPr>
          <a:xfrm flipH="1">
            <a:off x="8015224" y="4443813"/>
            <a:ext cx="907099" cy="1274822"/>
            <a:chOff x="2778125" y="1669128"/>
            <a:chExt cx="907099" cy="1274822"/>
          </a:xfrm>
        </p:grpSpPr>
        <p:cxnSp>
          <p:nvCxnSpPr>
            <p:cNvPr id="85" name="Straight Connector 84">
              <a:extLst>
                <a:ext uri="{FF2B5EF4-FFF2-40B4-BE49-F238E27FC236}">
                  <a16:creationId xmlns:a16="http://schemas.microsoft.com/office/drawing/2014/main" id="{14FCD48A-C842-499E-A9D4-51E8A9BE609C}"/>
                </a:ext>
              </a:extLst>
            </p:cNvPr>
            <p:cNvCxnSpPr>
              <a:cxnSpLocks/>
            </p:cNvCxnSpPr>
            <p:nvPr/>
          </p:nvCxnSpPr>
          <p:spPr>
            <a:xfrm flipH="1" flipV="1">
              <a:off x="3081076" y="2264622"/>
              <a:ext cx="604148" cy="1"/>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96D108E-38EE-4D5A-8554-E26C40858642}"/>
                </a:ext>
              </a:extLst>
            </p:cNvPr>
            <p:cNvCxnSpPr>
              <a:cxnSpLocks/>
            </p:cNvCxnSpPr>
            <p:nvPr/>
          </p:nvCxnSpPr>
          <p:spPr>
            <a:xfrm>
              <a:off x="3090604" y="1669128"/>
              <a:ext cx="0" cy="1274822"/>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FB2768-3E84-41FF-AA8A-02A352508F5E}"/>
                </a:ext>
              </a:extLst>
            </p:cNvPr>
            <p:cNvCxnSpPr>
              <a:cxnSpLocks/>
            </p:cNvCxnSpPr>
            <p:nvPr/>
          </p:nvCxnSpPr>
          <p:spPr>
            <a:xfrm>
              <a:off x="2788920" y="1679690"/>
              <a:ext cx="305494"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6DB76AE-0288-45DD-80D1-178D159AC3BC}"/>
                </a:ext>
              </a:extLst>
            </p:cNvPr>
            <p:cNvCxnSpPr>
              <a:cxnSpLocks/>
            </p:cNvCxnSpPr>
            <p:nvPr/>
          </p:nvCxnSpPr>
          <p:spPr>
            <a:xfrm>
              <a:off x="2778125" y="2934425"/>
              <a:ext cx="312479" cy="0"/>
            </a:xfrm>
            <a:prstGeom prst="line">
              <a:avLst/>
            </a:prstGeom>
            <a:ln w="19050">
              <a:solidFill>
                <a:srgbClr val="3F6862"/>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87795B6-3F61-4F37-B67F-8F7842FE2051}"/>
              </a:ext>
            </a:extLst>
          </p:cNvPr>
          <p:cNvSpPr txBox="1"/>
          <p:nvPr/>
        </p:nvSpPr>
        <p:spPr>
          <a:xfrm>
            <a:off x="4804859" y="874157"/>
            <a:ext cx="2622465" cy="338554"/>
          </a:xfrm>
          <a:prstGeom prst="rect">
            <a:avLst/>
          </a:prstGeom>
          <a:noFill/>
        </p:spPr>
        <p:txBody>
          <a:bodyPr wrap="square" rtlCol="0">
            <a:spAutoFit/>
          </a:bodyPr>
          <a:lstStyle/>
          <a:p>
            <a:pPr algn="ctr"/>
            <a:r>
              <a:rPr lang="en-GB" sz="1600">
                <a:latin typeface="Segoe UI Light" panose="020B0502040204020203" pitchFamily="34" charset="0"/>
                <a:cs typeface="Segoe UI Light" panose="020B0502040204020203" pitchFamily="34" charset="0"/>
              </a:rPr>
              <a:t>GROUND TRUTH</a:t>
            </a:r>
          </a:p>
        </p:txBody>
      </p:sp>
      <p:sp>
        <p:nvSpPr>
          <p:cNvPr id="45" name="TextBox 44">
            <a:extLst>
              <a:ext uri="{FF2B5EF4-FFF2-40B4-BE49-F238E27FC236}">
                <a16:creationId xmlns:a16="http://schemas.microsoft.com/office/drawing/2014/main" id="{D31F0F61-B407-4019-8061-B9B9C8878DA9}"/>
              </a:ext>
            </a:extLst>
          </p:cNvPr>
          <p:cNvSpPr txBox="1"/>
          <p:nvPr/>
        </p:nvSpPr>
        <p:spPr>
          <a:xfrm rot="16200000">
            <a:off x="2137626" y="3362719"/>
            <a:ext cx="2622465" cy="338554"/>
          </a:xfrm>
          <a:prstGeom prst="rect">
            <a:avLst/>
          </a:prstGeom>
          <a:noFill/>
        </p:spPr>
        <p:txBody>
          <a:bodyPr wrap="square" rtlCol="0">
            <a:spAutoFit/>
          </a:bodyPr>
          <a:lstStyle/>
          <a:p>
            <a:pPr algn="ctr"/>
            <a:r>
              <a:rPr lang="en-GB" sz="1600">
                <a:latin typeface="Segoe UI Light" panose="020B0502040204020203" pitchFamily="34" charset="0"/>
                <a:cs typeface="Segoe UI Light" panose="020B0502040204020203" pitchFamily="34" charset="0"/>
              </a:rPr>
              <a:t>PREDICTED</a:t>
            </a:r>
          </a:p>
        </p:txBody>
      </p:sp>
      <p:pic>
        <p:nvPicPr>
          <p:cNvPr id="3" name="Picture 2">
            <a:extLst>
              <a:ext uri="{FF2B5EF4-FFF2-40B4-BE49-F238E27FC236}">
                <a16:creationId xmlns:a16="http://schemas.microsoft.com/office/drawing/2014/main" id="{4B3E7CBA-00D4-4C45-B133-2CF9FCDDD1CA}"/>
              </a:ext>
            </a:extLst>
          </p:cNvPr>
          <p:cNvPicPr>
            <a:picLocks noChangeAspect="1"/>
          </p:cNvPicPr>
          <p:nvPr/>
        </p:nvPicPr>
        <p:blipFill>
          <a:blip r:embed="rId3"/>
          <a:stretch>
            <a:fillRect/>
          </a:stretch>
        </p:blipFill>
        <p:spPr>
          <a:xfrm>
            <a:off x="1449666" y="979716"/>
            <a:ext cx="1339931" cy="1339931"/>
          </a:xfrm>
          <a:prstGeom prst="rect">
            <a:avLst/>
          </a:prstGeom>
        </p:spPr>
      </p:pic>
      <p:pic>
        <p:nvPicPr>
          <p:cNvPr id="4" name="Picture 3">
            <a:extLst>
              <a:ext uri="{FF2B5EF4-FFF2-40B4-BE49-F238E27FC236}">
                <a16:creationId xmlns:a16="http://schemas.microsoft.com/office/drawing/2014/main" id="{0010D62B-8651-4276-B274-FD267B5C4D05}"/>
              </a:ext>
            </a:extLst>
          </p:cNvPr>
          <p:cNvPicPr>
            <a:picLocks noChangeAspect="1"/>
          </p:cNvPicPr>
          <p:nvPr/>
        </p:nvPicPr>
        <p:blipFill>
          <a:blip r:embed="rId4"/>
          <a:stretch>
            <a:fillRect/>
          </a:stretch>
        </p:blipFill>
        <p:spPr>
          <a:xfrm>
            <a:off x="1441071" y="2357132"/>
            <a:ext cx="1359540" cy="1369014"/>
          </a:xfrm>
          <a:prstGeom prst="rect">
            <a:avLst/>
          </a:prstGeom>
        </p:spPr>
      </p:pic>
      <p:pic>
        <p:nvPicPr>
          <p:cNvPr id="7" name="Picture 6">
            <a:extLst>
              <a:ext uri="{FF2B5EF4-FFF2-40B4-BE49-F238E27FC236}">
                <a16:creationId xmlns:a16="http://schemas.microsoft.com/office/drawing/2014/main" id="{C7710427-7DE7-493A-9E93-16379F993868}"/>
              </a:ext>
            </a:extLst>
          </p:cNvPr>
          <p:cNvPicPr>
            <a:picLocks noChangeAspect="1"/>
          </p:cNvPicPr>
          <p:nvPr/>
        </p:nvPicPr>
        <p:blipFill>
          <a:blip r:embed="rId5"/>
          <a:stretch>
            <a:fillRect/>
          </a:stretch>
        </p:blipFill>
        <p:spPr>
          <a:xfrm>
            <a:off x="8933118" y="998459"/>
            <a:ext cx="1321188" cy="1321188"/>
          </a:xfrm>
          <a:prstGeom prst="rect">
            <a:avLst/>
          </a:prstGeom>
        </p:spPr>
      </p:pic>
      <p:pic>
        <p:nvPicPr>
          <p:cNvPr id="8" name="Picture 7">
            <a:extLst>
              <a:ext uri="{FF2B5EF4-FFF2-40B4-BE49-F238E27FC236}">
                <a16:creationId xmlns:a16="http://schemas.microsoft.com/office/drawing/2014/main" id="{E814350F-E1CD-4C8F-9E69-C90E69F6F756}"/>
              </a:ext>
            </a:extLst>
          </p:cNvPr>
          <p:cNvPicPr>
            <a:picLocks noChangeAspect="1"/>
          </p:cNvPicPr>
          <p:nvPr/>
        </p:nvPicPr>
        <p:blipFill>
          <a:blip r:embed="rId6"/>
          <a:stretch>
            <a:fillRect/>
          </a:stretch>
        </p:blipFill>
        <p:spPr>
          <a:xfrm>
            <a:off x="8922323" y="2339679"/>
            <a:ext cx="1311093" cy="1311093"/>
          </a:xfrm>
          <a:prstGeom prst="rect">
            <a:avLst/>
          </a:prstGeom>
        </p:spPr>
      </p:pic>
      <p:pic>
        <p:nvPicPr>
          <p:cNvPr id="9" name="Picture 8">
            <a:extLst>
              <a:ext uri="{FF2B5EF4-FFF2-40B4-BE49-F238E27FC236}">
                <a16:creationId xmlns:a16="http://schemas.microsoft.com/office/drawing/2014/main" id="{0BCE2872-FF56-4ED4-98C6-4A023F550D13}"/>
              </a:ext>
            </a:extLst>
          </p:cNvPr>
          <p:cNvPicPr>
            <a:picLocks noChangeAspect="1"/>
          </p:cNvPicPr>
          <p:nvPr/>
        </p:nvPicPr>
        <p:blipFill>
          <a:blip r:embed="rId7"/>
          <a:stretch>
            <a:fillRect/>
          </a:stretch>
        </p:blipFill>
        <p:spPr>
          <a:xfrm>
            <a:off x="1451494" y="3781986"/>
            <a:ext cx="1364244" cy="1369014"/>
          </a:xfrm>
          <a:prstGeom prst="rect">
            <a:avLst/>
          </a:prstGeom>
        </p:spPr>
      </p:pic>
      <p:pic>
        <p:nvPicPr>
          <p:cNvPr id="10" name="Picture 9">
            <a:extLst>
              <a:ext uri="{FF2B5EF4-FFF2-40B4-BE49-F238E27FC236}">
                <a16:creationId xmlns:a16="http://schemas.microsoft.com/office/drawing/2014/main" id="{B53DF73E-61D9-4FD0-B684-761147B766BA}"/>
              </a:ext>
            </a:extLst>
          </p:cNvPr>
          <p:cNvPicPr>
            <a:picLocks noChangeAspect="1"/>
          </p:cNvPicPr>
          <p:nvPr/>
        </p:nvPicPr>
        <p:blipFill>
          <a:blip r:embed="rId8"/>
          <a:stretch>
            <a:fillRect/>
          </a:stretch>
        </p:blipFill>
        <p:spPr>
          <a:xfrm>
            <a:off x="1469865" y="5204467"/>
            <a:ext cx="1350455" cy="1341044"/>
          </a:xfrm>
          <a:prstGeom prst="rect">
            <a:avLst/>
          </a:prstGeom>
        </p:spPr>
      </p:pic>
      <p:pic>
        <p:nvPicPr>
          <p:cNvPr id="15" name="Picture 14">
            <a:extLst>
              <a:ext uri="{FF2B5EF4-FFF2-40B4-BE49-F238E27FC236}">
                <a16:creationId xmlns:a16="http://schemas.microsoft.com/office/drawing/2014/main" id="{3622BEB8-8802-47F2-9586-885C37CDC6C0}"/>
              </a:ext>
            </a:extLst>
          </p:cNvPr>
          <p:cNvPicPr>
            <a:picLocks noChangeAspect="1"/>
          </p:cNvPicPr>
          <p:nvPr/>
        </p:nvPicPr>
        <p:blipFill>
          <a:blip r:embed="rId9"/>
          <a:stretch>
            <a:fillRect/>
          </a:stretch>
        </p:blipFill>
        <p:spPr>
          <a:xfrm>
            <a:off x="8934590" y="3781367"/>
            <a:ext cx="1315676" cy="1311092"/>
          </a:xfrm>
          <a:prstGeom prst="rect">
            <a:avLst/>
          </a:prstGeom>
        </p:spPr>
      </p:pic>
      <p:pic>
        <p:nvPicPr>
          <p:cNvPr id="16" name="Picture 15">
            <a:extLst>
              <a:ext uri="{FF2B5EF4-FFF2-40B4-BE49-F238E27FC236}">
                <a16:creationId xmlns:a16="http://schemas.microsoft.com/office/drawing/2014/main" id="{6F9D2BFE-CE7B-4547-BF0C-D2EA45841041}"/>
              </a:ext>
            </a:extLst>
          </p:cNvPr>
          <p:cNvPicPr>
            <a:picLocks noChangeAspect="1"/>
          </p:cNvPicPr>
          <p:nvPr/>
        </p:nvPicPr>
        <p:blipFill>
          <a:blip r:embed="rId10"/>
          <a:stretch>
            <a:fillRect/>
          </a:stretch>
        </p:blipFill>
        <p:spPr>
          <a:xfrm>
            <a:off x="8944118" y="5151000"/>
            <a:ext cx="1315676" cy="1311092"/>
          </a:xfrm>
          <a:prstGeom prst="rect">
            <a:avLst/>
          </a:prstGeom>
        </p:spPr>
      </p:pic>
    </p:spTree>
    <p:extLst>
      <p:ext uri="{BB962C8B-B14F-4D97-AF65-F5344CB8AC3E}">
        <p14:creationId xmlns:p14="http://schemas.microsoft.com/office/powerpoint/2010/main" val="285829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ADVERSARIAL ATTACKS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037380" y="246220"/>
            <a:ext cx="7558515"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UNIVERSAL ADVERSARIAL PERTURBATION</a:t>
            </a: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文本框 1">
                <a:extLst>
                  <a:ext uri="{FF2B5EF4-FFF2-40B4-BE49-F238E27FC236}">
                    <a16:creationId xmlns:a16="http://schemas.microsoft.com/office/drawing/2014/main" id="{B5B40284-1B86-4D30-A721-DEE5C62EAC67}"/>
                  </a:ext>
                </a:extLst>
              </p:cNvPr>
              <p:cNvSpPr txBox="1"/>
              <p:nvPr/>
            </p:nvSpPr>
            <p:spPr>
              <a:xfrm>
                <a:off x="252851" y="1148394"/>
                <a:ext cx="11686297" cy="2377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Not tailored to individual input images (one perturbation for all images)</a:t>
                </a: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Intuition: find a small perturbation that when applied to a set of images, maximises loss</a:t>
                </a:r>
              </a:p>
              <a:p>
                <a:pPr marL="342900" indent="-342900">
                  <a:buFont typeface="Arial" panose="020B0604020202020204" pitchFamily="34" charset="0"/>
                  <a:buChar char="•"/>
                </a:pPr>
                <a:endParaRPr lang="en-GB" altLang="zh-CN" sz="1100">
                  <a:latin typeface="Segoe UI Light" panose="020B0502040204020203" pitchFamily="34" charset="0"/>
                  <a:ea typeface="等线"/>
                  <a:cs typeface="Segoe UI Light" panose="020B0502040204020203" pitchFamily="34" charset="0"/>
                </a:endParaRPr>
              </a:p>
              <a:p>
                <a:pPr/>
                <a14:m>
                  <m:oMathPara xmlns:m="http://schemas.openxmlformats.org/officeDocument/2006/math">
                    <m:oMathParaPr>
                      <m:jc m:val="centerGroup"/>
                    </m:oMathParaPr>
                    <m:oMath xmlns:m="http://schemas.openxmlformats.org/officeDocument/2006/math">
                      <m:acc>
                        <m:accPr>
                          <m:chr m:val="̂"/>
                          <m:ctrlPr>
                            <a:rPr lang="en-GB" altLang="zh-CN" sz="2400" b="0" i="1" smtClean="0">
                              <a:latin typeface="Cambria Math" panose="02040503050406030204" pitchFamily="18" charset="0"/>
                              <a:ea typeface="等线"/>
                              <a:cs typeface="Segoe UI Light" panose="020B0502040204020203" pitchFamily="34" charset="0"/>
                            </a:rPr>
                          </m:ctrlPr>
                        </m:accPr>
                        <m:e>
                          <m:r>
                            <a:rPr lang="en-GB" altLang="zh-CN" sz="2400" i="1">
                              <a:latin typeface="Cambria Math" panose="02040503050406030204" pitchFamily="18" charset="0"/>
                              <a:ea typeface="等线"/>
                              <a:cs typeface="Segoe UI Light" panose="020B0502040204020203" pitchFamily="34" charset="0"/>
                            </a:rPr>
                            <m:t>𝛿</m:t>
                          </m:r>
                        </m:e>
                      </m:acc>
                      <m:r>
                        <a:rPr lang="en-GB" altLang="zh-CN" sz="2400" b="0" i="1" dirty="0" smtClean="0">
                          <a:latin typeface="Cambria Math" panose="02040503050406030204" pitchFamily="18" charset="0"/>
                          <a:ea typeface="等线"/>
                          <a:cs typeface="Segoe UI Light" panose="020B0502040204020203" pitchFamily="34" charset="0"/>
                        </a:rPr>
                        <m:t>=</m:t>
                      </m:r>
                      <m:func>
                        <m:funcPr>
                          <m:ctrlPr>
                            <a:rPr lang="en-GB" altLang="zh-CN" sz="2400" b="0" i="1" dirty="0" smtClean="0">
                              <a:latin typeface="Cambria Math" panose="02040503050406030204" pitchFamily="18" charset="0"/>
                              <a:ea typeface="等线"/>
                              <a:cs typeface="Segoe UI Light" panose="020B0502040204020203" pitchFamily="34" charset="0"/>
                            </a:rPr>
                          </m:ctrlPr>
                        </m:funcPr>
                        <m:fName>
                          <m:limLow>
                            <m:limLowPr>
                              <m:ctrlPr>
                                <a:rPr lang="en-GB" altLang="zh-CN" sz="2400" b="0" i="1" dirty="0" smtClean="0">
                                  <a:latin typeface="Cambria Math" panose="02040503050406030204" pitchFamily="18" charset="0"/>
                                  <a:ea typeface="等线"/>
                                  <a:cs typeface="Segoe UI Light" panose="020B0502040204020203" pitchFamily="34" charset="0"/>
                                </a:rPr>
                              </m:ctrlPr>
                            </m:limLowPr>
                            <m:e>
                              <m:r>
                                <m:rPr>
                                  <m:sty m:val="p"/>
                                </m:rPr>
                                <a:rPr lang="en-GB" altLang="zh-CN" sz="2400" b="0" i="0" dirty="0" smtClean="0">
                                  <a:latin typeface="Cambria Math" panose="02040503050406030204" pitchFamily="18" charset="0"/>
                                  <a:ea typeface="等线"/>
                                  <a:cs typeface="Segoe UI Light" panose="020B0502040204020203" pitchFamily="34" charset="0"/>
                                </a:rPr>
                                <m:t>arg</m:t>
                              </m:r>
                              <m:r>
                                <a:rPr lang="en-GB" altLang="zh-CN" sz="2400" b="0" i="0" dirty="0" smtClean="0">
                                  <a:latin typeface="Cambria Math" panose="02040503050406030204" pitchFamily="18" charset="0"/>
                                  <a:ea typeface="等线"/>
                                  <a:cs typeface="Segoe UI Light" panose="020B0502040204020203" pitchFamily="34" charset="0"/>
                                </a:rPr>
                                <m:t> </m:t>
                              </m:r>
                              <m:r>
                                <m:rPr>
                                  <m:sty m:val="p"/>
                                </m:rPr>
                                <a:rPr lang="en-GB" altLang="zh-CN" sz="2400" b="0" i="0" dirty="0" smtClean="0">
                                  <a:latin typeface="Cambria Math" panose="02040503050406030204" pitchFamily="18" charset="0"/>
                                  <a:ea typeface="等线"/>
                                  <a:cs typeface="Segoe UI Light" panose="020B0502040204020203" pitchFamily="34" charset="0"/>
                                </a:rPr>
                                <m:t>max</m:t>
                              </m:r>
                            </m:e>
                            <m:lim>
                              <m:r>
                                <a:rPr lang="en-GB" altLang="zh-CN" sz="2400" b="0" i="1" dirty="0" smtClean="0">
                                  <a:latin typeface="Cambria Math" panose="02040503050406030204" pitchFamily="18" charset="0"/>
                                  <a:ea typeface="等线"/>
                                  <a:cs typeface="Segoe UI Light" panose="020B0502040204020203" pitchFamily="34" charset="0"/>
                                </a:rPr>
                                <m:t>𝛿</m:t>
                              </m:r>
                              <m:r>
                                <a:rPr lang="en-GB" altLang="zh-CN" sz="2400" b="0" i="1" dirty="0" smtClean="0">
                                  <a:latin typeface="Cambria Math" panose="02040503050406030204" pitchFamily="18" charset="0"/>
                                  <a:ea typeface="等线"/>
                                  <a:cs typeface="Segoe UI Light" panose="020B0502040204020203" pitchFamily="34" charset="0"/>
                                </a:rPr>
                                <m:t>∈</m:t>
                              </m:r>
                              <m:sSup>
                                <m:sSupPr>
                                  <m:ctrlPr>
                                    <a:rPr lang="en-GB" altLang="zh-CN" sz="2400" b="0" i="1" dirty="0" smtClean="0">
                                      <a:latin typeface="Cambria Math" panose="02040503050406030204" pitchFamily="18" charset="0"/>
                                      <a:ea typeface="等线"/>
                                      <a:cs typeface="Segoe UI Light" panose="020B0502040204020203" pitchFamily="34" charset="0"/>
                                    </a:rPr>
                                  </m:ctrlPr>
                                </m:sSupPr>
                                <m:e>
                                  <m:r>
                                    <a:rPr lang="en-GB" altLang="zh-CN" sz="2400" b="0" i="1" dirty="0" smtClean="0">
                                      <a:latin typeface="Cambria Math" panose="02040503050406030204" pitchFamily="18" charset="0"/>
                                      <a:ea typeface="等线"/>
                                      <a:cs typeface="Segoe UI Light" panose="020B0502040204020203" pitchFamily="34" charset="0"/>
                                    </a:rPr>
                                    <m:t>ℝ</m:t>
                                  </m:r>
                                </m:e>
                                <m:sup>
                                  <m:r>
                                    <a:rPr lang="en-GB" altLang="zh-CN" sz="2400" b="0" i="1" dirty="0" smtClean="0">
                                      <a:latin typeface="Cambria Math" panose="02040503050406030204" pitchFamily="18" charset="0"/>
                                      <a:ea typeface="等线"/>
                                      <a:cs typeface="Segoe UI Light" panose="020B0502040204020203" pitchFamily="34" charset="0"/>
                                    </a:rPr>
                                    <m:t>𝑛</m:t>
                                  </m:r>
                                </m:sup>
                              </m:sSup>
                            </m:lim>
                          </m:limLow>
                        </m:fName>
                        <m:e>
                          <m:d>
                            <m:dPr>
                              <m:begChr m:val="{"/>
                              <m:endChr m:val="}"/>
                              <m:ctrlPr>
                                <a:rPr lang="en-GB" altLang="zh-CN" sz="2400" b="0" i="1" dirty="0" smtClean="0">
                                  <a:latin typeface="Cambria Math" panose="02040503050406030204" pitchFamily="18" charset="0"/>
                                  <a:ea typeface="等线"/>
                                  <a:cs typeface="Segoe UI Light" panose="020B0502040204020203" pitchFamily="34" charset="0"/>
                                </a:rPr>
                              </m:ctrlPr>
                            </m:dPr>
                            <m:e>
                              <m:f>
                                <m:fPr>
                                  <m:ctrlPr>
                                    <a:rPr lang="en-GB" altLang="zh-CN" sz="2400" b="0" i="1" dirty="0" smtClean="0">
                                      <a:latin typeface="Cambria Math" panose="02040503050406030204" pitchFamily="18" charset="0"/>
                                      <a:ea typeface="等线"/>
                                      <a:cs typeface="Segoe UI Light" panose="020B0502040204020203" pitchFamily="34" charset="0"/>
                                    </a:rPr>
                                  </m:ctrlPr>
                                </m:fPr>
                                <m:num>
                                  <m:r>
                                    <a:rPr lang="en-GB" altLang="zh-CN" sz="2400" b="0" i="1" dirty="0" smtClean="0">
                                      <a:latin typeface="Cambria Math" panose="02040503050406030204" pitchFamily="18" charset="0"/>
                                      <a:ea typeface="等线"/>
                                      <a:cs typeface="Segoe UI Light" panose="020B0502040204020203" pitchFamily="34" charset="0"/>
                                    </a:rPr>
                                    <m:t>1</m:t>
                                  </m:r>
                                </m:num>
                                <m:den>
                                  <m:r>
                                    <a:rPr lang="en-GB" altLang="zh-CN" sz="2400" b="0" i="1" dirty="0" smtClean="0">
                                      <a:latin typeface="Cambria Math" panose="02040503050406030204" pitchFamily="18" charset="0"/>
                                      <a:ea typeface="等线"/>
                                      <a:cs typeface="Segoe UI Light" panose="020B0502040204020203" pitchFamily="34" charset="0"/>
                                    </a:rPr>
                                    <m:t>𝑠</m:t>
                                  </m:r>
                                </m:den>
                              </m:f>
                              <m:nary>
                                <m:naryPr>
                                  <m:chr m:val="∑"/>
                                  <m:ctrlPr>
                                    <a:rPr lang="en-GB" altLang="zh-CN" sz="2400" b="0" i="1" dirty="0" smtClean="0">
                                      <a:latin typeface="Cambria Math" panose="02040503050406030204" pitchFamily="18" charset="0"/>
                                      <a:ea typeface="等线"/>
                                      <a:cs typeface="Segoe UI Light" panose="020B0502040204020203" pitchFamily="34" charset="0"/>
                                    </a:rPr>
                                  </m:ctrlPr>
                                </m:naryPr>
                                <m:sub>
                                  <m:r>
                                    <m:rPr>
                                      <m:brk m:alnAt="23"/>
                                    </m:rPr>
                                    <a:rPr lang="en-GB" altLang="zh-CN" sz="2400" b="0" i="1" dirty="0" smtClean="0">
                                      <a:latin typeface="Cambria Math" panose="02040503050406030204" pitchFamily="18" charset="0"/>
                                      <a:ea typeface="等线"/>
                                      <a:cs typeface="Segoe UI Light" panose="020B0502040204020203" pitchFamily="34" charset="0"/>
                                    </a:rPr>
                                    <m:t>𝑖</m:t>
                                  </m:r>
                                  <m:r>
                                    <a:rPr lang="en-GB" altLang="zh-CN" sz="2400" b="0" i="1" dirty="0" smtClean="0">
                                      <a:latin typeface="Cambria Math" panose="02040503050406030204" pitchFamily="18" charset="0"/>
                                      <a:ea typeface="等线"/>
                                      <a:cs typeface="Segoe UI Light" panose="020B0502040204020203" pitchFamily="34" charset="0"/>
                                    </a:rPr>
                                    <m:t>=1</m:t>
                                  </m:r>
                                </m:sub>
                                <m:sup>
                                  <m:r>
                                    <a:rPr lang="en-GB" altLang="zh-CN" sz="2400" b="0" i="1" dirty="0" smtClean="0">
                                      <a:latin typeface="Cambria Math" panose="02040503050406030204" pitchFamily="18" charset="0"/>
                                      <a:ea typeface="等线"/>
                                      <a:cs typeface="Segoe UI Light" panose="020B0502040204020203" pitchFamily="34" charset="0"/>
                                    </a:rPr>
                                    <m:t>𝑠</m:t>
                                  </m:r>
                                </m:sup>
                                <m:e>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ℓ</m:t>
                                      </m:r>
                                    </m:e>
                                    <m:sub>
                                      <m:r>
                                        <a:rPr lang="en-GB" altLang="zh-CN" sz="2400" b="0" i="1" dirty="0" smtClean="0">
                                          <a:latin typeface="Cambria Math" panose="02040503050406030204" pitchFamily="18" charset="0"/>
                                          <a:ea typeface="等线"/>
                                          <a:cs typeface="Segoe UI Light" panose="020B0502040204020203" pitchFamily="34" charset="0"/>
                                        </a:rPr>
                                        <m:t>𝑖</m:t>
                                      </m:r>
                                    </m:sub>
                                  </m:sSub>
                                  <m:d>
                                    <m:dPr>
                                      <m:ctrlPr>
                                        <a:rPr lang="en-GB" altLang="zh-CN" sz="2400" b="0" i="1" dirty="0" smtClean="0">
                                          <a:latin typeface="Cambria Math" panose="02040503050406030204" pitchFamily="18" charset="0"/>
                                          <a:ea typeface="等线"/>
                                          <a:cs typeface="Segoe UI Light" panose="020B0502040204020203" pitchFamily="34" charset="0"/>
                                        </a:rPr>
                                      </m:ctrlPr>
                                    </m:dPr>
                                    <m:e>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𝑓</m:t>
                                          </m:r>
                                        </m:e>
                                        <m:sub>
                                          <m:r>
                                            <a:rPr lang="en-GB" altLang="zh-CN" sz="2400" b="0" i="1" dirty="0" smtClean="0">
                                              <a:latin typeface="Cambria Math" panose="02040503050406030204" pitchFamily="18" charset="0"/>
                                              <a:ea typeface="等线"/>
                                              <a:cs typeface="Segoe UI Light" panose="020B0502040204020203" pitchFamily="34" charset="0"/>
                                            </a:rPr>
                                            <m:t>𝑤</m:t>
                                          </m:r>
                                        </m:sub>
                                      </m:sSub>
                                      <m:d>
                                        <m:dPr>
                                          <m:ctrlPr>
                                            <a:rPr lang="en-GB" altLang="zh-CN" sz="2400" b="0" i="1" dirty="0" smtClean="0">
                                              <a:latin typeface="Cambria Math" panose="02040503050406030204" pitchFamily="18" charset="0"/>
                                              <a:ea typeface="等线"/>
                                              <a:cs typeface="Segoe UI Light" panose="020B0502040204020203" pitchFamily="34" charset="0"/>
                                            </a:rPr>
                                          </m:ctrlPr>
                                        </m:dPr>
                                        <m:e>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𝑥</m:t>
                                              </m:r>
                                            </m:e>
                                            <m:sub>
                                              <m:r>
                                                <a:rPr lang="en-GB" altLang="zh-CN" sz="2400" b="0" i="1" dirty="0" smtClean="0">
                                                  <a:latin typeface="Cambria Math" panose="02040503050406030204" pitchFamily="18" charset="0"/>
                                                  <a:ea typeface="等线"/>
                                                  <a:cs typeface="Segoe UI Light" panose="020B0502040204020203" pitchFamily="34" charset="0"/>
                                                </a:rPr>
                                                <m:t>𝑖</m:t>
                                              </m:r>
                                            </m:sub>
                                          </m:sSub>
                                          <m:r>
                                            <a:rPr lang="en-GB" altLang="zh-CN" sz="2400" b="0" i="1" dirty="0" smtClean="0">
                                              <a:latin typeface="Cambria Math" panose="02040503050406030204" pitchFamily="18" charset="0"/>
                                              <a:ea typeface="等线"/>
                                              <a:cs typeface="Segoe UI Light" panose="020B0502040204020203" pitchFamily="34" charset="0"/>
                                            </a:rPr>
                                            <m:t>+</m:t>
                                          </m:r>
                                          <m:r>
                                            <a:rPr lang="en-GB" altLang="zh-CN" sz="2400" b="0" i="1" dirty="0" smtClean="0">
                                              <a:latin typeface="Cambria Math" panose="02040503050406030204" pitchFamily="18" charset="0"/>
                                              <a:ea typeface="等线"/>
                                              <a:cs typeface="Segoe UI Light" panose="020B0502040204020203" pitchFamily="34" charset="0"/>
                                            </a:rPr>
                                            <m:t>𝛿</m:t>
                                          </m:r>
                                        </m:e>
                                      </m:d>
                                      <m:r>
                                        <a:rPr lang="en-GB" altLang="zh-CN" sz="2400" b="0" i="1" dirty="0" smtClean="0">
                                          <a:latin typeface="Cambria Math" panose="02040503050406030204" pitchFamily="18" charset="0"/>
                                          <a:ea typeface="等线"/>
                                          <a:cs typeface="Segoe UI Light" panose="020B0502040204020203" pitchFamily="34" charset="0"/>
                                        </a:rPr>
                                        <m:t>,</m:t>
                                      </m:r>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𝑦</m:t>
                                          </m:r>
                                        </m:e>
                                        <m:sub>
                                          <m:r>
                                            <a:rPr lang="en-GB" altLang="zh-CN" sz="2400" b="0" i="1" dirty="0" smtClean="0">
                                              <a:latin typeface="Cambria Math" panose="02040503050406030204" pitchFamily="18" charset="0"/>
                                              <a:ea typeface="等线"/>
                                              <a:cs typeface="Segoe UI Light" panose="020B0502040204020203" pitchFamily="34" charset="0"/>
                                            </a:rPr>
                                            <m:t>𝑖</m:t>
                                          </m:r>
                                        </m:sub>
                                      </m:sSub>
                                    </m:e>
                                  </m:d>
                                  <m:r>
                                    <a:rPr lang="en-GB" altLang="zh-CN" sz="2400" b="0" i="1" dirty="0" smtClean="0">
                                      <a:latin typeface="Cambria Math" panose="02040503050406030204" pitchFamily="18" charset="0"/>
                                      <a:ea typeface="等线"/>
                                      <a:cs typeface="Segoe UI Light" panose="020B0502040204020203" pitchFamily="34" charset="0"/>
                                    </a:rPr>
                                    <m:t> </m:t>
                                  </m:r>
                                  <m:r>
                                    <m:rPr>
                                      <m:sty m:val="p"/>
                                    </m:rPr>
                                    <a:rPr lang="en-GB" altLang="zh-CN" sz="2400" b="0" i="0" dirty="0" smtClean="0">
                                      <a:latin typeface="Cambria Math" panose="02040503050406030204" pitchFamily="18" charset="0"/>
                                      <a:ea typeface="等线"/>
                                      <a:cs typeface="Segoe UI Light" panose="020B0502040204020203" pitchFamily="34" charset="0"/>
                                    </a:rPr>
                                    <m:t>subject</m:t>
                                  </m:r>
                                  <m:r>
                                    <a:rPr lang="en-GB" altLang="zh-CN" sz="2400" b="0" i="0" dirty="0" smtClean="0">
                                      <a:latin typeface="Cambria Math" panose="02040503050406030204" pitchFamily="18" charset="0"/>
                                      <a:ea typeface="等线"/>
                                      <a:cs typeface="Segoe UI Light" panose="020B0502040204020203" pitchFamily="34" charset="0"/>
                                    </a:rPr>
                                    <m:t> </m:t>
                                  </m:r>
                                  <m:r>
                                    <m:rPr>
                                      <m:sty m:val="p"/>
                                    </m:rPr>
                                    <a:rPr lang="en-GB" altLang="zh-CN" sz="2400" b="0" i="0" dirty="0" smtClean="0">
                                      <a:latin typeface="Cambria Math" panose="02040503050406030204" pitchFamily="18" charset="0"/>
                                      <a:ea typeface="等线"/>
                                      <a:cs typeface="Segoe UI Light" panose="020B0502040204020203" pitchFamily="34" charset="0"/>
                                    </a:rPr>
                                    <m:t>to</m:t>
                                  </m:r>
                                  <m:r>
                                    <a:rPr lang="en-GB" altLang="zh-CN" sz="2400" b="0" i="1" dirty="0" smtClean="0">
                                      <a:latin typeface="Cambria Math" panose="02040503050406030204" pitchFamily="18" charset="0"/>
                                      <a:ea typeface="等线"/>
                                      <a:cs typeface="Segoe UI Light" panose="020B0502040204020203" pitchFamily="34" charset="0"/>
                                    </a:rPr>
                                    <m:t> </m:t>
                                  </m:r>
                                  <m:sSub>
                                    <m:sSubPr>
                                      <m:ctrlPr>
                                        <a:rPr lang="en-GB" altLang="zh-CN" sz="2400" b="0" i="1" dirty="0" smtClean="0">
                                          <a:latin typeface="Cambria Math" panose="02040503050406030204" pitchFamily="18" charset="0"/>
                                          <a:ea typeface="等线"/>
                                          <a:cs typeface="Segoe UI Light" panose="020B0502040204020203" pitchFamily="34" charset="0"/>
                                        </a:rPr>
                                      </m:ctrlPr>
                                    </m:sSubPr>
                                    <m:e>
                                      <m:d>
                                        <m:dPr>
                                          <m:begChr m:val="‖"/>
                                          <m:endChr m:val="‖"/>
                                          <m:ctrlPr>
                                            <a:rPr lang="en-GB" altLang="zh-CN" sz="2400" b="0" i="1" dirty="0" smtClean="0">
                                              <a:latin typeface="Cambria Math" panose="02040503050406030204" pitchFamily="18" charset="0"/>
                                              <a:ea typeface="等线"/>
                                              <a:cs typeface="Segoe UI Light" panose="020B0502040204020203" pitchFamily="34" charset="0"/>
                                            </a:rPr>
                                          </m:ctrlPr>
                                        </m:dPr>
                                        <m:e>
                                          <m:r>
                                            <a:rPr lang="en-GB" altLang="zh-CN" sz="2400" b="0" i="1" dirty="0" smtClean="0">
                                              <a:latin typeface="Cambria Math" panose="02040503050406030204" pitchFamily="18" charset="0"/>
                                              <a:ea typeface="等线"/>
                                              <a:cs typeface="Segoe UI Light" panose="020B0502040204020203" pitchFamily="34" charset="0"/>
                                            </a:rPr>
                                            <m:t>𝛿</m:t>
                                          </m:r>
                                        </m:e>
                                      </m:d>
                                    </m:e>
                                    <m:sub>
                                      <m:r>
                                        <a:rPr lang="en-GB" altLang="zh-CN" sz="2400" b="0" i="1" dirty="0" smtClean="0">
                                          <a:latin typeface="Cambria Math" panose="02040503050406030204" pitchFamily="18" charset="0"/>
                                          <a:ea typeface="等线"/>
                                          <a:cs typeface="Segoe UI Light" panose="020B0502040204020203" pitchFamily="34" charset="0"/>
                                        </a:rPr>
                                        <m:t>∞</m:t>
                                      </m:r>
                                    </m:sub>
                                  </m:sSub>
                                  <m:r>
                                    <a:rPr lang="en-GB" altLang="zh-CN" sz="2400" b="0" i="1" dirty="0" smtClean="0">
                                      <a:latin typeface="Cambria Math" panose="02040503050406030204" pitchFamily="18" charset="0"/>
                                      <a:ea typeface="等线"/>
                                      <a:cs typeface="Segoe UI Light" panose="020B0502040204020203" pitchFamily="34" charset="0"/>
                                    </a:rPr>
                                    <m:t>≤</m:t>
                                  </m:r>
                                  <m:r>
                                    <a:rPr lang="en-GB" altLang="zh-CN" sz="2400" b="0" i="1" dirty="0" smtClean="0">
                                      <a:latin typeface="Cambria Math" panose="02040503050406030204" pitchFamily="18" charset="0"/>
                                      <a:ea typeface="等线"/>
                                      <a:cs typeface="Segoe UI Light" panose="020B0502040204020203" pitchFamily="34" charset="0"/>
                                    </a:rPr>
                                    <m:t>𝜀</m:t>
                                  </m:r>
                                </m:e>
                              </m:nary>
                            </m:e>
                          </m:d>
                        </m:e>
                      </m:func>
                    </m:oMath>
                  </m:oMathPara>
                </a14:m>
                <a:endParaRPr lang="en-GB" altLang="zh-CN" sz="2400">
                  <a:latin typeface="Segoe UI Light" panose="020B0502040204020203" pitchFamily="34" charset="0"/>
                  <a:ea typeface="等线"/>
                  <a:cs typeface="Segoe UI Light" panose="020B0502040204020203" pitchFamily="34" charset="0"/>
                </a:endParaRPr>
              </a:p>
              <a:p>
                <a:pPr marL="342900" indent="-342900">
                  <a:buFont typeface="Arial" panose="020B0604020202020204" pitchFamily="34" charset="0"/>
                  <a:buChar char="•"/>
                </a:pPr>
                <a:endParaRPr lang="zh-CN" altLang="en-US" sz="2400">
                  <a:latin typeface="Segoe UI Light" panose="020B0502040204020203" pitchFamily="34" charset="0"/>
                  <a:ea typeface="等线"/>
                  <a:cs typeface="Segoe UI Light" panose="020B0502040204020203" pitchFamily="34" charset="0"/>
                </a:endParaRPr>
              </a:p>
            </p:txBody>
          </p:sp>
        </mc:Choice>
        <mc:Fallback xmlns="">
          <p:sp>
            <p:nvSpPr>
              <p:cNvPr id="9" name="文本框 1">
                <a:extLst>
                  <a:ext uri="{FF2B5EF4-FFF2-40B4-BE49-F238E27FC236}">
                    <a16:creationId xmlns:a16="http://schemas.microsoft.com/office/drawing/2014/main" id="{B5B40284-1B86-4D30-A721-DEE5C62EAC67}"/>
                  </a:ext>
                </a:extLst>
              </p:cNvPr>
              <p:cNvSpPr txBox="1">
                <a:spLocks noRot="1" noChangeAspect="1" noMove="1" noResize="1" noEditPoints="1" noAdjustHandles="1" noChangeArrowheads="1" noChangeShapeType="1" noTextEdit="1"/>
              </p:cNvSpPr>
              <p:nvPr/>
            </p:nvSpPr>
            <p:spPr>
              <a:xfrm>
                <a:off x="252851" y="1148394"/>
                <a:ext cx="11686297" cy="2377830"/>
              </a:xfrm>
              <a:prstGeom prst="rect">
                <a:avLst/>
              </a:prstGeom>
              <a:blipFill>
                <a:blip r:embed="rId3"/>
                <a:stretch>
                  <a:fillRect l="-678" t="-179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431496E9-D1C6-430F-B900-EE056141C49B}"/>
              </a:ext>
            </a:extLst>
          </p:cNvPr>
          <p:cNvSpPr/>
          <p:nvPr/>
        </p:nvSpPr>
        <p:spPr>
          <a:xfrm>
            <a:off x="748322" y="6089772"/>
            <a:ext cx="2640466"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Original Image: NORMAL</a:t>
            </a:r>
          </a:p>
        </p:txBody>
      </p:sp>
      <p:sp>
        <p:nvSpPr>
          <p:cNvPr id="7" name="Plus Sign 6">
            <a:extLst>
              <a:ext uri="{FF2B5EF4-FFF2-40B4-BE49-F238E27FC236}">
                <a16:creationId xmlns:a16="http://schemas.microsoft.com/office/drawing/2014/main" id="{9389BC7C-0E9B-4795-AAEE-FB2EE7B95972}"/>
              </a:ext>
            </a:extLst>
          </p:cNvPr>
          <p:cNvSpPr/>
          <p:nvPr/>
        </p:nvSpPr>
        <p:spPr>
          <a:xfrm>
            <a:off x="3568107" y="4429448"/>
            <a:ext cx="1059659" cy="1059659"/>
          </a:xfrm>
          <a:prstGeom prst="mathPlus">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DEA5906-45BE-4417-87B6-5F1A02DE3432}"/>
                  </a:ext>
                </a:extLst>
              </p:cNvPr>
              <p:cNvSpPr/>
              <p:nvPr/>
            </p:nvSpPr>
            <p:spPr>
              <a:xfrm>
                <a:off x="4600170" y="6073863"/>
                <a:ext cx="3241272"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Perturbation: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𝜀</m:t>
                    </m:r>
                    <m:r>
                      <a:rPr lang="en-GB" altLang="zh-CN" b="0" i="1" smtClean="0">
                        <a:latin typeface="Cambria Math" panose="02040503050406030204" pitchFamily="18" charset="0"/>
                        <a:ea typeface="等线"/>
                        <a:cs typeface="Segoe UI Light" panose="020B0502040204020203" pitchFamily="34" charset="0"/>
                      </a:rPr>
                      <m:t>=0.02</m:t>
                    </m:r>
                  </m:oMath>
                </a14:m>
                <a:r>
                  <a:rPr lang="en-GB" altLang="zh-CN">
                    <a:latin typeface="Segoe UI Light" panose="020B0502040204020203" pitchFamily="34" charset="0"/>
                    <a:ea typeface="等线"/>
                    <a:cs typeface="Segoe UI Light" panose="020B0502040204020203" pitchFamily="34" charset="0"/>
                  </a:rPr>
                  <a:t>, Epoch 3</a:t>
                </a:r>
              </a:p>
            </p:txBody>
          </p:sp>
        </mc:Choice>
        <mc:Fallback xmlns="">
          <p:sp>
            <p:nvSpPr>
              <p:cNvPr id="15" name="Rectangle 14">
                <a:extLst>
                  <a:ext uri="{FF2B5EF4-FFF2-40B4-BE49-F238E27FC236}">
                    <a16:creationId xmlns:a16="http://schemas.microsoft.com/office/drawing/2014/main" id="{0DEA5906-45BE-4417-87B6-5F1A02DE3432}"/>
                  </a:ext>
                </a:extLst>
              </p:cNvPr>
              <p:cNvSpPr>
                <a:spLocks noRot="1" noChangeAspect="1" noMove="1" noResize="1" noEditPoints="1" noAdjustHandles="1" noChangeArrowheads="1" noChangeShapeType="1" noTextEdit="1"/>
              </p:cNvSpPr>
              <p:nvPr/>
            </p:nvSpPr>
            <p:spPr>
              <a:xfrm>
                <a:off x="4600170" y="6073863"/>
                <a:ext cx="3241272" cy="369332"/>
              </a:xfrm>
              <a:prstGeom prst="rect">
                <a:avLst/>
              </a:prstGeom>
              <a:blipFill>
                <a:blip r:embed="rId4"/>
                <a:stretch>
                  <a:fillRect l="-1695" t="-6557" r="-942" b="-26230"/>
                </a:stretch>
              </a:blipFill>
            </p:spPr>
            <p:txBody>
              <a:bodyPr/>
              <a:lstStyle/>
              <a:p>
                <a:r>
                  <a:rPr lang="en-US">
                    <a:noFill/>
                  </a:rPr>
                  <a:t> </a:t>
                </a:r>
              </a:p>
            </p:txBody>
          </p:sp>
        </mc:Fallback>
      </mc:AlternateContent>
      <p:sp>
        <p:nvSpPr>
          <p:cNvPr id="10" name="Equals 9">
            <a:extLst>
              <a:ext uri="{FF2B5EF4-FFF2-40B4-BE49-F238E27FC236}">
                <a16:creationId xmlns:a16="http://schemas.microsoft.com/office/drawing/2014/main" id="{B9066CE2-A1E7-42FE-8964-009DF56BC280}"/>
              </a:ext>
            </a:extLst>
          </p:cNvPr>
          <p:cNvSpPr/>
          <p:nvPr/>
        </p:nvSpPr>
        <p:spPr>
          <a:xfrm>
            <a:off x="7735087" y="4497282"/>
            <a:ext cx="936702" cy="905781"/>
          </a:xfrm>
          <a:prstGeom prst="mathEqual">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a:extLst>
              <a:ext uri="{FF2B5EF4-FFF2-40B4-BE49-F238E27FC236}">
                <a16:creationId xmlns:a16="http://schemas.microsoft.com/office/drawing/2014/main" id="{96D3A4DC-47B5-447E-B3E9-B7EADC0AD932}"/>
              </a:ext>
            </a:extLst>
          </p:cNvPr>
          <p:cNvSpPr/>
          <p:nvPr/>
        </p:nvSpPr>
        <p:spPr>
          <a:xfrm>
            <a:off x="8485773" y="6072970"/>
            <a:ext cx="3209918"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Perturbed Image: PNEUMONIA</a:t>
            </a:r>
          </a:p>
        </p:txBody>
      </p:sp>
      <p:pic>
        <p:nvPicPr>
          <p:cNvPr id="21" name="Picture 20">
            <a:extLst>
              <a:ext uri="{FF2B5EF4-FFF2-40B4-BE49-F238E27FC236}">
                <a16:creationId xmlns:a16="http://schemas.microsoft.com/office/drawing/2014/main" id="{BAB2A12B-A324-4B31-ADDA-A6559CC4F43E}"/>
              </a:ext>
            </a:extLst>
          </p:cNvPr>
          <p:cNvPicPr>
            <a:picLocks noChangeAspect="1"/>
          </p:cNvPicPr>
          <p:nvPr/>
        </p:nvPicPr>
        <p:blipFill>
          <a:blip r:embed="rId5"/>
          <a:stretch>
            <a:fillRect/>
          </a:stretch>
        </p:blipFill>
        <p:spPr>
          <a:xfrm>
            <a:off x="957945" y="3836116"/>
            <a:ext cx="2221220" cy="2221220"/>
          </a:xfrm>
          <a:prstGeom prst="rect">
            <a:avLst/>
          </a:prstGeom>
        </p:spPr>
      </p:pic>
      <p:pic>
        <p:nvPicPr>
          <p:cNvPr id="22" name="Picture 21">
            <a:extLst>
              <a:ext uri="{FF2B5EF4-FFF2-40B4-BE49-F238E27FC236}">
                <a16:creationId xmlns:a16="http://schemas.microsoft.com/office/drawing/2014/main" id="{88D17F3B-A74E-4FDF-B424-BA8B5CDF4A6F}"/>
              </a:ext>
            </a:extLst>
          </p:cNvPr>
          <p:cNvPicPr>
            <a:picLocks noChangeAspect="1"/>
          </p:cNvPicPr>
          <p:nvPr/>
        </p:nvPicPr>
        <p:blipFill>
          <a:blip r:embed="rId6"/>
          <a:stretch>
            <a:fillRect/>
          </a:stretch>
        </p:blipFill>
        <p:spPr>
          <a:xfrm>
            <a:off x="5204374" y="3802010"/>
            <a:ext cx="2221220" cy="2221220"/>
          </a:xfrm>
          <a:prstGeom prst="rect">
            <a:avLst/>
          </a:prstGeom>
        </p:spPr>
      </p:pic>
      <p:pic>
        <p:nvPicPr>
          <p:cNvPr id="23" name="Picture 22">
            <a:extLst>
              <a:ext uri="{FF2B5EF4-FFF2-40B4-BE49-F238E27FC236}">
                <a16:creationId xmlns:a16="http://schemas.microsoft.com/office/drawing/2014/main" id="{8C4ABE8D-05AC-4A78-B124-75D5890E61AF}"/>
              </a:ext>
            </a:extLst>
          </p:cNvPr>
          <p:cNvPicPr>
            <a:picLocks noChangeAspect="1"/>
          </p:cNvPicPr>
          <p:nvPr/>
        </p:nvPicPr>
        <p:blipFill>
          <a:blip r:embed="rId7"/>
          <a:stretch>
            <a:fillRect/>
          </a:stretch>
        </p:blipFill>
        <p:spPr>
          <a:xfrm>
            <a:off x="8981282" y="3790425"/>
            <a:ext cx="2221220" cy="2228933"/>
          </a:xfrm>
          <a:prstGeom prst="rect">
            <a:avLst/>
          </a:prstGeom>
        </p:spPr>
      </p:pic>
    </p:spTree>
    <p:extLst>
      <p:ext uri="{BB962C8B-B14F-4D97-AF65-F5344CB8AC3E}">
        <p14:creationId xmlns:p14="http://schemas.microsoft.com/office/powerpoint/2010/main" val="62544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ADVERSARIAL ATTACKS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037380" y="246220"/>
            <a:ext cx="7558515" cy="461665"/>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UNIVERSAL ADVERSARIAL PERTURBATION</a:t>
            </a: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88E39BC-145A-4B95-AACD-8FAB1B140E4E}"/>
              </a:ext>
            </a:extLst>
          </p:cNvPr>
          <p:cNvPicPr>
            <a:picLocks noChangeAspect="1"/>
          </p:cNvPicPr>
          <p:nvPr/>
        </p:nvPicPr>
        <p:blipFill>
          <a:blip r:embed="rId3"/>
          <a:stretch>
            <a:fillRect/>
          </a:stretch>
        </p:blipFill>
        <p:spPr>
          <a:xfrm>
            <a:off x="901635" y="994226"/>
            <a:ext cx="10188216" cy="5468125"/>
          </a:xfrm>
          <a:prstGeom prst="rect">
            <a:avLst/>
          </a:prstGeom>
        </p:spPr>
      </p:pic>
    </p:spTree>
    <p:extLst>
      <p:ext uri="{BB962C8B-B14F-4D97-AF65-F5344CB8AC3E}">
        <p14:creationId xmlns:p14="http://schemas.microsoft.com/office/powerpoint/2010/main" val="152838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ADVERSARIAL ATTACKS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3" y="146747"/>
            <a:ext cx="5647685" cy="52322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FAST GRADIENT SIGN METHOD</a:t>
            </a: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5" name="文本框 1">
                <a:extLst>
                  <a:ext uri="{FF2B5EF4-FFF2-40B4-BE49-F238E27FC236}">
                    <a16:creationId xmlns:a16="http://schemas.microsoft.com/office/drawing/2014/main" id="{B5D6C2DB-FC81-47B8-B0F7-AE1C784190CD}"/>
                  </a:ext>
                </a:extLst>
              </p:cNvPr>
              <p:cNvSpPr txBox="1"/>
              <p:nvPr/>
            </p:nvSpPr>
            <p:spPr>
              <a:xfrm>
                <a:off x="572357" y="1026900"/>
                <a:ext cx="111264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Perturbations tailored to each image</a:t>
                </a: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Intuition: perturb input by some small multiple of the sign of the data gradient (derivative with respect to the input data) </a:t>
                </a:r>
              </a:p>
              <a:p>
                <a:endParaRPr lang="en-GB" altLang="zh-CN" sz="2400">
                  <a:latin typeface="Segoe UI Light" panose="020B0502040204020203" pitchFamily="34" charset="0"/>
                  <a:ea typeface="等线"/>
                  <a:cs typeface="Segoe UI Light" panose="020B0502040204020203" pitchFamily="34" charset="0"/>
                </a:endParaRPr>
              </a:p>
              <a:p>
                <a:pPr/>
                <a14:m>
                  <m:oMathPara xmlns:m="http://schemas.openxmlformats.org/officeDocument/2006/math">
                    <m:oMathParaPr>
                      <m:jc m:val="centerGroup"/>
                    </m:oMathParaPr>
                    <m:oMath xmlns:m="http://schemas.openxmlformats.org/officeDocument/2006/math">
                      <m:sSub>
                        <m:sSubPr>
                          <m:ctrlPr>
                            <a:rPr lang="en-GB" altLang="zh-CN" sz="2400" b="0" i="1" dirty="0" smtClean="0">
                              <a:latin typeface="Cambria Math" panose="02040503050406030204" pitchFamily="18" charset="0"/>
                              <a:ea typeface="等线"/>
                              <a:cs typeface="Segoe UI Light" panose="020B0502040204020203" pitchFamily="34" charset="0"/>
                            </a:rPr>
                          </m:ctrlPr>
                        </m:sSubPr>
                        <m:e>
                          <m:acc>
                            <m:accPr>
                              <m:chr m:val="̃"/>
                              <m:ctrlPr>
                                <a:rPr lang="en-GB" altLang="zh-CN" sz="2400" b="0" i="1" smtClean="0">
                                  <a:latin typeface="Cambria Math" panose="02040503050406030204" pitchFamily="18" charset="0"/>
                                  <a:ea typeface="等线"/>
                                  <a:cs typeface="Segoe UI Light" panose="020B0502040204020203" pitchFamily="34" charset="0"/>
                                </a:rPr>
                              </m:ctrlPr>
                            </m:accPr>
                            <m:e>
                              <m:r>
                                <a:rPr lang="en-GB" altLang="zh-CN" sz="2400" b="0" i="1" smtClean="0">
                                  <a:latin typeface="Cambria Math" panose="02040503050406030204" pitchFamily="18" charset="0"/>
                                  <a:ea typeface="等线"/>
                                  <a:cs typeface="Segoe UI Light" panose="020B0502040204020203" pitchFamily="34" charset="0"/>
                                </a:rPr>
                                <m:t>𝑥</m:t>
                              </m:r>
                            </m:e>
                          </m:acc>
                        </m:e>
                        <m:sub>
                          <m:r>
                            <a:rPr lang="en-GB" altLang="zh-CN" sz="2400" b="0" i="1" dirty="0" smtClean="0">
                              <a:latin typeface="Cambria Math" panose="02040503050406030204" pitchFamily="18" charset="0"/>
                              <a:ea typeface="等线"/>
                              <a:cs typeface="Segoe UI Light" panose="020B0502040204020203" pitchFamily="34" charset="0"/>
                            </a:rPr>
                            <m:t>𝑖</m:t>
                          </m:r>
                        </m:sub>
                      </m:sSub>
                      <m:r>
                        <a:rPr lang="en-GB" altLang="zh-CN" sz="2400" b="0" i="1" dirty="0" smtClean="0">
                          <a:latin typeface="Cambria Math" panose="02040503050406030204" pitchFamily="18" charset="0"/>
                          <a:ea typeface="等线"/>
                          <a:cs typeface="Segoe UI Light" panose="020B0502040204020203" pitchFamily="34" charset="0"/>
                        </a:rPr>
                        <m:t>=</m:t>
                      </m:r>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𝑥</m:t>
                          </m:r>
                        </m:e>
                        <m:sub>
                          <m:r>
                            <a:rPr lang="en-GB" altLang="zh-CN" sz="2400" b="0" i="1" dirty="0" smtClean="0">
                              <a:latin typeface="Cambria Math" panose="02040503050406030204" pitchFamily="18" charset="0"/>
                              <a:ea typeface="等线"/>
                              <a:cs typeface="Segoe UI Light" panose="020B0502040204020203" pitchFamily="34" charset="0"/>
                            </a:rPr>
                            <m:t>𝑖</m:t>
                          </m:r>
                        </m:sub>
                      </m:sSub>
                      <m:r>
                        <a:rPr lang="en-GB" altLang="zh-CN" sz="2400" b="0" i="1" dirty="0" smtClean="0">
                          <a:latin typeface="Cambria Math" panose="02040503050406030204" pitchFamily="18" charset="0"/>
                          <a:ea typeface="等线"/>
                          <a:cs typeface="Segoe UI Light" panose="020B0502040204020203" pitchFamily="34" charset="0"/>
                        </a:rPr>
                        <m:t>+</m:t>
                      </m:r>
                      <m:r>
                        <a:rPr lang="en-GB" altLang="zh-CN" sz="2400" b="0" i="1" dirty="0" smtClean="0">
                          <a:latin typeface="Cambria Math" panose="02040503050406030204" pitchFamily="18" charset="0"/>
                          <a:ea typeface="等线"/>
                          <a:cs typeface="Segoe UI Light" panose="020B0502040204020203" pitchFamily="34" charset="0"/>
                        </a:rPr>
                        <m:t>𝜀</m:t>
                      </m:r>
                      <m:r>
                        <a:rPr lang="en-GB" altLang="zh-CN" sz="2400" b="0" i="1" dirty="0" smtClean="0">
                          <a:latin typeface="Cambria Math" panose="02040503050406030204" pitchFamily="18" charset="0"/>
                          <a:ea typeface="等线"/>
                          <a:cs typeface="Segoe UI Light" panose="020B0502040204020203" pitchFamily="34" charset="0"/>
                        </a:rPr>
                        <m:t> </m:t>
                      </m:r>
                      <m:r>
                        <m:rPr>
                          <m:sty m:val="p"/>
                        </m:rPr>
                        <a:rPr lang="en-GB" altLang="zh-CN" sz="2400" b="0" i="0" dirty="0" smtClean="0">
                          <a:latin typeface="Cambria Math" panose="02040503050406030204" pitchFamily="18" charset="0"/>
                          <a:ea typeface="等线"/>
                          <a:cs typeface="Segoe UI Light" panose="020B0502040204020203" pitchFamily="34" charset="0"/>
                        </a:rPr>
                        <m:t>sign</m:t>
                      </m:r>
                      <m:r>
                        <a:rPr lang="en-GB" altLang="zh-CN" sz="2400" b="0" i="1" dirty="0" smtClean="0">
                          <a:latin typeface="Cambria Math" panose="02040503050406030204" pitchFamily="18" charset="0"/>
                          <a:ea typeface="等线"/>
                          <a:cs typeface="Segoe UI Light" panose="020B0502040204020203" pitchFamily="34" charset="0"/>
                        </a:rPr>
                        <m:t>(</m:t>
                      </m:r>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m:rPr>
                              <m:sty m:val="p"/>
                            </m:rPr>
                            <a:rPr lang="en-GB" altLang="zh-CN" sz="2400" b="0" i="0" dirty="0" smtClean="0">
                              <a:latin typeface="Cambria Math" panose="02040503050406030204" pitchFamily="18" charset="0"/>
                              <a:ea typeface="等线"/>
                              <a:cs typeface="Segoe UI Light" panose="020B0502040204020203" pitchFamily="34" charset="0"/>
                            </a:rPr>
                            <m:t>∇</m:t>
                          </m:r>
                        </m:e>
                        <m:sub>
                          <m:r>
                            <a:rPr lang="en-GB" altLang="zh-CN" sz="2400" b="0" i="1" dirty="0" smtClean="0">
                              <a:latin typeface="Cambria Math" panose="02040503050406030204" pitchFamily="18" charset="0"/>
                              <a:ea typeface="等线"/>
                              <a:cs typeface="Segoe UI Light" panose="020B0502040204020203" pitchFamily="34" charset="0"/>
                            </a:rPr>
                            <m:t>𝑥</m:t>
                          </m:r>
                        </m:sub>
                      </m:sSub>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ℓ</m:t>
                          </m:r>
                        </m:e>
                        <m:sub>
                          <m:r>
                            <a:rPr lang="en-GB" altLang="zh-CN" sz="2400" b="0" i="1" dirty="0" smtClean="0">
                              <a:latin typeface="Cambria Math" panose="02040503050406030204" pitchFamily="18" charset="0"/>
                              <a:ea typeface="等线"/>
                              <a:cs typeface="Segoe UI Light" panose="020B0502040204020203" pitchFamily="34" charset="0"/>
                            </a:rPr>
                            <m:t>𝑖</m:t>
                          </m:r>
                        </m:sub>
                      </m:sSub>
                      <m:d>
                        <m:dPr>
                          <m:ctrlPr>
                            <a:rPr lang="en-GB" altLang="zh-CN" sz="2400" b="0" i="1" dirty="0" smtClean="0">
                              <a:latin typeface="Cambria Math" panose="02040503050406030204" pitchFamily="18" charset="0"/>
                              <a:ea typeface="等线"/>
                              <a:cs typeface="Segoe UI Light" panose="020B0502040204020203" pitchFamily="34" charset="0"/>
                            </a:rPr>
                          </m:ctrlPr>
                        </m:dPr>
                        <m:e>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𝑓</m:t>
                              </m:r>
                            </m:e>
                            <m:sub>
                              <m:r>
                                <a:rPr lang="en-GB" altLang="zh-CN" sz="2400" b="0" i="1" dirty="0" smtClean="0">
                                  <a:latin typeface="Cambria Math" panose="02040503050406030204" pitchFamily="18" charset="0"/>
                                  <a:ea typeface="等线"/>
                                  <a:cs typeface="Segoe UI Light" panose="020B0502040204020203" pitchFamily="34" charset="0"/>
                                </a:rPr>
                                <m:t>𝑤</m:t>
                              </m:r>
                            </m:sub>
                          </m:sSub>
                          <m:d>
                            <m:dPr>
                              <m:ctrlPr>
                                <a:rPr lang="en-GB" altLang="zh-CN" sz="2400" b="0" i="1" dirty="0" smtClean="0">
                                  <a:latin typeface="Cambria Math" panose="02040503050406030204" pitchFamily="18" charset="0"/>
                                  <a:ea typeface="等线"/>
                                  <a:cs typeface="Segoe UI Light" panose="020B0502040204020203" pitchFamily="34" charset="0"/>
                                </a:rPr>
                              </m:ctrlPr>
                            </m:dPr>
                            <m:e>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𝑥</m:t>
                                  </m:r>
                                </m:e>
                                <m:sub>
                                  <m:r>
                                    <a:rPr lang="en-GB" altLang="zh-CN" sz="2400" b="0" i="1" dirty="0" smtClean="0">
                                      <a:latin typeface="Cambria Math" panose="02040503050406030204" pitchFamily="18" charset="0"/>
                                      <a:ea typeface="等线"/>
                                      <a:cs typeface="Segoe UI Light" panose="020B0502040204020203" pitchFamily="34" charset="0"/>
                                    </a:rPr>
                                    <m:t>𝑖</m:t>
                                  </m:r>
                                </m:sub>
                              </m:sSub>
                            </m:e>
                          </m:d>
                          <m:r>
                            <a:rPr lang="en-GB" altLang="zh-CN" sz="2400" b="0" i="1" dirty="0" smtClean="0">
                              <a:latin typeface="Cambria Math" panose="02040503050406030204" pitchFamily="18" charset="0"/>
                              <a:ea typeface="等线"/>
                              <a:cs typeface="Segoe UI Light" panose="020B0502040204020203" pitchFamily="34" charset="0"/>
                            </a:rPr>
                            <m:t>,</m:t>
                          </m:r>
                          <m:sSub>
                            <m:sSubPr>
                              <m:ctrlPr>
                                <a:rPr lang="en-GB" altLang="zh-CN" sz="2400" b="0" i="1" dirty="0" smtClean="0">
                                  <a:latin typeface="Cambria Math" panose="02040503050406030204" pitchFamily="18" charset="0"/>
                                  <a:ea typeface="等线"/>
                                  <a:cs typeface="Segoe UI Light" panose="020B0502040204020203" pitchFamily="34" charset="0"/>
                                </a:rPr>
                              </m:ctrlPr>
                            </m:sSubPr>
                            <m:e>
                              <m:r>
                                <a:rPr lang="en-GB" altLang="zh-CN" sz="2400" b="0" i="1" dirty="0" smtClean="0">
                                  <a:latin typeface="Cambria Math" panose="02040503050406030204" pitchFamily="18" charset="0"/>
                                  <a:ea typeface="等线"/>
                                  <a:cs typeface="Segoe UI Light" panose="020B0502040204020203" pitchFamily="34" charset="0"/>
                                </a:rPr>
                                <m:t>𝑦</m:t>
                              </m:r>
                            </m:e>
                            <m:sub>
                              <m:r>
                                <a:rPr lang="en-GB" altLang="zh-CN" sz="2400" b="0" i="1" dirty="0" smtClean="0">
                                  <a:latin typeface="Cambria Math" panose="02040503050406030204" pitchFamily="18" charset="0"/>
                                  <a:ea typeface="等线"/>
                                  <a:cs typeface="Segoe UI Light" panose="020B0502040204020203" pitchFamily="34" charset="0"/>
                                </a:rPr>
                                <m:t>𝑖</m:t>
                              </m:r>
                            </m:sub>
                          </m:sSub>
                        </m:e>
                      </m:d>
                    </m:oMath>
                  </m:oMathPara>
                </a14:m>
                <a:endParaRPr lang="en-GB" altLang="zh-CN" sz="2400">
                  <a:latin typeface="Segoe UI Light" panose="020B0502040204020203" pitchFamily="34" charset="0"/>
                  <a:ea typeface="等线"/>
                  <a:cs typeface="Segoe UI Light" panose="020B0502040204020203" pitchFamily="34" charset="0"/>
                </a:endParaRPr>
              </a:p>
            </p:txBody>
          </p:sp>
        </mc:Choice>
        <mc:Fallback xmlns="">
          <p:sp>
            <p:nvSpPr>
              <p:cNvPr id="45" name="文本框 1">
                <a:extLst>
                  <a:ext uri="{FF2B5EF4-FFF2-40B4-BE49-F238E27FC236}">
                    <a16:creationId xmlns:a16="http://schemas.microsoft.com/office/drawing/2014/main" id="{B5D6C2DB-FC81-47B8-B0F7-AE1C784190CD}"/>
                  </a:ext>
                </a:extLst>
              </p:cNvPr>
              <p:cNvSpPr txBox="1">
                <a:spLocks noRot="1" noChangeAspect="1" noMove="1" noResize="1" noEditPoints="1" noAdjustHandles="1" noChangeArrowheads="1" noChangeShapeType="1" noTextEdit="1"/>
              </p:cNvSpPr>
              <p:nvPr/>
            </p:nvSpPr>
            <p:spPr>
              <a:xfrm>
                <a:off x="572357" y="1026900"/>
                <a:ext cx="11126412" cy="1938992"/>
              </a:xfrm>
              <a:prstGeom prst="rect">
                <a:avLst/>
              </a:prstGeom>
              <a:blipFill>
                <a:blip r:embed="rId3"/>
                <a:stretch>
                  <a:fillRect l="-767" t="-2194" b="-3762"/>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42F0186-A05E-4313-84CC-36D9AF0A2C04}"/>
              </a:ext>
            </a:extLst>
          </p:cNvPr>
          <p:cNvSpPr/>
          <p:nvPr/>
        </p:nvSpPr>
        <p:spPr>
          <a:xfrm>
            <a:off x="748322" y="5591025"/>
            <a:ext cx="2640466"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Original Image: NORMAL</a:t>
            </a:r>
          </a:p>
        </p:txBody>
      </p:sp>
      <p:sp>
        <p:nvSpPr>
          <p:cNvPr id="15" name="Plus Sign 14">
            <a:extLst>
              <a:ext uri="{FF2B5EF4-FFF2-40B4-BE49-F238E27FC236}">
                <a16:creationId xmlns:a16="http://schemas.microsoft.com/office/drawing/2014/main" id="{A91096C5-B8F6-492D-8FC2-F8BCAE0BBEB1}"/>
              </a:ext>
            </a:extLst>
          </p:cNvPr>
          <p:cNvSpPr/>
          <p:nvPr/>
        </p:nvSpPr>
        <p:spPr>
          <a:xfrm>
            <a:off x="3568107" y="3930701"/>
            <a:ext cx="1059659" cy="1059659"/>
          </a:xfrm>
          <a:prstGeom prst="mathPlus">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86FE6AD-9033-4B3D-BD70-73760F1D1DE6}"/>
                  </a:ext>
                </a:extLst>
              </p:cNvPr>
              <p:cNvSpPr/>
              <p:nvPr/>
            </p:nvSpPr>
            <p:spPr>
              <a:xfrm>
                <a:off x="4962165" y="5575116"/>
                <a:ext cx="2345194"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Perturbation: </a:t>
                </a:r>
                <a14:m>
                  <m:oMath xmlns:m="http://schemas.openxmlformats.org/officeDocument/2006/math">
                    <m:r>
                      <a:rPr lang="en-GB" altLang="zh-CN" b="0" i="1" smtClean="0">
                        <a:latin typeface="Cambria Math" panose="02040503050406030204" pitchFamily="18" charset="0"/>
                        <a:ea typeface="等线"/>
                        <a:cs typeface="Segoe UI Light" panose="020B0502040204020203" pitchFamily="34" charset="0"/>
                      </a:rPr>
                      <m:t>𝜀</m:t>
                    </m:r>
                    <m:r>
                      <a:rPr lang="en-GB" altLang="zh-CN" b="0" i="1" smtClean="0">
                        <a:latin typeface="Cambria Math" panose="02040503050406030204" pitchFamily="18" charset="0"/>
                        <a:ea typeface="等线"/>
                        <a:cs typeface="Segoe UI Light" panose="020B0502040204020203" pitchFamily="34" charset="0"/>
                      </a:rPr>
                      <m:t>=0.02</m:t>
                    </m:r>
                  </m:oMath>
                </a14:m>
                <a:endParaRPr lang="en-GB" altLang="zh-CN">
                  <a:latin typeface="Segoe UI Light" panose="020B0502040204020203" pitchFamily="34" charset="0"/>
                  <a:ea typeface="等线"/>
                  <a:cs typeface="Segoe UI Light" panose="020B0502040204020203" pitchFamily="34" charset="0"/>
                </a:endParaRPr>
              </a:p>
            </p:txBody>
          </p:sp>
        </mc:Choice>
        <mc:Fallback xmlns="">
          <p:sp>
            <p:nvSpPr>
              <p:cNvPr id="16" name="Rectangle 15">
                <a:extLst>
                  <a:ext uri="{FF2B5EF4-FFF2-40B4-BE49-F238E27FC236}">
                    <a16:creationId xmlns:a16="http://schemas.microsoft.com/office/drawing/2014/main" id="{286FE6AD-9033-4B3D-BD70-73760F1D1DE6}"/>
                  </a:ext>
                </a:extLst>
              </p:cNvPr>
              <p:cNvSpPr>
                <a:spLocks noRot="1" noChangeAspect="1" noMove="1" noResize="1" noEditPoints="1" noAdjustHandles="1" noChangeArrowheads="1" noChangeShapeType="1" noTextEdit="1"/>
              </p:cNvSpPr>
              <p:nvPr/>
            </p:nvSpPr>
            <p:spPr>
              <a:xfrm>
                <a:off x="4962165" y="5575116"/>
                <a:ext cx="2345194" cy="369332"/>
              </a:xfrm>
              <a:prstGeom prst="rect">
                <a:avLst/>
              </a:prstGeom>
              <a:blipFill>
                <a:blip r:embed="rId4"/>
                <a:stretch>
                  <a:fillRect l="-2078" t="-8333" b="-28333"/>
                </a:stretch>
              </a:blipFill>
            </p:spPr>
            <p:txBody>
              <a:bodyPr/>
              <a:lstStyle/>
              <a:p>
                <a:r>
                  <a:rPr lang="en-US">
                    <a:noFill/>
                  </a:rPr>
                  <a:t> </a:t>
                </a:r>
              </a:p>
            </p:txBody>
          </p:sp>
        </mc:Fallback>
      </mc:AlternateContent>
      <p:sp>
        <p:nvSpPr>
          <p:cNvPr id="17" name="Equals 16">
            <a:extLst>
              <a:ext uri="{FF2B5EF4-FFF2-40B4-BE49-F238E27FC236}">
                <a16:creationId xmlns:a16="http://schemas.microsoft.com/office/drawing/2014/main" id="{63306355-92B5-4CFC-9E73-DADE5E951BE5}"/>
              </a:ext>
            </a:extLst>
          </p:cNvPr>
          <p:cNvSpPr/>
          <p:nvPr/>
        </p:nvSpPr>
        <p:spPr>
          <a:xfrm>
            <a:off x="7735087" y="3998535"/>
            <a:ext cx="936702" cy="905781"/>
          </a:xfrm>
          <a:prstGeom prst="mathEqual">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577FB9B1-F51D-43A0-A306-150357156B09}"/>
              </a:ext>
            </a:extLst>
          </p:cNvPr>
          <p:cNvSpPr/>
          <p:nvPr/>
        </p:nvSpPr>
        <p:spPr>
          <a:xfrm>
            <a:off x="8485773" y="5574223"/>
            <a:ext cx="3209918" cy="369332"/>
          </a:xfrm>
          <a:prstGeom prst="rect">
            <a:avLst/>
          </a:prstGeom>
        </p:spPr>
        <p:txBody>
          <a:bodyPr wrap="none">
            <a:spAutoFit/>
          </a:bodyPr>
          <a:lstStyle/>
          <a:p>
            <a:r>
              <a:rPr lang="en-GB" altLang="zh-CN">
                <a:latin typeface="Segoe UI Light" panose="020B0502040204020203" pitchFamily="34" charset="0"/>
                <a:ea typeface="等线"/>
                <a:cs typeface="Segoe UI Light" panose="020B0502040204020203" pitchFamily="34" charset="0"/>
              </a:rPr>
              <a:t>Perturbed Image: PNEUMONIA</a:t>
            </a:r>
          </a:p>
        </p:txBody>
      </p:sp>
      <p:pic>
        <p:nvPicPr>
          <p:cNvPr id="7" name="Picture 6">
            <a:extLst>
              <a:ext uri="{FF2B5EF4-FFF2-40B4-BE49-F238E27FC236}">
                <a16:creationId xmlns:a16="http://schemas.microsoft.com/office/drawing/2014/main" id="{31EA9EB9-2357-4434-A3FA-CE81441C7860}"/>
              </a:ext>
            </a:extLst>
          </p:cNvPr>
          <p:cNvPicPr>
            <a:picLocks noChangeAspect="1"/>
          </p:cNvPicPr>
          <p:nvPr/>
        </p:nvPicPr>
        <p:blipFill>
          <a:blip r:embed="rId5"/>
          <a:stretch>
            <a:fillRect/>
          </a:stretch>
        </p:blipFill>
        <p:spPr>
          <a:xfrm>
            <a:off x="941659" y="3316757"/>
            <a:ext cx="2253792" cy="2253792"/>
          </a:xfrm>
          <a:prstGeom prst="rect">
            <a:avLst/>
          </a:prstGeom>
        </p:spPr>
      </p:pic>
      <p:pic>
        <p:nvPicPr>
          <p:cNvPr id="8" name="Picture 7">
            <a:extLst>
              <a:ext uri="{FF2B5EF4-FFF2-40B4-BE49-F238E27FC236}">
                <a16:creationId xmlns:a16="http://schemas.microsoft.com/office/drawing/2014/main" id="{6F824168-A616-45AA-9D06-1EB51FA206D2}"/>
              </a:ext>
            </a:extLst>
          </p:cNvPr>
          <p:cNvPicPr>
            <a:picLocks noChangeAspect="1"/>
          </p:cNvPicPr>
          <p:nvPr/>
        </p:nvPicPr>
        <p:blipFill>
          <a:blip r:embed="rId6"/>
          <a:stretch>
            <a:fillRect/>
          </a:stretch>
        </p:blipFill>
        <p:spPr>
          <a:xfrm>
            <a:off x="4959714" y="3321733"/>
            <a:ext cx="2272571" cy="2248816"/>
          </a:xfrm>
          <a:prstGeom prst="rect">
            <a:avLst/>
          </a:prstGeom>
        </p:spPr>
      </p:pic>
      <p:pic>
        <p:nvPicPr>
          <p:cNvPr id="9" name="Picture 8">
            <a:extLst>
              <a:ext uri="{FF2B5EF4-FFF2-40B4-BE49-F238E27FC236}">
                <a16:creationId xmlns:a16="http://schemas.microsoft.com/office/drawing/2014/main" id="{8212991A-A750-4DA7-8D92-732226372AE8}"/>
              </a:ext>
            </a:extLst>
          </p:cNvPr>
          <p:cNvPicPr>
            <a:picLocks noChangeAspect="1"/>
          </p:cNvPicPr>
          <p:nvPr/>
        </p:nvPicPr>
        <p:blipFill>
          <a:blip r:embed="rId7"/>
          <a:stretch>
            <a:fillRect/>
          </a:stretch>
        </p:blipFill>
        <p:spPr>
          <a:xfrm>
            <a:off x="8961859" y="3321733"/>
            <a:ext cx="2257745" cy="2234227"/>
          </a:xfrm>
          <a:prstGeom prst="rect">
            <a:avLst/>
          </a:prstGeom>
        </p:spPr>
      </p:pic>
      <p:sp>
        <p:nvSpPr>
          <p:cNvPr id="24" name="TextBox 23">
            <a:extLst>
              <a:ext uri="{FF2B5EF4-FFF2-40B4-BE49-F238E27FC236}">
                <a16:creationId xmlns:a16="http://schemas.microsoft.com/office/drawing/2014/main" id="{63E7B367-5C48-47D0-9A08-9A4C05F83FD0}"/>
              </a:ext>
            </a:extLst>
          </p:cNvPr>
          <p:cNvSpPr txBox="1"/>
          <p:nvPr/>
        </p:nvSpPr>
        <p:spPr>
          <a:xfrm>
            <a:off x="572357" y="6199713"/>
            <a:ext cx="11254860" cy="276999"/>
          </a:xfrm>
          <a:prstGeom prst="rect">
            <a:avLst/>
          </a:prstGeom>
          <a:noFill/>
        </p:spPr>
        <p:txBody>
          <a:bodyPr wrap="square" rtlCol="0">
            <a:spAutoFit/>
          </a:bodyPr>
          <a:lstStyle/>
          <a:p>
            <a:r>
              <a:rPr lang="en-GB" sz="1200" dirty="0">
                <a:solidFill>
                  <a:schemeClr val="bg2">
                    <a:lumMod val="50000"/>
                  </a:schemeClr>
                </a:solidFill>
                <a:latin typeface="Segoe UI Light" panose="020B0502040204020203" pitchFamily="34" charset="0"/>
                <a:cs typeface="Segoe UI Light" panose="020B0502040204020203" pitchFamily="34" charset="0"/>
              </a:rPr>
              <a:t>Nathan </a:t>
            </a:r>
            <a:r>
              <a:rPr lang="en-GB" sz="1200" dirty="0" err="1">
                <a:solidFill>
                  <a:schemeClr val="bg2">
                    <a:lumMod val="50000"/>
                  </a:schemeClr>
                </a:solidFill>
                <a:latin typeface="Segoe UI Light" panose="020B0502040204020203" pitchFamily="34" charset="0"/>
                <a:cs typeface="Segoe UI Light" panose="020B0502040204020203" pitchFamily="34" charset="0"/>
              </a:rPr>
              <a:t>Inkawhich</a:t>
            </a:r>
            <a:r>
              <a:rPr lang="en-GB" sz="1200" dirty="0">
                <a:solidFill>
                  <a:schemeClr val="bg2">
                    <a:lumMod val="50000"/>
                  </a:schemeClr>
                </a:solidFill>
                <a:latin typeface="Segoe UI Light" panose="020B0502040204020203" pitchFamily="34" charset="0"/>
                <a:cs typeface="Segoe UI Light" panose="020B0502040204020203" pitchFamily="34" charset="0"/>
              </a:rPr>
              <a:t>. 2017. Adversarial Example Generation. https://pytorch.org/tutorials/beginner/fgsm_tutorial.html</a:t>
            </a:r>
          </a:p>
        </p:txBody>
      </p:sp>
    </p:spTree>
    <p:extLst>
      <p:ext uri="{BB962C8B-B14F-4D97-AF65-F5344CB8AC3E}">
        <p14:creationId xmlns:p14="http://schemas.microsoft.com/office/powerpoint/2010/main" val="857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OUTLINE OF REPORT</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7E32DE87-A85E-4406-A52D-52FE4A78040C}"/>
              </a:ext>
            </a:extLst>
          </p:cNvPr>
          <p:cNvGrpSpPr/>
          <p:nvPr/>
        </p:nvGrpSpPr>
        <p:grpSpPr>
          <a:xfrm>
            <a:off x="779562" y="1539113"/>
            <a:ext cx="4754473" cy="943135"/>
            <a:chOff x="1264587" y="2012620"/>
            <a:chExt cx="3810666" cy="827100"/>
          </a:xfrm>
          <a:solidFill>
            <a:srgbClr val="3F6862"/>
          </a:solidFill>
        </p:grpSpPr>
        <p:sp>
          <p:nvSpPr>
            <p:cNvPr id="8" name="Flowchart: Delay 7">
              <a:extLst>
                <a:ext uri="{FF2B5EF4-FFF2-40B4-BE49-F238E27FC236}">
                  <a16:creationId xmlns:a16="http://schemas.microsoft.com/office/drawing/2014/main" id="{35A024F0-DCAC-4C9E-9FA9-0D3F9012AA6B}"/>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F08A55-E939-45FB-A7A3-53F94FAD4089}"/>
                </a:ext>
              </a:extLst>
            </p:cNvPr>
            <p:cNvSpPr/>
            <p:nvPr/>
          </p:nvSpPr>
          <p:spPr>
            <a:xfrm>
              <a:off x="2032000" y="2012621"/>
              <a:ext cx="2684487"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I. PROJECT BACKGROUND</a:t>
              </a:r>
              <a:endParaRPr lang="en-GB" sz="2400">
                <a:latin typeface="Segoe UI" panose="020B0502040204020203" pitchFamily="34" charset="0"/>
                <a:cs typeface="Segoe UI" panose="020B0502040204020203" pitchFamily="34" charset="0"/>
              </a:endParaRPr>
            </a:p>
          </p:txBody>
        </p:sp>
        <p:sp>
          <p:nvSpPr>
            <p:cNvPr id="15" name="Flowchart: Delay 14">
              <a:extLst>
                <a:ext uri="{FF2B5EF4-FFF2-40B4-BE49-F238E27FC236}">
                  <a16:creationId xmlns:a16="http://schemas.microsoft.com/office/drawing/2014/main" id="{36D5FF46-DFDF-4026-93B7-5C9475D92330}"/>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Oval 15">
            <a:extLst>
              <a:ext uri="{FF2B5EF4-FFF2-40B4-BE49-F238E27FC236}">
                <a16:creationId xmlns:a16="http://schemas.microsoft.com/office/drawing/2014/main" id="{73893E7B-19D5-4F09-BC81-36F85E8F659A}"/>
              </a:ext>
            </a:extLst>
          </p:cNvPr>
          <p:cNvSpPr/>
          <p:nvPr/>
        </p:nvSpPr>
        <p:spPr>
          <a:xfrm>
            <a:off x="861049" y="1613426"/>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EC8CEDF-1C13-4A92-87FA-BB271284D409}"/>
              </a:ext>
            </a:extLst>
          </p:cNvPr>
          <p:cNvSpPr txBox="1"/>
          <p:nvPr/>
        </p:nvSpPr>
        <p:spPr>
          <a:xfrm>
            <a:off x="861049" y="2590863"/>
            <a:ext cx="5396497" cy="707886"/>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Normal vs. Pneumonia</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Dataset Background</a:t>
            </a:r>
          </a:p>
        </p:txBody>
      </p:sp>
      <p:pic>
        <p:nvPicPr>
          <p:cNvPr id="20" name="Picture 19" descr="A close up of a logo&#10;&#10;Description automatically generated">
            <a:extLst>
              <a:ext uri="{FF2B5EF4-FFF2-40B4-BE49-F238E27FC236}">
                <a16:creationId xmlns:a16="http://schemas.microsoft.com/office/drawing/2014/main" id="{DBE47857-B6E0-41F6-ABA9-B12899F6ECD1}"/>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63711" y="1739321"/>
            <a:ext cx="542718" cy="542718"/>
          </a:xfrm>
          <a:prstGeom prst="rect">
            <a:avLst/>
          </a:prstGeom>
        </p:spPr>
      </p:pic>
      <p:grpSp>
        <p:nvGrpSpPr>
          <p:cNvPr id="21" name="Group 20">
            <a:extLst>
              <a:ext uri="{FF2B5EF4-FFF2-40B4-BE49-F238E27FC236}">
                <a16:creationId xmlns:a16="http://schemas.microsoft.com/office/drawing/2014/main" id="{D547F699-3DAD-482D-990D-DFC79B2960AA}"/>
              </a:ext>
            </a:extLst>
          </p:cNvPr>
          <p:cNvGrpSpPr/>
          <p:nvPr/>
        </p:nvGrpSpPr>
        <p:grpSpPr>
          <a:xfrm>
            <a:off x="6448842" y="1539113"/>
            <a:ext cx="4754473" cy="943135"/>
            <a:chOff x="1264587" y="2012620"/>
            <a:chExt cx="3810666" cy="827100"/>
          </a:xfrm>
          <a:solidFill>
            <a:srgbClr val="3F6862"/>
          </a:solidFill>
        </p:grpSpPr>
        <p:sp>
          <p:nvSpPr>
            <p:cNvPr id="22" name="Flowchart: Delay 21">
              <a:extLst>
                <a:ext uri="{FF2B5EF4-FFF2-40B4-BE49-F238E27FC236}">
                  <a16:creationId xmlns:a16="http://schemas.microsoft.com/office/drawing/2014/main" id="{66AB9E9E-CE69-4077-B62A-818452E7FE52}"/>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68B51A19-AD48-4F94-9FB2-7E2195BACF66}"/>
                </a:ext>
              </a:extLst>
            </p:cNvPr>
            <p:cNvSpPr/>
            <p:nvPr/>
          </p:nvSpPr>
          <p:spPr>
            <a:xfrm>
              <a:off x="2032000" y="2012622"/>
              <a:ext cx="2684487"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II. DATA PREPROCESSING</a:t>
              </a:r>
            </a:p>
          </p:txBody>
        </p:sp>
        <p:sp>
          <p:nvSpPr>
            <p:cNvPr id="24" name="Flowchart: Delay 23">
              <a:extLst>
                <a:ext uri="{FF2B5EF4-FFF2-40B4-BE49-F238E27FC236}">
                  <a16:creationId xmlns:a16="http://schemas.microsoft.com/office/drawing/2014/main" id="{7459FE5A-6E02-4C76-AC10-FEAD7C9BB7F4}"/>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Oval 24">
            <a:extLst>
              <a:ext uri="{FF2B5EF4-FFF2-40B4-BE49-F238E27FC236}">
                <a16:creationId xmlns:a16="http://schemas.microsoft.com/office/drawing/2014/main" id="{A9997043-3A88-486D-AD19-C3CC967F0368}"/>
              </a:ext>
            </a:extLst>
          </p:cNvPr>
          <p:cNvSpPr/>
          <p:nvPr/>
        </p:nvSpPr>
        <p:spPr>
          <a:xfrm>
            <a:off x="6530329" y="1613426"/>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42A70520-061F-4798-BDF5-22CE3D8ABE62}"/>
              </a:ext>
            </a:extLst>
          </p:cNvPr>
          <p:cNvSpPr txBox="1"/>
          <p:nvPr/>
        </p:nvSpPr>
        <p:spPr>
          <a:xfrm>
            <a:off x="6530329" y="2590863"/>
            <a:ext cx="5396497" cy="707886"/>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Addressing Class Imbalance</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Additional Augmentation</a:t>
            </a:r>
          </a:p>
        </p:txBody>
      </p:sp>
      <p:pic>
        <p:nvPicPr>
          <p:cNvPr id="29" name="Picture 28" descr="A close up of a logo&#10;&#10;Description automatically generated">
            <a:extLst>
              <a:ext uri="{FF2B5EF4-FFF2-40B4-BE49-F238E27FC236}">
                <a16:creationId xmlns:a16="http://schemas.microsoft.com/office/drawing/2014/main" id="{759A6CEE-CCB7-438F-954D-77F17175B921}"/>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54777" y="1774361"/>
            <a:ext cx="528194" cy="528194"/>
          </a:xfrm>
          <a:prstGeom prst="rect">
            <a:avLst/>
          </a:prstGeom>
        </p:spPr>
      </p:pic>
      <p:grpSp>
        <p:nvGrpSpPr>
          <p:cNvPr id="27" name="Group 26">
            <a:extLst>
              <a:ext uri="{FF2B5EF4-FFF2-40B4-BE49-F238E27FC236}">
                <a16:creationId xmlns:a16="http://schemas.microsoft.com/office/drawing/2014/main" id="{793F02A2-4857-422E-AFC9-25558084C589}"/>
              </a:ext>
            </a:extLst>
          </p:cNvPr>
          <p:cNvGrpSpPr/>
          <p:nvPr/>
        </p:nvGrpSpPr>
        <p:grpSpPr>
          <a:xfrm>
            <a:off x="779562" y="3702771"/>
            <a:ext cx="4754473" cy="943135"/>
            <a:chOff x="1264587" y="2012620"/>
            <a:chExt cx="3810666" cy="827100"/>
          </a:xfrm>
          <a:solidFill>
            <a:srgbClr val="3F6862"/>
          </a:solidFill>
        </p:grpSpPr>
        <p:sp>
          <p:nvSpPr>
            <p:cNvPr id="28" name="Flowchart: Delay 27">
              <a:extLst>
                <a:ext uri="{FF2B5EF4-FFF2-40B4-BE49-F238E27FC236}">
                  <a16:creationId xmlns:a16="http://schemas.microsoft.com/office/drawing/2014/main" id="{7E122532-C705-451C-81ED-6EBB5A5E9AB8}"/>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4984E2D-3B64-430F-81D4-389DAFC50AA5}"/>
                </a:ext>
              </a:extLst>
            </p:cNvPr>
            <p:cNvSpPr/>
            <p:nvPr/>
          </p:nvSpPr>
          <p:spPr>
            <a:xfrm>
              <a:off x="2032000" y="2012622"/>
              <a:ext cx="2684487"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III. ARCHITECTURE</a:t>
              </a:r>
            </a:p>
          </p:txBody>
        </p:sp>
        <p:sp>
          <p:nvSpPr>
            <p:cNvPr id="31" name="Flowchart: Delay 30">
              <a:extLst>
                <a:ext uri="{FF2B5EF4-FFF2-40B4-BE49-F238E27FC236}">
                  <a16:creationId xmlns:a16="http://schemas.microsoft.com/office/drawing/2014/main" id="{D6A1C7D8-A6B0-41CD-A035-41384E66C252}"/>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Oval 31">
            <a:extLst>
              <a:ext uri="{FF2B5EF4-FFF2-40B4-BE49-F238E27FC236}">
                <a16:creationId xmlns:a16="http://schemas.microsoft.com/office/drawing/2014/main" id="{0083E185-D794-4175-82BE-B0C4FB23E4E1}"/>
              </a:ext>
            </a:extLst>
          </p:cNvPr>
          <p:cNvSpPr/>
          <p:nvPr/>
        </p:nvSpPr>
        <p:spPr>
          <a:xfrm>
            <a:off x="861049" y="3777084"/>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6B480B5E-09B4-460E-813F-3C07513B4EBB}"/>
              </a:ext>
            </a:extLst>
          </p:cNvPr>
          <p:cNvSpPr txBox="1"/>
          <p:nvPr/>
        </p:nvSpPr>
        <p:spPr>
          <a:xfrm>
            <a:off x="861049" y="4754521"/>
            <a:ext cx="5396497" cy="1015663"/>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CNN Adaptation from VGG-16</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Hyperparameters and Dropout</a:t>
            </a:r>
          </a:p>
          <a:p>
            <a:pPr marL="285750" indent="-285750">
              <a:buFont typeface="Arial" panose="020B0604020202020204" pitchFamily="34" charset="0"/>
              <a:buChar char="•"/>
            </a:pPr>
            <a:endParaRPr lang="en-GB" sz="2000">
              <a:latin typeface="Segoe UI Light" panose="020B0502040204020203" pitchFamily="34" charset="0"/>
              <a:cs typeface="Segoe UI Light" panose="020B0502040204020203" pitchFamily="34" charset="0"/>
            </a:endParaRPr>
          </a:p>
        </p:txBody>
      </p:sp>
      <p:pic>
        <p:nvPicPr>
          <p:cNvPr id="3" name="Picture 2" descr="A picture containing plate&#10;&#10;Description automatically generated">
            <a:extLst>
              <a:ext uri="{FF2B5EF4-FFF2-40B4-BE49-F238E27FC236}">
                <a16:creationId xmlns:a16="http://schemas.microsoft.com/office/drawing/2014/main" id="{85759FA0-F6B4-4248-859A-C92B6181AD53}"/>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70723" y="3909991"/>
            <a:ext cx="528693" cy="528693"/>
          </a:xfrm>
          <a:prstGeom prst="rect">
            <a:avLst/>
          </a:prstGeom>
        </p:spPr>
      </p:pic>
      <p:grpSp>
        <p:nvGrpSpPr>
          <p:cNvPr id="41" name="Group 40">
            <a:extLst>
              <a:ext uri="{FF2B5EF4-FFF2-40B4-BE49-F238E27FC236}">
                <a16:creationId xmlns:a16="http://schemas.microsoft.com/office/drawing/2014/main" id="{FFD73207-C574-4497-8460-3BE41FEB4C93}"/>
              </a:ext>
            </a:extLst>
          </p:cNvPr>
          <p:cNvGrpSpPr/>
          <p:nvPr/>
        </p:nvGrpSpPr>
        <p:grpSpPr>
          <a:xfrm>
            <a:off x="6373027" y="3698054"/>
            <a:ext cx="4754473" cy="943135"/>
            <a:chOff x="1264587" y="2012620"/>
            <a:chExt cx="3810666" cy="827100"/>
          </a:xfrm>
          <a:solidFill>
            <a:srgbClr val="3F6862"/>
          </a:solidFill>
        </p:grpSpPr>
        <p:sp>
          <p:nvSpPr>
            <p:cNvPr id="42" name="Flowchart: Delay 41">
              <a:extLst>
                <a:ext uri="{FF2B5EF4-FFF2-40B4-BE49-F238E27FC236}">
                  <a16:creationId xmlns:a16="http://schemas.microsoft.com/office/drawing/2014/main" id="{D0E8A7D9-5FD1-401E-B935-9D12AC8E198F}"/>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C4FAB46-0EF4-4D3A-9998-3E78EA3789A1}"/>
                </a:ext>
              </a:extLst>
            </p:cNvPr>
            <p:cNvSpPr/>
            <p:nvPr/>
          </p:nvSpPr>
          <p:spPr>
            <a:xfrm>
              <a:off x="2032000" y="2012622"/>
              <a:ext cx="2684487"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IV. OPTIMISATION</a:t>
              </a:r>
            </a:p>
          </p:txBody>
        </p:sp>
        <p:sp>
          <p:nvSpPr>
            <p:cNvPr id="44" name="Flowchart: Delay 43">
              <a:extLst>
                <a:ext uri="{FF2B5EF4-FFF2-40B4-BE49-F238E27FC236}">
                  <a16:creationId xmlns:a16="http://schemas.microsoft.com/office/drawing/2014/main" id="{68F17702-6DF8-412F-B7C6-92D377FB4760}"/>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5" name="Oval 44">
            <a:extLst>
              <a:ext uri="{FF2B5EF4-FFF2-40B4-BE49-F238E27FC236}">
                <a16:creationId xmlns:a16="http://schemas.microsoft.com/office/drawing/2014/main" id="{2E838507-5E07-4DF4-8249-633C4E162CDA}"/>
              </a:ext>
            </a:extLst>
          </p:cNvPr>
          <p:cNvSpPr/>
          <p:nvPr/>
        </p:nvSpPr>
        <p:spPr>
          <a:xfrm>
            <a:off x="6454514" y="3772367"/>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853324D0-DDB3-4FC7-9BEA-9AC25468F3D3}"/>
              </a:ext>
            </a:extLst>
          </p:cNvPr>
          <p:cNvSpPr txBox="1"/>
          <p:nvPr/>
        </p:nvSpPr>
        <p:spPr>
          <a:xfrm>
            <a:off x="6454514" y="4749804"/>
            <a:ext cx="5396497" cy="1323439"/>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Mini-batch stochastic gradient descent with momentum</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Cyclical Learning Rate Scheduling</a:t>
            </a:r>
          </a:p>
          <a:p>
            <a:pPr marL="285750" indent="-285750">
              <a:buFont typeface="Arial" panose="020B0604020202020204" pitchFamily="34" charset="0"/>
              <a:buChar char="•"/>
            </a:pPr>
            <a:endParaRPr lang="en-GB" sz="2000">
              <a:latin typeface="Segoe UI Light" panose="020B0502040204020203" pitchFamily="34" charset="0"/>
              <a:cs typeface="Segoe UI Light" panose="020B0502040204020203" pitchFamily="34" charset="0"/>
            </a:endParaRPr>
          </a:p>
        </p:txBody>
      </p:sp>
      <p:pic>
        <p:nvPicPr>
          <p:cNvPr id="7" name="Picture 6" descr="A close up of a logo&#10;&#10;Description automatically generated">
            <a:extLst>
              <a:ext uri="{FF2B5EF4-FFF2-40B4-BE49-F238E27FC236}">
                <a16:creationId xmlns:a16="http://schemas.microsoft.com/office/drawing/2014/main" id="{834DAEBF-A455-45DF-A142-CE9F7C9D1528}"/>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530329" y="3858989"/>
            <a:ext cx="631157" cy="631157"/>
          </a:xfrm>
          <a:prstGeom prst="rect">
            <a:avLst/>
          </a:prstGeom>
        </p:spPr>
      </p:pic>
    </p:spTree>
    <p:extLst>
      <p:ext uri="{BB962C8B-B14F-4D97-AF65-F5344CB8AC3E}">
        <p14:creationId xmlns:p14="http://schemas.microsoft.com/office/powerpoint/2010/main" val="159535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ADVERSARIAL ATTACKS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F28D64B-E370-4D04-B653-D7A8B331CD23}"/>
              </a:ext>
            </a:extLst>
          </p:cNvPr>
          <p:cNvSpPr txBox="1"/>
          <p:nvPr/>
        </p:nvSpPr>
        <p:spPr>
          <a:xfrm>
            <a:off x="5682923" y="146747"/>
            <a:ext cx="5647685" cy="52322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COMPARISON OF RESULTS</a:t>
            </a:r>
          </a:p>
        </p:txBody>
      </p:sp>
      <p:pic>
        <p:nvPicPr>
          <p:cNvPr id="15" name="Picture 14">
            <a:extLst>
              <a:ext uri="{FF2B5EF4-FFF2-40B4-BE49-F238E27FC236}">
                <a16:creationId xmlns:a16="http://schemas.microsoft.com/office/drawing/2014/main" id="{F15D19A6-52BC-42FA-9433-D4847257ECD8}"/>
              </a:ext>
            </a:extLst>
          </p:cNvPr>
          <p:cNvPicPr>
            <a:picLocks noChangeAspect="1"/>
          </p:cNvPicPr>
          <p:nvPr/>
        </p:nvPicPr>
        <p:blipFill>
          <a:blip r:embed="rId3"/>
          <a:stretch>
            <a:fillRect/>
          </a:stretch>
        </p:blipFill>
        <p:spPr>
          <a:xfrm>
            <a:off x="737707" y="1064338"/>
            <a:ext cx="10716586" cy="5424831"/>
          </a:xfrm>
          <a:prstGeom prst="rect">
            <a:avLst/>
          </a:prstGeom>
        </p:spPr>
      </p:pic>
    </p:spTree>
    <p:extLst>
      <p:ext uri="{BB962C8B-B14F-4D97-AF65-F5344CB8AC3E}">
        <p14:creationId xmlns:p14="http://schemas.microsoft.com/office/powerpoint/2010/main" val="207773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CONCLUSIONS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3B02B612-22B6-4E2C-A05C-398AAF03FAE4}"/>
              </a:ext>
            </a:extLst>
          </p:cNvPr>
          <p:cNvSpPr/>
          <p:nvPr/>
        </p:nvSpPr>
        <p:spPr>
          <a:xfrm>
            <a:off x="246924" y="1481559"/>
            <a:ext cx="3730663" cy="4861367"/>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507F0D94-FC1A-4BAD-9B02-CFA77B6EE26F}"/>
              </a:ext>
            </a:extLst>
          </p:cNvPr>
          <p:cNvSpPr/>
          <p:nvPr/>
        </p:nvSpPr>
        <p:spPr>
          <a:xfrm>
            <a:off x="4218970" y="1481558"/>
            <a:ext cx="3730663" cy="4861367"/>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E31C77A-4236-494E-9105-F86C2B16796D}"/>
              </a:ext>
            </a:extLst>
          </p:cNvPr>
          <p:cNvSpPr/>
          <p:nvPr/>
        </p:nvSpPr>
        <p:spPr>
          <a:xfrm>
            <a:off x="8102033" y="1481559"/>
            <a:ext cx="3730663" cy="4861367"/>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49EEFD7F-56A1-42FD-9927-AB696E7F2958}"/>
              </a:ext>
            </a:extLst>
          </p:cNvPr>
          <p:cNvSpPr/>
          <p:nvPr/>
        </p:nvSpPr>
        <p:spPr>
          <a:xfrm>
            <a:off x="1584031" y="948273"/>
            <a:ext cx="1066572" cy="1066572"/>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CB1967A-7C85-4E1E-B8E5-A3EB49F1D2B7}"/>
              </a:ext>
            </a:extLst>
          </p:cNvPr>
          <p:cNvSpPr/>
          <p:nvPr/>
        </p:nvSpPr>
        <p:spPr>
          <a:xfrm>
            <a:off x="5562714" y="948273"/>
            <a:ext cx="1066572" cy="1066572"/>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EA8C2CBC-89BB-403C-AFF4-BD3AB17361DA}"/>
              </a:ext>
            </a:extLst>
          </p:cNvPr>
          <p:cNvSpPr/>
          <p:nvPr/>
        </p:nvSpPr>
        <p:spPr>
          <a:xfrm>
            <a:off x="9434078" y="948273"/>
            <a:ext cx="1066572" cy="1066572"/>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close up of a logo&#10;&#10;Description automatically generated">
            <a:extLst>
              <a:ext uri="{FF2B5EF4-FFF2-40B4-BE49-F238E27FC236}">
                <a16:creationId xmlns:a16="http://schemas.microsoft.com/office/drawing/2014/main" id="{7178D022-B094-4357-A407-DAA5A98F68EC}"/>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48566" y="1045823"/>
            <a:ext cx="871469" cy="871469"/>
          </a:xfrm>
          <a:prstGeom prst="rect">
            <a:avLst/>
          </a:prstGeom>
        </p:spPr>
      </p:pic>
      <p:pic>
        <p:nvPicPr>
          <p:cNvPr id="21" name="Picture 20" descr="A close up of a logo&#10;&#10;Description automatically generated">
            <a:extLst>
              <a:ext uri="{FF2B5EF4-FFF2-40B4-BE49-F238E27FC236}">
                <a16:creationId xmlns:a16="http://schemas.microsoft.com/office/drawing/2014/main" id="{5608C4F9-C37C-4326-B9BD-C70039B21EF6}"/>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49469" y="1099691"/>
            <a:ext cx="703800" cy="703800"/>
          </a:xfrm>
          <a:prstGeom prst="rect">
            <a:avLst/>
          </a:prstGeom>
        </p:spPr>
      </p:pic>
      <p:pic>
        <p:nvPicPr>
          <p:cNvPr id="3" name="Picture 2" descr="A close up of a logo&#10;&#10;Description automatically generated">
            <a:extLst>
              <a:ext uri="{FF2B5EF4-FFF2-40B4-BE49-F238E27FC236}">
                <a16:creationId xmlns:a16="http://schemas.microsoft.com/office/drawing/2014/main" id="{C4BD840D-1739-4F3F-9948-A72D62080289}"/>
              </a:ext>
            </a:extLst>
          </p:cNvPr>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566154" y="1080347"/>
            <a:ext cx="802420" cy="802420"/>
          </a:xfrm>
          <a:prstGeom prst="rect">
            <a:avLst/>
          </a:prstGeom>
        </p:spPr>
      </p:pic>
      <p:sp>
        <p:nvSpPr>
          <p:cNvPr id="4" name="Rectangle 3">
            <a:extLst>
              <a:ext uri="{FF2B5EF4-FFF2-40B4-BE49-F238E27FC236}">
                <a16:creationId xmlns:a16="http://schemas.microsoft.com/office/drawing/2014/main" id="{A4F6A6E0-1146-4A8A-B286-1B641CE3C0DA}"/>
              </a:ext>
            </a:extLst>
          </p:cNvPr>
          <p:cNvSpPr/>
          <p:nvPr/>
        </p:nvSpPr>
        <p:spPr>
          <a:xfrm>
            <a:off x="464743" y="2114441"/>
            <a:ext cx="3295023" cy="3847207"/>
          </a:xfrm>
          <a:prstGeom prst="rect">
            <a:avLst/>
          </a:prstGeom>
        </p:spPr>
        <p:txBody>
          <a:bodyPr wrap="square">
            <a:spAutoFit/>
          </a:bodyPr>
          <a:lstStyle/>
          <a:p>
            <a:pPr algn="ctr"/>
            <a:r>
              <a:rPr lang="en-GB" altLang="zh-CN" sz="2800">
                <a:latin typeface="Segoe UI" panose="020B0502040204020203" pitchFamily="34" charset="0"/>
                <a:ea typeface="等线"/>
                <a:cs typeface="Segoe UI" panose="020B0502040204020203" pitchFamily="34" charset="0"/>
              </a:rPr>
              <a:t>Classification</a:t>
            </a:r>
          </a:p>
          <a:p>
            <a:pPr algn="ctr"/>
            <a:endParaRPr lang="en-GB" altLang="zh-CN" sz="2400">
              <a:latin typeface="Segoe UI" panose="020B0502040204020203" pitchFamily="34" charset="0"/>
              <a:ea typeface="等线"/>
              <a:cs typeface="Segoe UI" panose="020B0502040204020203" pitchFamily="34" charset="0"/>
            </a:endParaRP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Found that it was generally possible to classify PNEUMONIA or NORMAL using chest X-rays and a relatively simple architecture that fits in a consumer GPU </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B001D45F-BAE3-48BC-897B-F5616E9C4AB8}"/>
                  </a:ext>
                </a:extLst>
              </p:cNvPr>
              <p:cNvSpPr/>
              <p:nvPr/>
            </p:nvSpPr>
            <p:spPr>
              <a:xfrm>
                <a:off x="4448488" y="2117584"/>
                <a:ext cx="3295023" cy="3477875"/>
              </a:xfrm>
              <a:prstGeom prst="rect">
                <a:avLst/>
              </a:prstGeom>
            </p:spPr>
            <p:txBody>
              <a:bodyPr wrap="square">
                <a:spAutoFit/>
              </a:bodyPr>
              <a:lstStyle/>
              <a:p>
                <a:pPr algn="ctr"/>
                <a:r>
                  <a:rPr lang="en-GB" altLang="zh-CN" sz="2800">
                    <a:latin typeface="Segoe UI" panose="020B0502040204020203" pitchFamily="34" charset="0"/>
                    <a:ea typeface="等线"/>
                    <a:cs typeface="Segoe UI" panose="020B0502040204020203" pitchFamily="34" charset="0"/>
                  </a:rPr>
                  <a:t>Adversarial Attacks</a:t>
                </a:r>
              </a:p>
              <a:p>
                <a:pPr algn="ctr"/>
                <a:endParaRPr lang="en-GB" altLang="zh-CN" sz="2400">
                  <a:latin typeface="Segoe UI" panose="020B0502040204020203" pitchFamily="34" charset="0"/>
                  <a:ea typeface="等线"/>
                  <a:cs typeface="Segoe UI" panose="020B0502040204020203" pitchFamily="34" charset="0"/>
                </a:endParaRP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Both methods implemented reduced model accuracy</a:t>
                </a: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FGSM can do more damage even with smaller values of </a:t>
                </a:r>
                <a14:m>
                  <m:oMath xmlns:m="http://schemas.openxmlformats.org/officeDocument/2006/math">
                    <m:r>
                      <a:rPr lang="en-GB" altLang="zh-CN" sz="2400" b="0" i="1" smtClean="0">
                        <a:latin typeface="Cambria Math" panose="02040503050406030204" pitchFamily="18" charset="0"/>
                        <a:ea typeface="等线"/>
                        <a:cs typeface="Segoe UI Light" panose="020B0502040204020203" pitchFamily="34" charset="0"/>
                      </a:rPr>
                      <m:t>𝜀</m:t>
                    </m:r>
                  </m:oMath>
                </a14:m>
                <a:endParaRPr lang="en-GB" altLang="zh-CN" sz="2400">
                  <a:latin typeface="Segoe UI Light" panose="020B0502040204020203" pitchFamily="34" charset="0"/>
                  <a:ea typeface="等线"/>
                  <a:cs typeface="Segoe UI Light" panose="020B0502040204020203" pitchFamily="34" charset="0"/>
                </a:endParaRPr>
              </a:p>
            </p:txBody>
          </p:sp>
        </mc:Choice>
        <mc:Fallback xmlns="">
          <p:sp>
            <p:nvSpPr>
              <p:cNvPr id="22" name="Rectangle 21">
                <a:extLst>
                  <a:ext uri="{FF2B5EF4-FFF2-40B4-BE49-F238E27FC236}">
                    <a16:creationId xmlns:a16="http://schemas.microsoft.com/office/drawing/2014/main" id="{B001D45F-BAE3-48BC-897B-F5616E9C4AB8}"/>
                  </a:ext>
                </a:extLst>
              </p:cNvPr>
              <p:cNvSpPr>
                <a:spLocks noRot="1" noChangeAspect="1" noMove="1" noResize="1" noEditPoints="1" noAdjustHandles="1" noChangeArrowheads="1" noChangeShapeType="1" noTextEdit="1"/>
              </p:cNvSpPr>
              <p:nvPr/>
            </p:nvSpPr>
            <p:spPr>
              <a:xfrm>
                <a:off x="4448488" y="2117584"/>
                <a:ext cx="3295023" cy="3477875"/>
              </a:xfrm>
              <a:prstGeom prst="rect">
                <a:avLst/>
              </a:prstGeom>
              <a:blipFill>
                <a:blip r:embed="rId6"/>
                <a:stretch>
                  <a:fillRect l="-2593" t="-1751" r="-1481" b="-3152"/>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633DC17D-66A8-44AF-B1E0-659EB7CD089C}"/>
              </a:ext>
            </a:extLst>
          </p:cNvPr>
          <p:cNvSpPr/>
          <p:nvPr/>
        </p:nvSpPr>
        <p:spPr>
          <a:xfrm>
            <a:off x="8319852" y="2114441"/>
            <a:ext cx="3295023" cy="2739211"/>
          </a:xfrm>
          <a:prstGeom prst="rect">
            <a:avLst/>
          </a:prstGeom>
        </p:spPr>
        <p:txBody>
          <a:bodyPr wrap="square">
            <a:spAutoFit/>
          </a:bodyPr>
          <a:lstStyle/>
          <a:p>
            <a:pPr algn="ctr"/>
            <a:r>
              <a:rPr lang="en-GB" altLang="zh-CN" sz="2800">
                <a:latin typeface="Segoe UI" panose="020B0502040204020203" pitchFamily="34" charset="0"/>
                <a:ea typeface="等线"/>
                <a:cs typeface="Segoe UI" panose="020B0502040204020203" pitchFamily="34" charset="0"/>
              </a:rPr>
              <a:t>For Further Study</a:t>
            </a:r>
          </a:p>
          <a:p>
            <a:pPr algn="ctr"/>
            <a:endParaRPr lang="en-GB" altLang="zh-CN" sz="2400">
              <a:latin typeface="Segoe UI" panose="020B0502040204020203" pitchFamily="34" charset="0"/>
              <a:ea typeface="等线"/>
              <a:cs typeface="Segoe UI" panose="020B0502040204020203" pitchFamily="34" charset="0"/>
            </a:endParaRPr>
          </a:p>
          <a:p>
            <a:pPr marL="342900" indent="-342900">
              <a:buFont typeface="Arial" panose="020B0604020202020204" pitchFamily="34" charset="0"/>
              <a:buChar char="•"/>
            </a:pPr>
            <a:r>
              <a:rPr lang="en-GB" altLang="zh-CN" sz="2400">
                <a:latin typeface="Segoe UI Light" panose="020B0502040204020203" pitchFamily="34" charset="0"/>
                <a:ea typeface="等线"/>
                <a:cs typeface="Segoe UI Light" panose="020B0502040204020203" pitchFamily="34" charset="0"/>
              </a:rPr>
              <a:t>Data actually includes viral and bacterial pneumonia labels: interesting to try multi-class classifier</a:t>
            </a:r>
          </a:p>
        </p:txBody>
      </p:sp>
    </p:spTree>
    <p:extLst>
      <p:ext uri="{BB962C8B-B14F-4D97-AF65-F5344CB8AC3E}">
        <p14:creationId xmlns:p14="http://schemas.microsoft.com/office/powerpoint/2010/main" val="428491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SOURCES</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0FEBE71-219E-4FC3-8041-1703EFFFEBA7}"/>
              </a:ext>
            </a:extLst>
          </p:cNvPr>
          <p:cNvSpPr/>
          <p:nvPr/>
        </p:nvSpPr>
        <p:spPr>
          <a:xfrm>
            <a:off x="343081" y="940379"/>
            <a:ext cx="11505837" cy="7555915"/>
          </a:xfrm>
          <a:prstGeom prst="rect">
            <a:avLst/>
          </a:prstGeom>
        </p:spPr>
        <p:txBody>
          <a:bodyPr wrap="square">
            <a:spAutoFit/>
          </a:bodyPr>
          <a:lstStyle/>
          <a:p>
            <a:pPr marL="342900" indent="-342900">
              <a:buFont typeface="Arial" panose="020B0604020202020204" pitchFamily="34" charset="0"/>
              <a:buChar char="•"/>
            </a:pPr>
            <a:r>
              <a:rPr lang="en-GB" sz="1700" dirty="0">
                <a:latin typeface="Segoe UI Light" panose="020B0502040204020203" pitchFamily="34" charset="0"/>
                <a:cs typeface="Segoe UI Light" panose="020B0502040204020203" pitchFamily="34" charset="0"/>
              </a:rPr>
              <a:t>NHS. 2019. Pneumonia. https://www.nhs.uk/conditions/pneumonia/</a:t>
            </a:r>
          </a:p>
          <a:p>
            <a:pPr marL="342900" indent="-342900">
              <a:buFont typeface="Arial" panose="020B0604020202020204" pitchFamily="34" charset="0"/>
              <a:buChar char="•"/>
            </a:pPr>
            <a:r>
              <a:rPr lang="en-GB" sz="1700" dirty="0">
                <a:latin typeface="Segoe UI Light" panose="020B0502040204020203" pitchFamily="34" charset="0"/>
                <a:cs typeface="Segoe UI Light" panose="020B0502040204020203" pitchFamily="34" charset="0"/>
              </a:rPr>
              <a:t>Paul Mooney. 2018. Chest X-Ray Images (Pneumonia). https://www.kaggle.com/paultimothymooney/chest-xray-pneumonia</a:t>
            </a:r>
          </a:p>
          <a:p>
            <a:pPr marL="342900" indent="-342900">
              <a:buFont typeface="Arial" panose="020B0604020202020204" pitchFamily="34" charset="0"/>
              <a:buChar char="•"/>
            </a:pPr>
            <a:r>
              <a:rPr lang="en-GB" sz="1700" dirty="0" err="1">
                <a:latin typeface="Segoe UI Light" panose="020B0502040204020203" pitchFamily="34" charset="0"/>
                <a:cs typeface="Segoe UI Light" panose="020B0502040204020203" pitchFamily="34" charset="0"/>
              </a:rPr>
              <a:t>Stéfan</a:t>
            </a:r>
            <a:r>
              <a:rPr lang="en-GB" sz="1700" dirty="0">
                <a:latin typeface="Segoe UI Light" panose="020B0502040204020203" pitchFamily="34" charset="0"/>
                <a:cs typeface="Segoe UI Light" panose="020B0502040204020203" pitchFamily="34" charset="0"/>
              </a:rPr>
              <a:t> van der Walt, Johannes L. </a:t>
            </a:r>
            <a:r>
              <a:rPr lang="en-GB" sz="1700" dirty="0" err="1">
                <a:latin typeface="Segoe UI Light" panose="020B0502040204020203" pitchFamily="34" charset="0"/>
                <a:cs typeface="Segoe UI Light" panose="020B0502040204020203" pitchFamily="34" charset="0"/>
              </a:rPr>
              <a:t>Schönberger</a:t>
            </a:r>
            <a:r>
              <a:rPr lang="en-GB" sz="1700" dirty="0">
                <a:latin typeface="Segoe UI Light" panose="020B0502040204020203" pitchFamily="34" charset="0"/>
                <a:cs typeface="Segoe UI Light" panose="020B0502040204020203" pitchFamily="34" charset="0"/>
              </a:rPr>
              <a:t>, Juan Nunez-Iglesias, François Boulogne, Joshua D. Warner, Neil </a:t>
            </a:r>
            <a:r>
              <a:rPr lang="en-GB" sz="1700" dirty="0" err="1">
                <a:latin typeface="Segoe UI Light" panose="020B0502040204020203" pitchFamily="34" charset="0"/>
                <a:cs typeface="Segoe UI Light" panose="020B0502040204020203" pitchFamily="34" charset="0"/>
              </a:rPr>
              <a:t>Yager</a:t>
            </a:r>
            <a:r>
              <a:rPr lang="en-GB" sz="1700" dirty="0">
                <a:latin typeface="Segoe UI Light" panose="020B0502040204020203" pitchFamily="34" charset="0"/>
                <a:cs typeface="Segoe UI Light" panose="020B0502040204020203" pitchFamily="34" charset="0"/>
              </a:rPr>
              <a:t>, Emmanuelle </a:t>
            </a:r>
            <a:r>
              <a:rPr lang="en-GB" sz="1700" dirty="0" err="1">
                <a:latin typeface="Segoe UI Light" panose="020B0502040204020203" pitchFamily="34" charset="0"/>
                <a:cs typeface="Segoe UI Light" panose="020B0502040204020203" pitchFamily="34" charset="0"/>
              </a:rPr>
              <a:t>Gouillart</a:t>
            </a:r>
            <a:r>
              <a:rPr lang="en-GB" sz="1700" dirty="0">
                <a:latin typeface="Segoe UI Light" panose="020B0502040204020203" pitchFamily="34" charset="0"/>
                <a:cs typeface="Segoe UI Light" panose="020B0502040204020203" pitchFamily="34" charset="0"/>
              </a:rPr>
              <a:t>, Tony Yu, and the </a:t>
            </a:r>
            <a:r>
              <a:rPr lang="en-GB" sz="1700" dirty="0" err="1">
                <a:latin typeface="Segoe UI Light" panose="020B0502040204020203" pitchFamily="34" charset="0"/>
                <a:cs typeface="Segoe UI Light" panose="020B0502040204020203" pitchFamily="34" charset="0"/>
              </a:rPr>
              <a:t>scikit</a:t>
            </a:r>
            <a:r>
              <a:rPr lang="en-GB" sz="1700" dirty="0">
                <a:latin typeface="Segoe UI Light" panose="020B0502040204020203" pitchFamily="34" charset="0"/>
                <a:cs typeface="Segoe UI Light" panose="020B0502040204020203" pitchFamily="34" charset="0"/>
              </a:rPr>
              <a:t>-image contributors. 2014. </a:t>
            </a:r>
            <a:r>
              <a:rPr lang="en-GB" sz="1700" i="1" dirty="0" err="1">
                <a:latin typeface="Segoe UI Light" panose="020B0502040204020203" pitchFamily="34" charset="0"/>
                <a:cs typeface="Segoe UI Light" panose="020B0502040204020203" pitchFamily="34" charset="0"/>
              </a:rPr>
              <a:t>scikit</a:t>
            </a:r>
            <a:r>
              <a:rPr lang="en-GB" sz="1700" i="1" dirty="0">
                <a:latin typeface="Segoe UI Light" panose="020B0502040204020203" pitchFamily="34" charset="0"/>
                <a:cs typeface="Segoe UI Light" panose="020B0502040204020203" pitchFamily="34" charset="0"/>
              </a:rPr>
              <a:t>-image: Image processing in Python.</a:t>
            </a:r>
            <a:r>
              <a:rPr lang="en-GB" sz="1700" dirty="0">
                <a:latin typeface="Segoe UI Light" panose="020B0502040204020203" pitchFamily="34" charset="0"/>
                <a:cs typeface="Segoe UI Light" panose="020B0502040204020203" pitchFamily="34" charset="0"/>
              </a:rPr>
              <a:t> https://doi.org/10.7717/peerj.453</a:t>
            </a:r>
          </a:p>
          <a:p>
            <a:pPr marL="342900" indent="-342900">
              <a:buFont typeface="Arial" panose="020B0604020202020204" pitchFamily="34" charset="0"/>
              <a:buChar char="•"/>
            </a:pPr>
            <a:r>
              <a:rPr lang="en-GB" sz="1700" dirty="0">
                <a:latin typeface="Segoe UI Light" panose="020B0502040204020203" pitchFamily="34" charset="0"/>
                <a:cs typeface="Segoe UI Light" panose="020B0502040204020203" pitchFamily="34" charset="0"/>
              </a:rPr>
              <a:t>Andrew Ng. 2017. C4W2L02 Classic Network. https://www.youtube.com/watch?v=dZVkygnKh1M</a:t>
            </a:r>
          </a:p>
          <a:p>
            <a:pPr marL="342900" indent="-342900">
              <a:buFont typeface="Arial" panose="020B0604020202020204" pitchFamily="34" charset="0"/>
              <a:buChar char="•"/>
            </a:pPr>
            <a:r>
              <a:rPr lang="en-GB" sz="1700" dirty="0" err="1">
                <a:latin typeface="Segoe UI Light" panose="020B0502040204020203" pitchFamily="34" charset="0"/>
                <a:cs typeface="Segoe UI Light" panose="020B0502040204020203" pitchFamily="34" charset="0"/>
              </a:rPr>
              <a:t>Weidong</a:t>
            </a:r>
            <a:r>
              <a:rPr lang="en-GB" sz="1700" dirty="0">
                <a:latin typeface="Segoe UI Light" panose="020B0502040204020203" pitchFamily="34" charset="0"/>
                <a:cs typeface="Segoe UI Light" panose="020B0502040204020203" pitchFamily="34" charset="0"/>
              </a:rPr>
              <a:t> Xu, </a:t>
            </a:r>
            <a:r>
              <a:rPr lang="en-GB" sz="1700" dirty="0" err="1">
                <a:latin typeface="Segoe UI Light" panose="020B0502040204020203" pitchFamily="34" charset="0"/>
                <a:cs typeface="Segoe UI Light" panose="020B0502040204020203" pitchFamily="34" charset="0"/>
              </a:rPr>
              <a:t>Zeyu</a:t>
            </a:r>
            <a:r>
              <a:rPr lang="en-GB" sz="1700" dirty="0">
                <a:latin typeface="Segoe UI Light" panose="020B0502040204020203" pitchFamily="34" charset="0"/>
                <a:cs typeface="Segoe UI Light" panose="020B0502040204020203" pitchFamily="34" charset="0"/>
              </a:rPr>
              <a:t> Zhao, and </a:t>
            </a:r>
            <a:r>
              <a:rPr lang="en-GB" sz="1700" dirty="0" err="1">
                <a:latin typeface="Segoe UI Light" panose="020B0502040204020203" pitchFamily="34" charset="0"/>
                <a:cs typeface="Segoe UI Light" panose="020B0502040204020203" pitchFamily="34" charset="0"/>
              </a:rPr>
              <a:t>Tianning</a:t>
            </a:r>
            <a:r>
              <a:rPr lang="en-GB" sz="1700" dirty="0">
                <a:latin typeface="Segoe UI Light" panose="020B0502040204020203" pitchFamily="34" charset="0"/>
                <a:cs typeface="Segoe UI Light" panose="020B0502040204020203" pitchFamily="34" charset="0"/>
              </a:rPr>
              <a:t> </a:t>
            </a:r>
            <a:r>
              <a:rPr lang="en-GB" sz="1700" dirty="0" err="1">
                <a:latin typeface="Segoe UI Light" panose="020B0502040204020203" pitchFamily="34" charset="0"/>
                <a:cs typeface="Segoe UI Light" panose="020B0502040204020203" pitchFamily="34" charset="0"/>
              </a:rPr>
              <a:t>Zhao.Tutorial</a:t>
            </a:r>
            <a:r>
              <a:rPr lang="en-GB" sz="1700" dirty="0">
                <a:latin typeface="Segoe UI Light" panose="020B0502040204020203" pitchFamily="34" charset="0"/>
                <a:cs typeface="Segoe UI Light" panose="020B0502040204020203" pitchFamily="34" charset="0"/>
              </a:rPr>
              <a:t>: Dropout as Regularization and Bayesian Approximation. https://xuwd11.github.io/Dropout_Tutorial_in_PyTorch/</a:t>
            </a:r>
          </a:p>
          <a:p>
            <a:pPr marL="342900" indent="-342900">
              <a:buFont typeface="Arial" panose="020B0604020202020204" pitchFamily="34" charset="0"/>
              <a:buChar char="•"/>
            </a:pPr>
            <a:r>
              <a:rPr lang="en-GB" altLang="zh-CN" sz="1700" dirty="0">
                <a:latin typeface="Segoe UI Light" panose="020B0502040204020203" pitchFamily="34" charset="0"/>
                <a:ea typeface="等线"/>
                <a:cs typeface="Segoe UI Light" panose="020B0502040204020203" pitchFamily="34" charset="0"/>
              </a:rPr>
              <a:t>Leslie Smith. 2017. Cyclical Learning Rates for Training Neural Networks. </a:t>
            </a:r>
            <a:r>
              <a:rPr lang="en-GB" sz="1700" dirty="0">
                <a:latin typeface="Segoe UI Light" panose="020B0502040204020203" pitchFamily="34" charset="0"/>
                <a:cs typeface="Segoe UI Light" panose="020B0502040204020203" pitchFamily="34" charset="0"/>
              </a:rPr>
              <a:t>https://arxiv.org/pdf/1506.01186.pdf</a:t>
            </a:r>
          </a:p>
          <a:p>
            <a:pPr marL="342900" indent="-342900">
              <a:buFont typeface="Arial" panose="020B0604020202020204" pitchFamily="34" charset="0"/>
              <a:buChar char="•"/>
            </a:pPr>
            <a:r>
              <a:rPr lang="en-GB" altLang="zh-CN" sz="1700" dirty="0">
                <a:latin typeface="Segoe UI Light" panose="020B0502040204020203" pitchFamily="34" charset="0"/>
                <a:ea typeface="等线"/>
                <a:cs typeface="Segoe UI Light" panose="020B0502040204020203" pitchFamily="34" charset="0"/>
              </a:rPr>
              <a:t>Gao Huang, et al. 2017. Snapshot Ensembles: Train 1, Get M For Free. </a:t>
            </a:r>
            <a:r>
              <a:rPr lang="en-GB" sz="1700" dirty="0">
                <a:latin typeface="Segoe UI Light" panose="020B0502040204020203" pitchFamily="34" charset="0"/>
                <a:cs typeface="Segoe UI Light" panose="020B0502040204020203" pitchFamily="34" charset="0"/>
              </a:rPr>
              <a:t>https://arxiv.org/abs/1704.00109</a:t>
            </a:r>
          </a:p>
          <a:p>
            <a:pPr marL="342900" indent="-342900">
              <a:buFont typeface="Arial" panose="020B0604020202020204" pitchFamily="34" charset="0"/>
              <a:buChar char="•"/>
            </a:pPr>
            <a:r>
              <a:rPr lang="en-GB" sz="1700" dirty="0" err="1">
                <a:latin typeface="Segoe UI Light" panose="020B0502040204020203" pitchFamily="34" charset="0"/>
                <a:cs typeface="Segoe UI Light" panose="020B0502040204020203" pitchFamily="34" charset="0"/>
              </a:rPr>
              <a:t>Ayoosh</a:t>
            </a:r>
            <a:r>
              <a:rPr lang="en-GB" sz="1700" dirty="0">
                <a:latin typeface="Segoe UI Light" panose="020B0502040204020203" pitchFamily="34" charset="0"/>
                <a:cs typeface="Segoe UI Light" panose="020B0502040204020203" pitchFamily="34" charset="0"/>
              </a:rPr>
              <a:t> </a:t>
            </a:r>
            <a:r>
              <a:rPr lang="en-GB" sz="1700" dirty="0" err="1">
                <a:latin typeface="Segoe UI Light" panose="020B0502040204020203" pitchFamily="34" charset="0"/>
                <a:cs typeface="Segoe UI Light" panose="020B0502040204020203" pitchFamily="34" charset="0"/>
              </a:rPr>
              <a:t>Kathuria</a:t>
            </a:r>
            <a:r>
              <a:rPr lang="en-GB" sz="1700" dirty="0">
                <a:latin typeface="Segoe UI Light" panose="020B0502040204020203" pitchFamily="34" charset="0"/>
                <a:cs typeface="Segoe UI Light" panose="020B0502040204020203" pitchFamily="34" charset="0"/>
              </a:rPr>
              <a:t>. 2018. Intro to optimization in deep learning: Momentum, </a:t>
            </a:r>
            <a:r>
              <a:rPr lang="en-GB" sz="1700" dirty="0" err="1">
                <a:latin typeface="Segoe UI Light" panose="020B0502040204020203" pitchFamily="34" charset="0"/>
                <a:cs typeface="Segoe UI Light" panose="020B0502040204020203" pitchFamily="34" charset="0"/>
              </a:rPr>
              <a:t>RMSProp</a:t>
            </a:r>
            <a:r>
              <a:rPr lang="en-GB" sz="1700" dirty="0">
                <a:latin typeface="Segoe UI Light" panose="020B0502040204020203" pitchFamily="34" charset="0"/>
                <a:cs typeface="Segoe UI Light" panose="020B0502040204020203" pitchFamily="34" charset="0"/>
              </a:rPr>
              <a:t> and Adam. https://blog.paperspace.com/intro-to-optimization-momentum-rmsprop-adam/</a:t>
            </a:r>
          </a:p>
          <a:p>
            <a:pPr marL="342900" indent="-342900">
              <a:buFont typeface="Arial" panose="020B0604020202020204" pitchFamily="34" charset="0"/>
              <a:buChar char="•"/>
            </a:pPr>
            <a:r>
              <a:rPr lang="en-GB" sz="1700" dirty="0">
                <a:latin typeface="Segoe UI Light" panose="020B0502040204020203" pitchFamily="34" charset="0"/>
                <a:cs typeface="Segoe UI Light" panose="020B0502040204020203" pitchFamily="34" charset="0"/>
              </a:rPr>
              <a:t>Davide Chicco, and Giuseppe </a:t>
            </a:r>
            <a:r>
              <a:rPr lang="en-GB" sz="1700" dirty="0" err="1">
                <a:latin typeface="Segoe UI Light" panose="020B0502040204020203" pitchFamily="34" charset="0"/>
                <a:cs typeface="Segoe UI Light" panose="020B0502040204020203" pitchFamily="34" charset="0"/>
              </a:rPr>
              <a:t>Jurman</a:t>
            </a:r>
            <a:r>
              <a:rPr lang="en-GB" sz="1700" dirty="0">
                <a:latin typeface="Segoe UI Light" panose="020B0502040204020203" pitchFamily="34" charset="0"/>
                <a:cs typeface="Segoe UI Light" panose="020B0502040204020203" pitchFamily="34" charset="0"/>
              </a:rPr>
              <a:t>. 2020. The advantages of the Matthews correlation coefficient (MCC) over F1 score and accuracy in binary classification evaluation. https://bmcgenomics.biomedcentral.com/articles/10.1186/s12864-019-6413-7</a:t>
            </a:r>
          </a:p>
          <a:p>
            <a:pPr marL="342900" indent="-342900">
              <a:buFont typeface="Arial" panose="020B0604020202020204" pitchFamily="34" charset="0"/>
              <a:buChar char="•"/>
            </a:pPr>
            <a:r>
              <a:rPr lang="en-GB" sz="1700" dirty="0">
                <a:latin typeface="Segoe UI Light" panose="020B0502040204020203" pitchFamily="34" charset="0"/>
                <a:cs typeface="Segoe UI Light" panose="020B0502040204020203" pitchFamily="34" charset="0"/>
              </a:rPr>
              <a:t>Nathan </a:t>
            </a:r>
            <a:r>
              <a:rPr lang="en-GB" sz="1700" dirty="0" err="1">
                <a:latin typeface="Segoe UI Light" panose="020B0502040204020203" pitchFamily="34" charset="0"/>
                <a:cs typeface="Segoe UI Light" panose="020B0502040204020203" pitchFamily="34" charset="0"/>
              </a:rPr>
              <a:t>Inkawhich</a:t>
            </a:r>
            <a:r>
              <a:rPr lang="en-GB" sz="1700" dirty="0">
                <a:latin typeface="Segoe UI Light" panose="020B0502040204020203" pitchFamily="34" charset="0"/>
                <a:cs typeface="Segoe UI Light" panose="020B0502040204020203" pitchFamily="34" charset="0"/>
              </a:rPr>
              <a:t>. 2017. Adversarial Example Generation. https://pytorch.org/tutorials/beginner/fgsm_tutorial.html</a:t>
            </a:r>
            <a:endParaRPr lang="en-GB" altLang="zh-CN" sz="1700" dirty="0">
              <a:latin typeface="Segoe UI Light" panose="020B0502040204020203" pitchFamily="34" charset="0"/>
              <a:ea typeface="等线"/>
              <a:cs typeface="Segoe UI Light" panose="020B0502040204020203" pitchFamily="34" charset="0"/>
            </a:endParaRPr>
          </a:p>
          <a:p>
            <a:pPr marL="342900" indent="-342900">
              <a:buFont typeface="Arial" panose="020B0604020202020204" pitchFamily="34" charset="0"/>
              <a:buChar char="•"/>
            </a:pPr>
            <a:endParaRPr lang="en-GB" altLang="zh-CN" sz="1700" dirty="0">
              <a:latin typeface="Segoe UI Light" panose="020B0502040204020203" pitchFamily="34" charset="0"/>
              <a:ea typeface="等线"/>
              <a:cs typeface="Segoe UI Light" panose="020B0502040204020203" pitchFamily="34" charset="0"/>
            </a:endParaRPr>
          </a:p>
          <a:p>
            <a:r>
              <a:rPr lang="en-GB" altLang="zh-CN" sz="1700" dirty="0">
                <a:latin typeface="Segoe UI Light" panose="020B0502040204020203" pitchFamily="34" charset="0"/>
                <a:ea typeface="等线"/>
                <a:cs typeface="Segoe UI Light" panose="020B0502040204020203" pitchFamily="34" charset="0"/>
              </a:rPr>
              <a:t>All icons used throughout the presentation are from </a:t>
            </a:r>
            <a:r>
              <a:rPr lang="en-GB" sz="1700" dirty="0">
                <a:latin typeface="Segoe UI Light" panose="020B0502040204020203" pitchFamily="34" charset="0"/>
                <a:cs typeface="Segoe UI Light" panose="020B0502040204020203" pitchFamily="34" charset="0"/>
              </a:rPr>
              <a:t>https://www.iconfinder.com/ used under their free “No link back” licenses, which do not require attribution</a:t>
            </a:r>
          </a:p>
          <a:p>
            <a:r>
              <a:rPr lang="en-GB" sz="1700" dirty="0">
                <a:latin typeface="Segoe UI Light" panose="020B0502040204020203" pitchFamily="34" charset="0"/>
                <a:cs typeface="Segoe UI Light" panose="020B0502040204020203" pitchFamily="34" charset="0"/>
              </a:rPr>
              <a:t>Background image on first slide from www.pexels.com which is free and does not require attribution</a:t>
            </a:r>
          </a:p>
          <a:p>
            <a:endParaRPr lang="en-GB"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GB"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zh-CN" altLang="en-US" sz="1600" dirty="0">
              <a:latin typeface="Segoe UI Light" panose="020B0502040204020203" pitchFamily="34" charset="0"/>
              <a:ea typeface="等线"/>
              <a:cs typeface="Segoe UI Light" panose="020B0502040204020203" pitchFamily="34" charset="0"/>
            </a:endParaRPr>
          </a:p>
          <a:p>
            <a:pPr marL="342900" indent="-342900">
              <a:buFont typeface="Arial" panose="020B0604020202020204" pitchFamily="34" charset="0"/>
              <a:buChar char="•"/>
            </a:pPr>
            <a:endParaRPr lang="en-GB"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GB"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GB" sz="1600" dirty="0">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endParaRPr lang="en-GB" altLang="zh-CN" sz="1600" dirty="0">
              <a:latin typeface="Segoe UI Light" panose="020B0502040204020203" pitchFamily="34" charset="0"/>
              <a:ea typeface="等线"/>
              <a:cs typeface="Segoe UI Light" panose="020B0502040204020203" pitchFamily="34" charset="0"/>
            </a:endParaRPr>
          </a:p>
          <a:p>
            <a:pPr marL="342900" indent="-342900">
              <a:buFont typeface="Arial" panose="020B0604020202020204" pitchFamily="34" charset="0"/>
              <a:buChar char="•"/>
            </a:pPr>
            <a:endParaRPr lang="en-GB" altLang="zh-CN" sz="1600" dirty="0">
              <a:latin typeface="Segoe UI Light" panose="020B0502040204020203" pitchFamily="34" charset="0"/>
              <a:ea typeface="等线"/>
              <a:cs typeface="Segoe UI Light" panose="020B0502040204020203" pitchFamily="34" charset="0"/>
            </a:endParaRPr>
          </a:p>
        </p:txBody>
      </p:sp>
    </p:spTree>
    <p:extLst>
      <p:ext uri="{BB962C8B-B14F-4D97-AF65-F5344CB8AC3E}">
        <p14:creationId xmlns:p14="http://schemas.microsoft.com/office/powerpoint/2010/main" val="28914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OUTLINE OF REPORT</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7E32DE87-A85E-4406-A52D-52FE4A78040C}"/>
              </a:ext>
            </a:extLst>
          </p:cNvPr>
          <p:cNvGrpSpPr/>
          <p:nvPr/>
        </p:nvGrpSpPr>
        <p:grpSpPr>
          <a:xfrm>
            <a:off x="779562" y="2486405"/>
            <a:ext cx="4754473" cy="943135"/>
            <a:chOff x="1264587" y="2012620"/>
            <a:chExt cx="3810666" cy="827100"/>
          </a:xfrm>
          <a:solidFill>
            <a:srgbClr val="3F6862"/>
          </a:solidFill>
        </p:grpSpPr>
        <p:sp>
          <p:nvSpPr>
            <p:cNvPr id="8" name="Flowchart: Delay 7">
              <a:extLst>
                <a:ext uri="{FF2B5EF4-FFF2-40B4-BE49-F238E27FC236}">
                  <a16:creationId xmlns:a16="http://schemas.microsoft.com/office/drawing/2014/main" id="{35A024F0-DCAC-4C9E-9FA9-0D3F9012AA6B}"/>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3F08A55-E939-45FB-A7A3-53F94FAD4089}"/>
                </a:ext>
              </a:extLst>
            </p:cNvPr>
            <p:cNvSpPr/>
            <p:nvPr/>
          </p:nvSpPr>
          <p:spPr>
            <a:xfrm>
              <a:off x="2032000" y="2012621"/>
              <a:ext cx="2275840"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V. RESULTS</a:t>
              </a:r>
              <a:endParaRPr lang="en-GB" sz="2400">
                <a:latin typeface="Segoe UI" panose="020B0502040204020203" pitchFamily="34" charset="0"/>
                <a:cs typeface="Segoe UI" panose="020B0502040204020203" pitchFamily="34" charset="0"/>
              </a:endParaRPr>
            </a:p>
          </p:txBody>
        </p:sp>
        <p:sp>
          <p:nvSpPr>
            <p:cNvPr id="15" name="Flowchart: Delay 14">
              <a:extLst>
                <a:ext uri="{FF2B5EF4-FFF2-40B4-BE49-F238E27FC236}">
                  <a16:creationId xmlns:a16="http://schemas.microsoft.com/office/drawing/2014/main" id="{36D5FF46-DFDF-4026-93B7-5C9475D92330}"/>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Oval 15">
            <a:extLst>
              <a:ext uri="{FF2B5EF4-FFF2-40B4-BE49-F238E27FC236}">
                <a16:creationId xmlns:a16="http://schemas.microsoft.com/office/drawing/2014/main" id="{73893E7B-19D5-4F09-BC81-36F85E8F659A}"/>
              </a:ext>
            </a:extLst>
          </p:cNvPr>
          <p:cNvSpPr/>
          <p:nvPr/>
        </p:nvSpPr>
        <p:spPr>
          <a:xfrm>
            <a:off x="861049" y="2560718"/>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CEC8CEDF-1C13-4A92-87FA-BB271284D409}"/>
              </a:ext>
            </a:extLst>
          </p:cNvPr>
          <p:cNvSpPr txBox="1"/>
          <p:nvPr/>
        </p:nvSpPr>
        <p:spPr>
          <a:xfrm>
            <a:off x="861049" y="3538155"/>
            <a:ext cx="5396497" cy="1015663"/>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Accuracy, Matthews Correlation Coefficient</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Confusion Matrix</a:t>
            </a:r>
          </a:p>
          <a:p>
            <a:pPr marL="285750" indent="-285750">
              <a:buFont typeface="Arial" panose="020B0604020202020204" pitchFamily="34" charset="0"/>
              <a:buChar char="•"/>
            </a:pPr>
            <a:endParaRPr lang="en-GB" sz="2000">
              <a:latin typeface="Segoe UI Light" panose="020B0502040204020203" pitchFamily="34" charset="0"/>
              <a:cs typeface="Segoe UI Light" panose="020B0502040204020203" pitchFamily="34" charset="0"/>
            </a:endParaRPr>
          </a:p>
        </p:txBody>
      </p:sp>
      <p:grpSp>
        <p:nvGrpSpPr>
          <p:cNvPr id="21" name="Group 20">
            <a:extLst>
              <a:ext uri="{FF2B5EF4-FFF2-40B4-BE49-F238E27FC236}">
                <a16:creationId xmlns:a16="http://schemas.microsoft.com/office/drawing/2014/main" id="{D547F699-3DAD-482D-990D-DFC79B2960AA}"/>
              </a:ext>
            </a:extLst>
          </p:cNvPr>
          <p:cNvGrpSpPr/>
          <p:nvPr/>
        </p:nvGrpSpPr>
        <p:grpSpPr>
          <a:xfrm>
            <a:off x="6448842" y="2486405"/>
            <a:ext cx="4754473" cy="943135"/>
            <a:chOff x="1264587" y="2012620"/>
            <a:chExt cx="3810666" cy="827100"/>
          </a:xfrm>
          <a:solidFill>
            <a:srgbClr val="3F6862"/>
          </a:solidFill>
        </p:grpSpPr>
        <p:sp>
          <p:nvSpPr>
            <p:cNvPr id="22" name="Flowchart: Delay 21">
              <a:extLst>
                <a:ext uri="{FF2B5EF4-FFF2-40B4-BE49-F238E27FC236}">
                  <a16:creationId xmlns:a16="http://schemas.microsoft.com/office/drawing/2014/main" id="{66AB9E9E-CE69-4077-B62A-818452E7FE52}"/>
                </a:ext>
              </a:extLst>
            </p:cNvPr>
            <p:cNvSpPr/>
            <p:nvPr/>
          </p:nvSpPr>
          <p:spPr>
            <a:xfrm>
              <a:off x="4307840" y="2012621"/>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68B51A19-AD48-4F94-9FB2-7E2195BACF66}"/>
                </a:ext>
              </a:extLst>
            </p:cNvPr>
            <p:cNvSpPr/>
            <p:nvPr/>
          </p:nvSpPr>
          <p:spPr>
            <a:xfrm>
              <a:off x="2032000" y="2012622"/>
              <a:ext cx="2684487" cy="827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a:latin typeface="Segoe UI" panose="020B0502040204020203" pitchFamily="34" charset="0"/>
                  <a:cs typeface="Segoe UI" panose="020B0502040204020203" pitchFamily="34" charset="0"/>
                </a:rPr>
                <a:t>VI. ADVERSARIAL ATTACK</a:t>
              </a:r>
            </a:p>
          </p:txBody>
        </p:sp>
        <p:sp>
          <p:nvSpPr>
            <p:cNvPr id="24" name="Flowchart: Delay 23">
              <a:extLst>
                <a:ext uri="{FF2B5EF4-FFF2-40B4-BE49-F238E27FC236}">
                  <a16:creationId xmlns:a16="http://schemas.microsoft.com/office/drawing/2014/main" id="{7459FE5A-6E02-4C76-AC10-FEAD7C9BB7F4}"/>
                </a:ext>
              </a:extLst>
            </p:cNvPr>
            <p:cNvSpPr/>
            <p:nvPr/>
          </p:nvSpPr>
          <p:spPr>
            <a:xfrm flipH="1">
              <a:off x="1264587" y="2012620"/>
              <a:ext cx="767413" cy="82709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5" name="Oval 24">
            <a:extLst>
              <a:ext uri="{FF2B5EF4-FFF2-40B4-BE49-F238E27FC236}">
                <a16:creationId xmlns:a16="http://schemas.microsoft.com/office/drawing/2014/main" id="{A9997043-3A88-486D-AD19-C3CC967F0368}"/>
              </a:ext>
            </a:extLst>
          </p:cNvPr>
          <p:cNvSpPr/>
          <p:nvPr/>
        </p:nvSpPr>
        <p:spPr>
          <a:xfrm>
            <a:off x="6530329" y="2560718"/>
            <a:ext cx="794508" cy="7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42A70520-061F-4798-BDF5-22CE3D8ABE62}"/>
              </a:ext>
            </a:extLst>
          </p:cNvPr>
          <p:cNvSpPr txBox="1"/>
          <p:nvPr/>
        </p:nvSpPr>
        <p:spPr>
          <a:xfrm>
            <a:off x="6530329" y="3538155"/>
            <a:ext cx="5396497" cy="707886"/>
          </a:xfrm>
          <a:prstGeom prst="rect">
            <a:avLst/>
          </a:prstGeom>
          <a:noFill/>
        </p:spPr>
        <p:txBody>
          <a:bodyPr wrap="square" rtlCol="0">
            <a:spAutoFit/>
          </a:bodyPr>
          <a:lstStyle/>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Fast Gradient Sign Method (FGSM)</a:t>
            </a:r>
          </a:p>
          <a:p>
            <a:pPr marL="285750" indent="-285750">
              <a:buFont typeface="Arial" panose="020B0604020202020204" pitchFamily="34" charset="0"/>
              <a:buChar char="•"/>
            </a:pPr>
            <a:r>
              <a:rPr lang="en-GB" sz="2000">
                <a:latin typeface="Segoe UI Light" panose="020B0502040204020203" pitchFamily="34" charset="0"/>
                <a:cs typeface="Segoe UI Light" panose="020B0502040204020203" pitchFamily="34" charset="0"/>
              </a:rPr>
              <a:t>Universal Adversarial Perturbation</a:t>
            </a:r>
          </a:p>
        </p:txBody>
      </p:sp>
      <p:pic>
        <p:nvPicPr>
          <p:cNvPr id="4" name="Picture 3" descr="A close up of a logo&#10;&#10;Description automatically generated">
            <a:extLst>
              <a:ext uri="{FF2B5EF4-FFF2-40B4-BE49-F238E27FC236}">
                <a16:creationId xmlns:a16="http://schemas.microsoft.com/office/drawing/2014/main" id="{EA2076BF-10D8-4E5B-8A27-EA535D68E663}"/>
              </a:ext>
            </a:extLst>
          </p:cNvPr>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94801" y="2721653"/>
            <a:ext cx="464768" cy="464768"/>
          </a:xfrm>
          <a:prstGeom prst="rect">
            <a:avLst/>
          </a:prstGeom>
        </p:spPr>
      </p:pic>
      <p:pic>
        <p:nvPicPr>
          <p:cNvPr id="34" name="Picture 33" descr="A close up of a logo&#10;&#10;Description automatically generated">
            <a:extLst>
              <a:ext uri="{FF2B5EF4-FFF2-40B4-BE49-F238E27FC236}">
                <a16:creationId xmlns:a16="http://schemas.microsoft.com/office/drawing/2014/main" id="{C87290CA-F461-46BD-B78C-AE76C321128E}"/>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604587" y="2631040"/>
            <a:ext cx="645993" cy="645993"/>
          </a:xfrm>
          <a:prstGeom prst="rect">
            <a:avLst/>
          </a:prstGeom>
        </p:spPr>
      </p:pic>
    </p:spTree>
    <p:extLst>
      <p:ext uri="{BB962C8B-B14F-4D97-AF65-F5344CB8AC3E}">
        <p14:creationId xmlns:p14="http://schemas.microsoft.com/office/powerpoint/2010/main" val="155670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A25CB-562B-41DC-BA7C-17A0D10C751F}"/>
              </a:ext>
            </a:extLst>
          </p:cNvPr>
          <p:cNvSpPr>
            <a:spLocks noGrp="1"/>
          </p:cNvSpPr>
          <p:nvPr>
            <p:ph idx="1"/>
          </p:nvPr>
        </p:nvSpPr>
        <p:spPr>
          <a:xfrm>
            <a:off x="817881" y="1314009"/>
            <a:ext cx="4770273" cy="1396976"/>
          </a:xfrm>
        </p:spPr>
        <p:txBody>
          <a:bodyPr vert="horz" lIns="91440" tIns="45720" rIns="91440" bIns="45720" rtlCol="0" anchor="t">
            <a:noAutofit/>
          </a:bodyPr>
          <a:lstStyle/>
          <a:p>
            <a:pPr marL="0" indent="0">
              <a:buNone/>
            </a:pPr>
            <a:r>
              <a:rPr lang="en-GB" sz="2000">
                <a:latin typeface="Segoe UI" panose="020B0502040204020203" pitchFamily="34" charset="0"/>
                <a:cs typeface="Segoe UI" panose="020B0502040204020203" pitchFamily="34" charset="0"/>
              </a:rPr>
              <a:t>Project Aim:</a:t>
            </a:r>
          </a:p>
          <a:p>
            <a:pPr marL="0" indent="0">
              <a:buNone/>
            </a:pPr>
            <a:r>
              <a:rPr lang="en-GB" sz="2000">
                <a:latin typeface="Segoe UI Light" panose="020B0502040204020203" pitchFamily="34" charset="0"/>
                <a:cs typeface="Segoe UI Light" panose="020B0502040204020203" pitchFamily="34" charset="0"/>
              </a:rPr>
              <a:t>Classifying chest X-ray images for pneumonia detection</a:t>
            </a:r>
          </a:p>
          <a:p>
            <a:pPr marL="0" indent="0">
              <a:spcBef>
                <a:spcPts val="1000"/>
              </a:spcBef>
              <a:buNone/>
            </a:pPr>
            <a:endParaRPr lang="en-GB" sz="2400">
              <a:cs typeface="Calibri"/>
            </a:endParaRPr>
          </a:p>
          <a:p>
            <a:pPr marL="0" indent="0">
              <a:buNone/>
            </a:pPr>
            <a:br>
              <a:rPr lang="en-GB" sz="2400"/>
            </a:br>
            <a:endParaRPr lang="en-GB" sz="2400">
              <a:latin typeface="Segoe UI Light" panose="020B0502040204020203" pitchFamily="34" charset="0"/>
              <a:cs typeface="Segoe UI Light" panose="020B0502040204020203" pitchFamily="34" charset="0"/>
            </a:endParaRPr>
          </a:p>
        </p:txBody>
      </p:sp>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BACKGROUND</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6501406" y="122926"/>
            <a:ext cx="4963886" cy="523220"/>
          </a:xfrm>
          <a:prstGeom prst="rect">
            <a:avLst/>
          </a:prstGeom>
          <a:noFill/>
        </p:spPr>
        <p:txBody>
          <a:bodyPr wrap="square" rtlCol="0" anchor="ctr">
            <a:spAutoFit/>
          </a:bodyPr>
          <a:lstStyle/>
          <a:p>
            <a:pPr algn="ctr"/>
            <a:r>
              <a:rPr lang="en-GB" sz="2800">
                <a:latin typeface="Segoe UI"/>
                <a:cs typeface="Segoe UI"/>
              </a:rPr>
              <a:t> INTRODUCTION </a:t>
            </a:r>
            <a:endParaRPr lang="en-GB" sz="280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7" descr="A picture containing film, indoor, person, bed&#10;&#10;Description automatically generated">
            <a:extLst>
              <a:ext uri="{FF2B5EF4-FFF2-40B4-BE49-F238E27FC236}">
                <a16:creationId xmlns:a16="http://schemas.microsoft.com/office/drawing/2014/main" id="{FCB8F5FF-0837-4AE1-B984-548C5FC89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70" y="3285729"/>
            <a:ext cx="3809093" cy="2713566"/>
          </a:xfrm>
          <a:prstGeom prst="rect">
            <a:avLst/>
          </a:prstGeom>
        </p:spPr>
      </p:pic>
      <p:pic>
        <p:nvPicPr>
          <p:cNvPr id="4" name="Picture 9" descr="A picture containing indoor, close, sitting, wearing&#10;&#10;Description automatically generated">
            <a:extLst>
              <a:ext uri="{FF2B5EF4-FFF2-40B4-BE49-F238E27FC236}">
                <a16:creationId xmlns:a16="http://schemas.microsoft.com/office/drawing/2014/main" id="{09F4C9F2-1AFE-4746-B12A-2CA4AA7AD2F4}"/>
              </a:ext>
            </a:extLst>
          </p:cNvPr>
          <p:cNvPicPr>
            <a:picLocks noChangeAspect="1"/>
          </p:cNvPicPr>
          <p:nvPr/>
        </p:nvPicPr>
        <p:blipFill rotWithShape="1">
          <a:blip r:embed="rId4">
            <a:extLst>
              <a:ext uri="{28A0092B-C50C-407E-A947-70E740481C1C}">
                <a14:useLocalDpi xmlns:a14="http://schemas.microsoft.com/office/drawing/2010/main" val="0"/>
              </a:ext>
            </a:extLst>
          </a:blip>
          <a:srcRect r="4481"/>
          <a:stretch/>
        </p:blipFill>
        <p:spPr>
          <a:xfrm>
            <a:off x="7301595" y="3285259"/>
            <a:ext cx="3747904" cy="2713566"/>
          </a:xfrm>
          <a:prstGeom prst="rect">
            <a:avLst/>
          </a:prstGeom>
        </p:spPr>
      </p:pic>
      <p:sp>
        <p:nvSpPr>
          <p:cNvPr id="7" name="文本框 6">
            <a:extLst>
              <a:ext uri="{FF2B5EF4-FFF2-40B4-BE49-F238E27FC236}">
                <a16:creationId xmlns:a16="http://schemas.microsoft.com/office/drawing/2014/main" id="{2855D6D2-1BCF-462B-80DF-9666042075B8}"/>
              </a:ext>
            </a:extLst>
          </p:cNvPr>
          <p:cNvSpPr txBox="1"/>
          <p:nvPr/>
        </p:nvSpPr>
        <p:spPr>
          <a:xfrm>
            <a:off x="1831416" y="281803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2400">
                <a:latin typeface="Segoe UI" panose="020B0502040204020203" pitchFamily="34" charset="0"/>
                <a:ea typeface="等线"/>
                <a:cs typeface="Segoe UI" panose="020B0502040204020203" pitchFamily="34" charset="0"/>
              </a:rPr>
              <a:t>NORMAL</a:t>
            </a:r>
          </a:p>
        </p:txBody>
      </p:sp>
      <p:sp>
        <p:nvSpPr>
          <p:cNvPr id="16" name="文本框 15">
            <a:extLst>
              <a:ext uri="{FF2B5EF4-FFF2-40B4-BE49-F238E27FC236}">
                <a16:creationId xmlns:a16="http://schemas.microsoft.com/office/drawing/2014/main" id="{5F31F088-B8A2-4535-A9E4-326DCEBC8184}"/>
              </a:ext>
            </a:extLst>
          </p:cNvPr>
          <p:cNvSpPr txBox="1"/>
          <p:nvPr/>
        </p:nvSpPr>
        <p:spPr>
          <a:xfrm>
            <a:off x="7803947" y="281945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2400" dirty="0">
                <a:latin typeface="Segoe UI" panose="020B0502040204020203" pitchFamily="34" charset="0"/>
                <a:ea typeface="等线"/>
                <a:cs typeface="Segoe UI" panose="020B0502040204020203" pitchFamily="34" charset="0"/>
              </a:rPr>
              <a:t>PNEUMONIA</a:t>
            </a:r>
          </a:p>
        </p:txBody>
      </p:sp>
      <p:sp>
        <p:nvSpPr>
          <p:cNvPr id="8" name="Rectangle 7">
            <a:extLst>
              <a:ext uri="{FF2B5EF4-FFF2-40B4-BE49-F238E27FC236}">
                <a16:creationId xmlns:a16="http://schemas.microsoft.com/office/drawing/2014/main" id="{8B95F231-325C-4F19-90EB-1DE0907C1999}"/>
              </a:ext>
            </a:extLst>
          </p:cNvPr>
          <p:cNvSpPr/>
          <p:nvPr/>
        </p:nvSpPr>
        <p:spPr>
          <a:xfrm>
            <a:off x="6624458" y="1277038"/>
            <a:ext cx="5102178" cy="1082348"/>
          </a:xfrm>
          <a:prstGeom prst="rect">
            <a:avLst/>
          </a:prstGeom>
        </p:spPr>
        <p:txBody>
          <a:bodyPr wrap="square" anchor="t">
            <a:spAutoFit/>
          </a:bodyPr>
          <a:lstStyle/>
          <a:p>
            <a:r>
              <a:rPr lang="en-GB" sz="2000">
                <a:latin typeface="Segoe UI" panose="020B0502040204020203" pitchFamily="34" charset="0"/>
                <a:cs typeface="Segoe UI" panose="020B0502040204020203" pitchFamily="34" charset="0"/>
              </a:rPr>
              <a:t>On Pneumonia:</a:t>
            </a:r>
          </a:p>
          <a:p>
            <a:pPr>
              <a:lnSpc>
                <a:spcPct val="90000"/>
              </a:lnSpc>
              <a:spcBef>
                <a:spcPts val="1000"/>
              </a:spcBef>
            </a:pPr>
            <a:r>
              <a:rPr lang="en-GB" sz="2000">
                <a:latin typeface="Segoe UI Light"/>
                <a:cs typeface="Segoe UI Light"/>
              </a:rPr>
              <a:t>Lung infection that may cause fluid accumulation (usually visible as hazy patches).</a:t>
            </a:r>
          </a:p>
        </p:txBody>
      </p:sp>
      <p:sp>
        <p:nvSpPr>
          <p:cNvPr id="17" name="Rectangle: Rounded Corners 16">
            <a:extLst>
              <a:ext uri="{FF2B5EF4-FFF2-40B4-BE49-F238E27FC236}">
                <a16:creationId xmlns:a16="http://schemas.microsoft.com/office/drawing/2014/main" id="{C13809E3-5B6E-4C8A-9815-5F1460DEB078}"/>
              </a:ext>
            </a:extLst>
          </p:cNvPr>
          <p:cNvSpPr/>
          <p:nvPr/>
        </p:nvSpPr>
        <p:spPr>
          <a:xfrm>
            <a:off x="375063" y="1186682"/>
            <a:ext cx="5533508" cy="1554783"/>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D0A2C22A-718C-4FD9-A880-0CBE22F2FEDD}"/>
              </a:ext>
            </a:extLst>
          </p:cNvPr>
          <p:cNvSpPr/>
          <p:nvPr/>
        </p:nvSpPr>
        <p:spPr>
          <a:xfrm>
            <a:off x="206335" y="1004812"/>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descr="A close up of a logo&#10;&#10;Description automatically generated">
            <a:extLst>
              <a:ext uri="{FF2B5EF4-FFF2-40B4-BE49-F238E27FC236}">
                <a16:creationId xmlns:a16="http://schemas.microsoft.com/office/drawing/2014/main" id="{FC6F6940-405F-4FCB-8365-954A9BAD4C57}"/>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61760" y="1060237"/>
            <a:ext cx="436310" cy="436310"/>
          </a:xfrm>
          <a:prstGeom prst="rect">
            <a:avLst/>
          </a:prstGeom>
        </p:spPr>
      </p:pic>
      <p:sp>
        <p:nvSpPr>
          <p:cNvPr id="23" name="Rectangle: Rounded Corners 22">
            <a:extLst>
              <a:ext uri="{FF2B5EF4-FFF2-40B4-BE49-F238E27FC236}">
                <a16:creationId xmlns:a16="http://schemas.microsoft.com/office/drawing/2014/main" id="{ABF92432-1675-4E24-BE55-17C83B50F34D}"/>
              </a:ext>
            </a:extLst>
          </p:cNvPr>
          <p:cNvSpPr/>
          <p:nvPr/>
        </p:nvSpPr>
        <p:spPr>
          <a:xfrm>
            <a:off x="6246027" y="1186682"/>
            <a:ext cx="5533508" cy="1554783"/>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D5461BC2-F57C-4798-8663-1F80E5056D6C}"/>
              </a:ext>
            </a:extLst>
          </p:cNvPr>
          <p:cNvSpPr/>
          <p:nvPr/>
        </p:nvSpPr>
        <p:spPr>
          <a:xfrm>
            <a:off x="6077299" y="1004812"/>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close up of a logo&#10;&#10;Description automatically generated">
            <a:extLst>
              <a:ext uri="{FF2B5EF4-FFF2-40B4-BE49-F238E27FC236}">
                <a16:creationId xmlns:a16="http://schemas.microsoft.com/office/drawing/2014/main" id="{0BDB3962-A990-4246-850D-32B6ACEEF142}"/>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55358" y="1082871"/>
            <a:ext cx="391041" cy="391041"/>
          </a:xfrm>
          <a:prstGeom prst="rect">
            <a:avLst/>
          </a:prstGeom>
        </p:spPr>
      </p:pic>
      <p:sp>
        <p:nvSpPr>
          <p:cNvPr id="25" name="TextBox 24">
            <a:extLst>
              <a:ext uri="{FF2B5EF4-FFF2-40B4-BE49-F238E27FC236}">
                <a16:creationId xmlns:a16="http://schemas.microsoft.com/office/drawing/2014/main" id="{64F74EA6-CB33-47D2-A7F4-B87F16BB6C51}"/>
              </a:ext>
            </a:extLst>
          </p:cNvPr>
          <p:cNvSpPr txBox="1"/>
          <p:nvPr/>
        </p:nvSpPr>
        <p:spPr>
          <a:xfrm>
            <a:off x="475613" y="6130278"/>
            <a:ext cx="11239931" cy="461665"/>
          </a:xfrm>
          <a:prstGeom prst="rect">
            <a:avLst/>
          </a:prstGeom>
          <a:noFill/>
        </p:spPr>
        <p:txBody>
          <a:bodyPr wrap="square" rtlCol="0">
            <a:spAutoFit/>
          </a:bodyPr>
          <a:lstStyle/>
          <a:p>
            <a:r>
              <a:rPr lang="en-GB" sz="1200" dirty="0">
                <a:solidFill>
                  <a:schemeClr val="bg2">
                    <a:lumMod val="50000"/>
                  </a:schemeClr>
                </a:solidFill>
                <a:latin typeface="Segoe UI Light" panose="020B0502040204020203" pitchFamily="34" charset="0"/>
                <a:cs typeface="Segoe UI Light" panose="020B0502040204020203" pitchFamily="34" charset="0"/>
              </a:rPr>
              <a:t>NHS. 2019. Pneumonia. https://www.nhs.uk/conditions/pneumonia/</a:t>
            </a:r>
          </a:p>
          <a:p>
            <a:r>
              <a:rPr lang="en-GB" sz="1200" dirty="0">
                <a:solidFill>
                  <a:schemeClr val="bg2">
                    <a:lumMod val="50000"/>
                  </a:schemeClr>
                </a:solidFill>
                <a:latin typeface="Segoe UI Light" panose="020B0502040204020203" pitchFamily="34" charset="0"/>
                <a:cs typeface="Segoe UI Light" panose="020B0502040204020203" pitchFamily="34" charset="0"/>
              </a:rPr>
              <a:t>Paul Mooney. 2018. Chest X-Ray Images (Pneumonia). https://www.kaggle.com/paultimothymooney/chest-xray-pneumonia</a:t>
            </a:r>
          </a:p>
        </p:txBody>
      </p:sp>
    </p:spTree>
    <p:extLst>
      <p:ext uri="{BB962C8B-B14F-4D97-AF65-F5344CB8AC3E}">
        <p14:creationId xmlns:p14="http://schemas.microsoft.com/office/powerpoint/2010/main" val="19082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83901"/>
            <a:ext cx="5449841" cy="1145438"/>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DATASET BACKGROUND</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6652030" y="123399"/>
            <a:ext cx="4963886" cy="523220"/>
          </a:xfrm>
          <a:prstGeom prst="rect">
            <a:avLst/>
          </a:prstGeom>
          <a:noFill/>
        </p:spPr>
        <p:txBody>
          <a:bodyPr wrap="square" rtlCol="0" anchor="ctr">
            <a:spAutoFit/>
          </a:bodyPr>
          <a:lstStyle/>
          <a:p>
            <a:pPr algn="ctr"/>
            <a:r>
              <a:rPr lang="en-GB" sz="2800">
                <a:latin typeface="Segoe UI"/>
                <a:cs typeface="Segoe UI"/>
              </a:rPr>
              <a:t>SIZE UNIFORMITY</a:t>
            </a:r>
          </a:p>
        </p:txBody>
      </p:sp>
      <p:sp>
        <p:nvSpPr>
          <p:cNvPr id="14" name="Rectangle 13">
            <a:extLst>
              <a:ext uri="{FF2B5EF4-FFF2-40B4-BE49-F238E27FC236}">
                <a16:creationId xmlns:a16="http://schemas.microsoft.com/office/drawing/2014/main" id="{2E50D809-97AD-46D0-A49C-B303633BC55A}"/>
              </a:ext>
            </a:extLst>
          </p:cNvPr>
          <p:cNvSpPr/>
          <p:nvPr/>
        </p:nvSpPr>
        <p:spPr>
          <a:xfrm>
            <a:off x="0" y="6654304"/>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87CDF417-AF1A-40B4-8C8A-F905A608D6D3}"/>
              </a:ext>
            </a:extLst>
          </p:cNvPr>
          <p:cNvSpPr txBox="1"/>
          <p:nvPr/>
        </p:nvSpPr>
        <p:spPr>
          <a:xfrm>
            <a:off x="467049" y="6098495"/>
            <a:ext cx="10619923" cy="461665"/>
          </a:xfrm>
          <a:prstGeom prst="rect">
            <a:avLst/>
          </a:prstGeom>
          <a:noFill/>
        </p:spPr>
        <p:txBody>
          <a:bodyPr wrap="square" rtlCol="0">
            <a:spAutoFit/>
          </a:bodyPr>
          <a:lstStyle/>
          <a:p>
            <a:r>
              <a:rPr lang="en-GB" sz="1200" dirty="0" err="1">
                <a:solidFill>
                  <a:schemeClr val="bg2">
                    <a:lumMod val="50000"/>
                  </a:schemeClr>
                </a:solidFill>
                <a:latin typeface="Segoe UI Light" panose="020B0502040204020203" pitchFamily="34" charset="0"/>
                <a:cs typeface="Segoe UI Light" panose="020B0502040204020203" pitchFamily="34" charset="0"/>
              </a:rPr>
              <a:t>Stéfan</a:t>
            </a:r>
            <a:r>
              <a:rPr lang="en-GB" sz="1200" dirty="0">
                <a:solidFill>
                  <a:schemeClr val="bg2">
                    <a:lumMod val="50000"/>
                  </a:schemeClr>
                </a:solidFill>
                <a:latin typeface="Segoe UI Light" panose="020B0502040204020203" pitchFamily="34" charset="0"/>
                <a:cs typeface="Segoe UI Light" panose="020B0502040204020203" pitchFamily="34" charset="0"/>
              </a:rPr>
              <a:t> van der Walt, Johannes L. </a:t>
            </a:r>
            <a:r>
              <a:rPr lang="en-GB" sz="1200" dirty="0" err="1">
                <a:solidFill>
                  <a:schemeClr val="bg2">
                    <a:lumMod val="50000"/>
                  </a:schemeClr>
                </a:solidFill>
                <a:latin typeface="Segoe UI Light" panose="020B0502040204020203" pitchFamily="34" charset="0"/>
                <a:cs typeface="Segoe UI Light" panose="020B0502040204020203" pitchFamily="34" charset="0"/>
              </a:rPr>
              <a:t>Schönberger</a:t>
            </a:r>
            <a:r>
              <a:rPr lang="en-GB" sz="1200" dirty="0">
                <a:solidFill>
                  <a:schemeClr val="bg2">
                    <a:lumMod val="50000"/>
                  </a:schemeClr>
                </a:solidFill>
                <a:latin typeface="Segoe UI Light" panose="020B0502040204020203" pitchFamily="34" charset="0"/>
                <a:cs typeface="Segoe UI Light" panose="020B0502040204020203" pitchFamily="34" charset="0"/>
              </a:rPr>
              <a:t>, Juan Nunez-Iglesias, François Boulogne, Joshua D. Warner, Neil </a:t>
            </a:r>
            <a:r>
              <a:rPr lang="en-GB" sz="1200" dirty="0" err="1">
                <a:solidFill>
                  <a:schemeClr val="bg2">
                    <a:lumMod val="50000"/>
                  </a:schemeClr>
                </a:solidFill>
                <a:latin typeface="Segoe UI Light" panose="020B0502040204020203" pitchFamily="34" charset="0"/>
                <a:cs typeface="Segoe UI Light" panose="020B0502040204020203" pitchFamily="34" charset="0"/>
              </a:rPr>
              <a:t>Yager</a:t>
            </a:r>
            <a:r>
              <a:rPr lang="en-GB" sz="1200" dirty="0">
                <a:solidFill>
                  <a:schemeClr val="bg2">
                    <a:lumMod val="50000"/>
                  </a:schemeClr>
                </a:solidFill>
                <a:latin typeface="Segoe UI Light" panose="020B0502040204020203" pitchFamily="34" charset="0"/>
                <a:cs typeface="Segoe UI Light" panose="020B0502040204020203" pitchFamily="34" charset="0"/>
              </a:rPr>
              <a:t>, Emmanuelle </a:t>
            </a:r>
            <a:r>
              <a:rPr lang="en-GB" sz="1200" dirty="0" err="1">
                <a:solidFill>
                  <a:schemeClr val="bg2">
                    <a:lumMod val="50000"/>
                  </a:schemeClr>
                </a:solidFill>
                <a:latin typeface="Segoe UI Light" panose="020B0502040204020203" pitchFamily="34" charset="0"/>
                <a:cs typeface="Segoe UI Light" panose="020B0502040204020203" pitchFamily="34" charset="0"/>
              </a:rPr>
              <a:t>Gouillart</a:t>
            </a:r>
            <a:r>
              <a:rPr lang="en-GB" sz="1200" dirty="0">
                <a:solidFill>
                  <a:schemeClr val="bg2">
                    <a:lumMod val="50000"/>
                  </a:schemeClr>
                </a:solidFill>
                <a:latin typeface="Segoe UI Light" panose="020B0502040204020203" pitchFamily="34" charset="0"/>
                <a:cs typeface="Segoe UI Light" panose="020B0502040204020203" pitchFamily="34" charset="0"/>
              </a:rPr>
              <a:t>, Tony Yu, and the </a:t>
            </a:r>
            <a:r>
              <a:rPr lang="en-GB" sz="1200" dirty="0" err="1">
                <a:solidFill>
                  <a:schemeClr val="bg2">
                    <a:lumMod val="50000"/>
                  </a:schemeClr>
                </a:solidFill>
                <a:latin typeface="Segoe UI Light" panose="020B0502040204020203" pitchFamily="34" charset="0"/>
                <a:cs typeface="Segoe UI Light" panose="020B0502040204020203" pitchFamily="34" charset="0"/>
              </a:rPr>
              <a:t>scikit</a:t>
            </a:r>
            <a:r>
              <a:rPr lang="en-GB" sz="1200" dirty="0">
                <a:solidFill>
                  <a:schemeClr val="bg2">
                    <a:lumMod val="50000"/>
                  </a:schemeClr>
                </a:solidFill>
                <a:latin typeface="Segoe UI Light" panose="020B0502040204020203" pitchFamily="34" charset="0"/>
                <a:cs typeface="Segoe UI Light" panose="020B0502040204020203" pitchFamily="34" charset="0"/>
              </a:rPr>
              <a:t>-image contributors. 2014. </a:t>
            </a:r>
            <a:r>
              <a:rPr lang="en-GB" sz="1200" i="1" dirty="0" err="1">
                <a:solidFill>
                  <a:schemeClr val="bg2">
                    <a:lumMod val="50000"/>
                  </a:schemeClr>
                </a:solidFill>
                <a:latin typeface="Segoe UI Light" panose="020B0502040204020203" pitchFamily="34" charset="0"/>
                <a:cs typeface="Segoe UI Light" panose="020B0502040204020203" pitchFamily="34" charset="0"/>
              </a:rPr>
              <a:t>scikit</a:t>
            </a:r>
            <a:r>
              <a:rPr lang="en-GB" sz="1200" i="1" dirty="0">
                <a:solidFill>
                  <a:schemeClr val="bg2">
                    <a:lumMod val="50000"/>
                  </a:schemeClr>
                </a:solidFill>
                <a:latin typeface="Segoe UI Light" panose="020B0502040204020203" pitchFamily="34" charset="0"/>
                <a:cs typeface="Segoe UI Light" panose="020B0502040204020203" pitchFamily="34" charset="0"/>
              </a:rPr>
              <a:t>-image: Image processing in Python.</a:t>
            </a:r>
            <a:r>
              <a:rPr lang="en-GB" sz="1200" dirty="0">
                <a:solidFill>
                  <a:schemeClr val="bg2">
                    <a:lumMod val="50000"/>
                  </a:schemeClr>
                </a:solidFill>
                <a:latin typeface="Segoe UI Light" panose="020B0502040204020203" pitchFamily="34" charset="0"/>
                <a:cs typeface="Segoe UI Light" panose="020B0502040204020203" pitchFamily="34" charset="0"/>
              </a:rPr>
              <a:t> https://doi.org/10.7717/peerj.453</a:t>
            </a:r>
          </a:p>
        </p:txBody>
      </p:sp>
      <p:pic>
        <p:nvPicPr>
          <p:cNvPr id="34" name="Picture 33" descr="A picture containing film, looking, close, man&#10;&#10;Description automatically generated">
            <a:extLst>
              <a:ext uri="{FF2B5EF4-FFF2-40B4-BE49-F238E27FC236}">
                <a16:creationId xmlns:a16="http://schemas.microsoft.com/office/drawing/2014/main" id="{D5674A9D-7402-421C-AF75-8BF3D92CE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266" y="1392851"/>
            <a:ext cx="2794282" cy="1890137"/>
          </a:xfrm>
          <a:prstGeom prst="rect">
            <a:avLst/>
          </a:prstGeom>
        </p:spPr>
      </p:pic>
      <p:sp>
        <p:nvSpPr>
          <p:cNvPr id="35" name="TextBox 34">
            <a:extLst>
              <a:ext uri="{FF2B5EF4-FFF2-40B4-BE49-F238E27FC236}">
                <a16:creationId xmlns:a16="http://schemas.microsoft.com/office/drawing/2014/main" id="{058E31A5-DF29-4667-9833-30CD1D735E53}"/>
              </a:ext>
            </a:extLst>
          </p:cNvPr>
          <p:cNvSpPr txBox="1"/>
          <p:nvPr/>
        </p:nvSpPr>
        <p:spPr>
          <a:xfrm>
            <a:off x="1131576" y="3282988"/>
            <a:ext cx="3276158" cy="369332"/>
          </a:xfrm>
          <a:prstGeom prst="rect">
            <a:avLst/>
          </a:prstGeom>
          <a:noFill/>
        </p:spPr>
        <p:txBody>
          <a:bodyPr wrap="square" rtlCol="0">
            <a:spAutoFit/>
          </a:bodyPr>
          <a:lstStyle/>
          <a:p>
            <a:pPr algn="ctr"/>
            <a:r>
              <a:rPr lang="en-US">
                <a:latin typeface="Segoe UI Light" panose="020B0502040204020203" pitchFamily="34" charset="0"/>
                <a:cs typeface="Segoe UI Light" panose="020B0502040204020203" pitchFamily="34" charset="0"/>
              </a:rPr>
              <a:t>1468 x 993 x 3</a:t>
            </a:r>
          </a:p>
        </p:txBody>
      </p:sp>
      <p:pic>
        <p:nvPicPr>
          <p:cNvPr id="38" name="Picture 37" descr="A picture containing film, animal, doughnut, donut&#10;&#10;Description automatically generated">
            <a:extLst>
              <a:ext uri="{FF2B5EF4-FFF2-40B4-BE49-F238E27FC236}">
                <a16:creationId xmlns:a16="http://schemas.microsoft.com/office/drawing/2014/main" id="{B32C1106-0345-4188-9B2F-9E9C61CF9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671" y="3945066"/>
            <a:ext cx="2353968" cy="1485122"/>
          </a:xfrm>
          <a:prstGeom prst="rect">
            <a:avLst/>
          </a:prstGeom>
        </p:spPr>
      </p:pic>
      <p:sp>
        <p:nvSpPr>
          <p:cNvPr id="39" name="TextBox 38">
            <a:extLst>
              <a:ext uri="{FF2B5EF4-FFF2-40B4-BE49-F238E27FC236}">
                <a16:creationId xmlns:a16="http://schemas.microsoft.com/office/drawing/2014/main" id="{29A643DC-C648-4C7D-9E3E-705C690C846F}"/>
              </a:ext>
            </a:extLst>
          </p:cNvPr>
          <p:cNvSpPr txBox="1"/>
          <p:nvPr/>
        </p:nvSpPr>
        <p:spPr>
          <a:xfrm>
            <a:off x="1131576" y="5538740"/>
            <a:ext cx="3276158" cy="369332"/>
          </a:xfrm>
          <a:prstGeom prst="rect">
            <a:avLst/>
          </a:prstGeom>
          <a:noFill/>
        </p:spPr>
        <p:txBody>
          <a:bodyPr wrap="square" rtlCol="0">
            <a:spAutoFit/>
          </a:bodyPr>
          <a:lstStyle/>
          <a:p>
            <a:pPr algn="ctr"/>
            <a:r>
              <a:rPr lang="en-US">
                <a:latin typeface="Segoe UI Light" panose="020B0502040204020203" pitchFamily="34" charset="0"/>
                <a:cs typeface="Segoe UI Light" panose="020B0502040204020203" pitchFamily="34" charset="0"/>
              </a:rPr>
              <a:t>932 x 588 x 3</a:t>
            </a:r>
          </a:p>
        </p:txBody>
      </p:sp>
      <p:sp>
        <p:nvSpPr>
          <p:cNvPr id="40" name="Rounded Rectangle 3">
            <a:extLst>
              <a:ext uri="{FF2B5EF4-FFF2-40B4-BE49-F238E27FC236}">
                <a16:creationId xmlns:a16="http://schemas.microsoft.com/office/drawing/2014/main" id="{5077F26F-6AA5-4D99-9FFF-582F5FF48FA0}"/>
              </a:ext>
            </a:extLst>
          </p:cNvPr>
          <p:cNvSpPr/>
          <p:nvPr/>
        </p:nvSpPr>
        <p:spPr>
          <a:xfrm rot="5400000">
            <a:off x="3655404" y="2689624"/>
            <a:ext cx="4567315" cy="1344107"/>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RESIZING</a:t>
            </a:r>
          </a:p>
        </p:txBody>
      </p:sp>
      <p:pic>
        <p:nvPicPr>
          <p:cNvPr id="42" name="Picture 41" descr="A picture containing film, bottle, looking, man&#10;&#10;Description automatically generated">
            <a:extLst>
              <a:ext uri="{FF2B5EF4-FFF2-40B4-BE49-F238E27FC236}">
                <a16:creationId xmlns:a16="http://schemas.microsoft.com/office/drawing/2014/main" id="{DA1C19AA-B58F-4363-BB8F-25B682CB76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930" y="1246213"/>
            <a:ext cx="1902568" cy="1902568"/>
          </a:xfrm>
          <a:prstGeom prst="rect">
            <a:avLst/>
          </a:prstGeom>
        </p:spPr>
      </p:pic>
      <p:pic>
        <p:nvPicPr>
          <p:cNvPr id="44" name="Picture 43" descr="A picture containing film, animal, bottle, looking&#10;&#10;Description automatically generated">
            <a:extLst>
              <a:ext uri="{FF2B5EF4-FFF2-40B4-BE49-F238E27FC236}">
                <a16:creationId xmlns:a16="http://schemas.microsoft.com/office/drawing/2014/main" id="{DC73AE44-E9B6-4A61-ABA0-0B7CD0A75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2931" y="3663403"/>
            <a:ext cx="1902567" cy="1902567"/>
          </a:xfrm>
          <a:prstGeom prst="rect">
            <a:avLst/>
          </a:prstGeom>
        </p:spPr>
      </p:pic>
      <p:sp>
        <p:nvSpPr>
          <p:cNvPr id="45" name="TextBox 44">
            <a:extLst>
              <a:ext uri="{FF2B5EF4-FFF2-40B4-BE49-F238E27FC236}">
                <a16:creationId xmlns:a16="http://schemas.microsoft.com/office/drawing/2014/main" id="{2FA08F2F-B22F-4EF8-BB88-CAFB1B7D74AF}"/>
              </a:ext>
            </a:extLst>
          </p:cNvPr>
          <p:cNvSpPr txBox="1"/>
          <p:nvPr/>
        </p:nvSpPr>
        <p:spPr>
          <a:xfrm>
            <a:off x="7146135" y="5581123"/>
            <a:ext cx="3276158" cy="369332"/>
          </a:xfrm>
          <a:prstGeom prst="rect">
            <a:avLst/>
          </a:prstGeom>
          <a:noFill/>
        </p:spPr>
        <p:txBody>
          <a:bodyPr wrap="square" rtlCol="0">
            <a:spAutoFit/>
          </a:bodyPr>
          <a:lstStyle/>
          <a:p>
            <a:pPr algn="ctr"/>
            <a:r>
              <a:rPr lang="en-US">
                <a:latin typeface="Segoe UI Light" panose="020B0502040204020203" pitchFamily="34" charset="0"/>
                <a:cs typeface="Segoe UI Light" panose="020B0502040204020203" pitchFamily="34" charset="0"/>
              </a:rPr>
              <a:t>224 x 224 x 3</a:t>
            </a:r>
          </a:p>
        </p:txBody>
      </p:sp>
      <p:sp>
        <p:nvSpPr>
          <p:cNvPr id="46" name="TextBox 45">
            <a:extLst>
              <a:ext uri="{FF2B5EF4-FFF2-40B4-BE49-F238E27FC236}">
                <a16:creationId xmlns:a16="http://schemas.microsoft.com/office/drawing/2014/main" id="{5351FE59-FF48-4705-B578-EA0E00E0B643}"/>
              </a:ext>
            </a:extLst>
          </p:cNvPr>
          <p:cNvSpPr txBox="1"/>
          <p:nvPr/>
        </p:nvSpPr>
        <p:spPr>
          <a:xfrm>
            <a:off x="7146135" y="3152264"/>
            <a:ext cx="3276158" cy="369332"/>
          </a:xfrm>
          <a:prstGeom prst="rect">
            <a:avLst/>
          </a:prstGeom>
          <a:noFill/>
        </p:spPr>
        <p:txBody>
          <a:bodyPr wrap="square" rtlCol="0">
            <a:spAutoFit/>
          </a:bodyPr>
          <a:lstStyle/>
          <a:p>
            <a:pPr algn="ctr"/>
            <a:r>
              <a:rPr lang="en-US">
                <a:latin typeface="Segoe UI Light" panose="020B0502040204020203" pitchFamily="34" charset="0"/>
                <a:cs typeface="Segoe UI Light" panose="020B0502040204020203" pitchFamily="34" charset="0"/>
              </a:rPr>
              <a:t>224 x 224 x 3</a:t>
            </a:r>
          </a:p>
        </p:txBody>
      </p:sp>
      <p:sp>
        <p:nvSpPr>
          <p:cNvPr id="52" name="Arrow: Right 51">
            <a:extLst>
              <a:ext uri="{FF2B5EF4-FFF2-40B4-BE49-F238E27FC236}">
                <a16:creationId xmlns:a16="http://schemas.microsoft.com/office/drawing/2014/main" id="{292CB305-03A4-42AD-B129-1E4C3B85FB1B}"/>
              </a:ext>
            </a:extLst>
          </p:cNvPr>
          <p:cNvSpPr/>
          <p:nvPr/>
        </p:nvSpPr>
        <p:spPr>
          <a:xfrm>
            <a:off x="4271264" y="2137411"/>
            <a:ext cx="990191" cy="182044"/>
          </a:xfrm>
          <a:prstGeom prst="rightArrow">
            <a:avLst/>
          </a:prstGeom>
          <a:solidFill>
            <a:srgbClr val="A9C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Arrow: Right 52">
            <a:extLst>
              <a:ext uri="{FF2B5EF4-FFF2-40B4-BE49-F238E27FC236}">
                <a16:creationId xmlns:a16="http://schemas.microsoft.com/office/drawing/2014/main" id="{60C4C74F-C097-443D-B3FD-5898FE707874}"/>
              </a:ext>
            </a:extLst>
          </p:cNvPr>
          <p:cNvSpPr/>
          <p:nvPr/>
        </p:nvSpPr>
        <p:spPr>
          <a:xfrm>
            <a:off x="3946640" y="4544460"/>
            <a:ext cx="1279510" cy="182044"/>
          </a:xfrm>
          <a:prstGeom prst="rightArrow">
            <a:avLst/>
          </a:prstGeom>
          <a:solidFill>
            <a:srgbClr val="A9C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Arrow: Right 54">
            <a:extLst>
              <a:ext uri="{FF2B5EF4-FFF2-40B4-BE49-F238E27FC236}">
                <a16:creationId xmlns:a16="http://schemas.microsoft.com/office/drawing/2014/main" id="{7AAB8FF3-5326-4DFF-BEDD-5860C396958F}"/>
              </a:ext>
            </a:extLst>
          </p:cNvPr>
          <p:cNvSpPr/>
          <p:nvPr/>
        </p:nvSpPr>
        <p:spPr>
          <a:xfrm>
            <a:off x="6611115" y="2137411"/>
            <a:ext cx="1193795" cy="182044"/>
          </a:xfrm>
          <a:prstGeom prst="rightArrow">
            <a:avLst/>
          </a:prstGeom>
          <a:solidFill>
            <a:srgbClr val="A9C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Arrow: Right 55">
            <a:extLst>
              <a:ext uri="{FF2B5EF4-FFF2-40B4-BE49-F238E27FC236}">
                <a16:creationId xmlns:a16="http://schemas.microsoft.com/office/drawing/2014/main" id="{7DFDD873-2BF9-4619-8652-66546775944A}"/>
              </a:ext>
            </a:extLst>
          </p:cNvPr>
          <p:cNvSpPr/>
          <p:nvPr/>
        </p:nvSpPr>
        <p:spPr>
          <a:xfrm>
            <a:off x="6614925" y="4547804"/>
            <a:ext cx="1193795" cy="182044"/>
          </a:xfrm>
          <a:prstGeom prst="rightArrow">
            <a:avLst/>
          </a:prstGeom>
          <a:solidFill>
            <a:srgbClr val="A9C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216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83901"/>
            <a:ext cx="5449841" cy="1145438"/>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latin typeface="Segoe UI"/>
                  <a:cs typeface="Segoe UI"/>
                </a:rPr>
                <a:t>DATASET</a:t>
              </a:r>
              <a:r>
                <a:rPr lang="en-GB" sz="2800">
                  <a:solidFill>
                    <a:schemeClr val="bg1"/>
                  </a:solidFill>
                  <a:latin typeface="Segoe UI" panose="020B0502040204020203" pitchFamily="34" charset="0"/>
                  <a:cs typeface="Segoe UI" panose="020B0502040204020203" pitchFamily="34" charset="0"/>
                </a:rPr>
                <a:t> BACKGROUND</a:t>
              </a:r>
              <a:endParaRPr lang="en-GB" sz="2800">
                <a:latin typeface="Segoe UI"/>
                <a:cs typeface="Segoe UI"/>
              </a:endParaRP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6652030" y="123399"/>
            <a:ext cx="4963886" cy="523220"/>
          </a:xfrm>
          <a:prstGeom prst="rect">
            <a:avLst/>
          </a:prstGeom>
          <a:noFill/>
        </p:spPr>
        <p:txBody>
          <a:bodyPr wrap="square" rtlCol="0" anchor="ctr">
            <a:spAutoFit/>
          </a:bodyPr>
          <a:lstStyle/>
          <a:p>
            <a:pPr algn="ctr"/>
            <a:r>
              <a:rPr lang="en-GB" sz="2800">
                <a:latin typeface="Segoe UI"/>
                <a:cs typeface="Segoe UI"/>
              </a:rPr>
              <a:t>SUMMARY</a:t>
            </a:r>
          </a:p>
        </p:txBody>
      </p:sp>
      <p:sp>
        <p:nvSpPr>
          <p:cNvPr id="14" name="Rectangle 13">
            <a:extLst>
              <a:ext uri="{FF2B5EF4-FFF2-40B4-BE49-F238E27FC236}">
                <a16:creationId xmlns:a16="http://schemas.microsoft.com/office/drawing/2014/main" id="{2E50D809-97AD-46D0-A49C-B303633BC55A}"/>
              </a:ext>
            </a:extLst>
          </p:cNvPr>
          <p:cNvSpPr/>
          <p:nvPr/>
        </p:nvSpPr>
        <p:spPr>
          <a:xfrm>
            <a:off x="0" y="6654304"/>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ontent Placeholder 2">
            <a:extLst>
              <a:ext uri="{FF2B5EF4-FFF2-40B4-BE49-F238E27FC236}">
                <a16:creationId xmlns:a16="http://schemas.microsoft.com/office/drawing/2014/main" id="{0CF574FA-5D5E-415E-A7F1-F4DD3448E94E}"/>
              </a:ext>
            </a:extLst>
          </p:cNvPr>
          <p:cNvSpPr txBox="1">
            <a:spLocks/>
          </p:cNvSpPr>
          <p:nvPr/>
        </p:nvSpPr>
        <p:spPr>
          <a:xfrm>
            <a:off x="875140" y="1184589"/>
            <a:ext cx="5569790" cy="43543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atin typeface="Segoe UI Light"/>
                <a:cs typeface="Segoe UI Light"/>
              </a:rPr>
              <a:t>Features</a:t>
            </a:r>
            <a:endParaRPr lang="en-GB" sz="3200">
              <a:latin typeface="Segoe UI Light" panose="020B0502040204020203" pitchFamily="34" charset="0"/>
              <a:cs typeface="Segoe UI Light" panose="020B0502040204020203" pitchFamily="34" charset="0"/>
            </a:endParaRPr>
          </a:p>
          <a:p>
            <a:pPr marL="0" indent="0">
              <a:buNone/>
            </a:pPr>
            <a:endParaRPr lang="en-GB" sz="3200">
              <a:latin typeface="Segoe UI Light" panose="020B0502040204020203" pitchFamily="34" charset="0"/>
              <a:cs typeface="Segoe UI Light" panose="020B0502040204020203" pitchFamily="34" charset="0"/>
            </a:endParaRPr>
          </a:p>
          <a:p>
            <a:pPr marL="0" indent="0">
              <a:buNone/>
            </a:pPr>
            <a:endParaRPr lang="en-GB" sz="3200">
              <a:latin typeface="Calibri"/>
              <a:cs typeface="Calibri"/>
            </a:endParaRPr>
          </a:p>
        </p:txBody>
      </p:sp>
      <p:sp>
        <p:nvSpPr>
          <p:cNvPr id="7" name="文本框 6">
            <a:extLst>
              <a:ext uri="{FF2B5EF4-FFF2-40B4-BE49-F238E27FC236}">
                <a16:creationId xmlns:a16="http://schemas.microsoft.com/office/drawing/2014/main" id="{A4D5A889-C82A-47B7-838D-CEA6F401DA60}"/>
              </a:ext>
            </a:extLst>
          </p:cNvPr>
          <p:cNvSpPr txBox="1"/>
          <p:nvPr/>
        </p:nvSpPr>
        <p:spPr>
          <a:xfrm>
            <a:off x="6786319" y="1095199"/>
            <a:ext cx="57911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tLang="zh-CN" sz="2800">
                <a:latin typeface="Segoe UI Light"/>
                <a:ea typeface="等线"/>
                <a:cs typeface="Segoe UI"/>
              </a:rPr>
              <a:t>Target Variables</a:t>
            </a:r>
            <a:endParaRPr lang="en-US" altLang="zh-CN" sz="2800">
              <a:latin typeface="Segoe UI Light"/>
              <a:ea typeface="等线"/>
              <a:cs typeface="Segoe UI"/>
            </a:endParaRPr>
          </a:p>
        </p:txBody>
      </p:sp>
      <p:sp>
        <p:nvSpPr>
          <p:cNvPr id="17" name="文本框 16">
            <a:extLst>
              <a:ext uri="{FF2B5EF4-FFF2-40B4-BE49-F238E27FC236}">
                <a16:creationId xmlns:a16="http://schemas.microsoft.com/office/drawing/2014/main" id="{4A8E09B7-DD25-4DB3-8CE4-F5509E5A1479}"/>
              </a:ext>
            </a:extLst>
          </p:cNvPr>
          <p:cNvSpPr txBox="1"/>
          <p:nvPr/>
        </p:nvSpPr>
        <p:spPr>
          <a:xfrm>
            <a:off x="7713453" y="239667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latin typeface="Segoe UI Light" panose="020B0502040204020203" pitchFamily="34" charset="0"/>
                <a:ea typeface="等线"/>
                <a:cs typeface="Segoe UI Light" panose="020B0502040204020203" pitchFamily="34" charset="0"/>
              </a:rPr>
              <a:t>Normal</a:t>
            </a:r>
            <a:endParaRPr lang="zh-CN" altLang="en-US" sz="2800">
              <a:latin typeface="Segoe UI Light" panose="020B0502040204020203" pitchFamily="34" charset="0"/>
              <a:cs typeface="Segoe UI Light" panose="020B0502040204020203" pitchFamily="34" charset="0"/>
            </a:endParaRPr>
          </a:p>
        </p:txBody>
      </p:sp>
      <p:sp>
        <p:nvSpPr>
          <p:cNvPr id="4" name="文本框 3">
            <a:extLst>
              <a:ext uri="{FF2B5EF4-FFF2-40B4-BE49-F238E27FC236}">
                <a16:creationId xmlns:a16="http://schemas.microsoft.com/office/drawing/2014/main" id="{74397CFC-39AB-4D3B-B16F-C99F2B292EDE}"/>
              </a:ext>
            </a:extLst>
          </p:cNvPr>
          <p:cNvSpPr txBox="1"/>
          <p:nvPr/>
        </p:nvSpPr>
        <p:spPr>
          <a:xfrm>
            <a:off x="7713453" y="1764071"/>
            <a:ext cx="34116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tLang="zh-CN" sz="2800">
                <a:latin typeface="Segoe UI Light" panose="020B0502040204020203" pitchFamily="34" charset="0"/>
                <a:ea typeface="+mn-lt"/>
                <a:cs typeface="Segoe UI Light" panose="020B0502040204020203" pitchFamily="34" charset="0"/>
              </a:rPr>
              <a:t>Pneumonia</a:t>
            </a:r>
            <a:endParaRPr lang="zh-CN" sz="2800">
              <a:ea typeface="+mn-lt"/>
              <a:cs typeface="+mn-lt"/>
            </a:endParaRPr>
          </a:p>
        </p:txBody>
      </p:sp>
      <p:graphicFrame>
        <p:nvGraphicFramePr>
          <p:cNvPr id="21" name="Table 22">
            <a:extLst>
              <a:ext uri="{FF2B5EF4-FFF2-40B4-BE49-F238E27FC236}">
                <a16:creationId xmlns:a16="http://schemas.microsoft.com/office/drawing/2014/main" id="{4BFC3A1D-7360-4EB4-8C41-9AD1174C2283}"/>
              </a:ext>
            </a:extLst>
          </p:cNvPr>
          <p:cNvGraphicFramePr>
            <a:graphicFrameLocks noGrp="1"/>
          </p:cNvGraphicFramePr>
          <p:nvPr/>
        </p:nvGraphicFramePr>
        <p:xfrm>
          <a:off x="462951" y="3498800"/>
          <a:ext cx="11437776" cy="2347916"/>
        </p:xfrm>
        <a:graphic>
          <a:graphicData uri="http://schemas.openxmlformats.org/drawingml/2006/table">
            <a:tbl>
              <a:tblPr firstRow="1" bandRow="1">
                <a:tableStyleId>{5C22544A-7EE6-4342-B048-85BDC9FD1C3A}</a:tableStyleId>
              </a:tblPr>
              <a:tblGrid>
                <a:gridCol w="2859444">
                  <a:extLst>
                    <a:ext uri="{9D8B030D-6E8A-4147-A177-3AD203B41FA5}">
                      <a16:colId xmlns:a16="http://schemas.microsoft.com/office/drawing/2014/main" val="13432381"/>
                    </a:ext>
                  </a:extLst>
                </a:gridCol>
                <a:gridCol w="2859444">
                  <a:extLst>
                    <a:ext uri="{9D8B030D-6E8A-4147-A177-3AD203B41FA5}">
                      <a16:colId xmlns:a16="http://schemas.microsoft.com/office/drawing/2014/main" val="3708785182"/>
                    </a:ext>
                  </a:extLst>
                </a:gridCol>
                <a:gridCol w="2859444">
                  <a:extLst>
                    <a:ext uri="{9D8B030D-6E8A-4147-A177-3AD203B41FA5}">
                      <a16:colId xmlns:a16="http://schemas.microsoft.com/office/drawing/2014/main" val="1370791212"/>
                    </a:ext>
                  </a:extLst>
                </a:gridCol>
                <a:gridCol w="2859444">
                  <a:extLst>
                    <a:ext uri="{9D8B030D-6E8A-4147-A177-3AD203B41FA5}">
                      <a16:colId xmlns:a16="http://schemas.microsoft.com/office/drawing/2014/main" val="2577785624"/>
                    </a:ext>
                  </a:extLst>
                </a:gridCol>
              </a:tblGrid>
              <a:tr h="586979">
                <a:tc>
                  <a:txBody>
                    <a:bodyPr/>
                    <a:lstStyle/>
                    <a:p>
                      <a:endParaRPr lang="en-GB" sz="2800">
                        <a:latin typeface="Segoe UI Light" panose="020B0502040204020203" pitchFamily="34" charset="0"/>
                        <a:cs typeface="Segoe UI Light" panose="020B0502040204020203" pitchFamily="34" charset="0"/>
                      </a:endParaRPr>
                    </a:p>
                  </a:txBody>
                  <a:tcPr marL="144734" marR="144734" marT="72367" marB="72367">
                    <a:solidFill>
                      <a:srgbClr val="3F6862"/>
                    </a:solidFill>
                  </a:tcPr>
                </a:tc>
                <a:tc>
                  <a:txBody>
                    <a:bodyPr/>
                    <a:lstStyle/>
                    <a:p>
                      <a:r>
                        <a:rPr lang="en-GB" sz="2800" b="0">
                          <a:latin typeface="Segoe UI"/>
                          <a:cs typeface="Segoe UI"/>
                        </a:rPr>
                        <a:t>TRAIN</a:t>
                      </a:r>
                    </a:p>
                  </a:txBody>
                  <a:tcPr marL="144734" marR="144734" marT="72367" marB="72367">
                    <a:solidFill>
                      <a:srgbClr val="3F6862"/>
                    </a:solidFill>
                  </a:tcPr>
                </a:tc>
                <a:tc>
                  <a:txBody>
                    <a:bodyPr/>
                    <a:lstStyle/>
                    <a:p>
                      <a:r>
                        <a:rPr lang="en-GB" sz="2800" b="0">
                          <a:latin typeface="Segoe UI"/>
                          <a:cs typeface="Segoe UI"/>
                        </a:rPr>
                        <a:t>VALIDATION</a:t>
                      </a:r>
                    </a:p>
                  </a:txBody>
                  <a:tcPr marL="144734" marR="144734" marT="72367" marB="72367">
                    <a:solidFill>
                      <a:srgbClr val="3F6862"/>
                    </a:solidFill>
                  </a:tcPr>
                </a:tc>
                <a:tc>
                  <a:txBody>
                    <a:bodyPr/>
                    <a:lstStyle/>
                    <a:p>
                      <a:r>
                        <a:rPr lang="en-GB" sz="2800" b="0">
                          <a:latin typeface="Segoe UI"/>
                          <a:cs typeface="Segoe UI"/>
                        </a:rPr>
                        <a:t>TEST</a:t>
                      </a:r>
                    </a:p>
                  </a:txBody>
                  <a:tcPr marL="144734" marR="144734" marT="72367" marB="72367">
                    <a:solidFill>
                      <a:srgbClr val="3F6862"/>
                    </a:solidFill>
                  </a:tcPr>
                </a:tc>
                <a:extLst>
                  <a:ext uri="{0D108BD9-81ED-4DB2-BD59-A6C34878D82A}">
                    <a16:rowId xmlns:a16="http://schemas.microsoft.com/office/drawing/2014/main" val="2016051632"/>
                  </a:ext>
                </a:extLst>
              </a:tr>
              <a:tr h="586979">
                <a:tc>
                  <a:txBody>
                    <a:bodyPr/>
                    <a:lstStyle/>
                    <a:p>
                      <a:r>
                        <a:rPr lang="en-GB" sz="2400">
                          <a:latin typeface="Segoe UI" panose="020B0502040204020203" pitchFamily="34" charset="0"/>
                          <a:cs typeface="Segoe UI" panose="020B0502040204020203" pitchFamily="34" charset="0"/>
                        </a:rPr>
                        <a:t>TOTAL</a:t>
                      </a:r>
                    </a:p>
                  </a:txBody>
                  <a:tcPr marL="144734" marR="144734" marT="72367" marB="72367">
                    <a:solidFill>
                      <a:srgbClr val="C1D9D6"/>
                    </a:solidFill>
                  </a:tcPr>
                </a:tc>
                <a:tc>
                  <a:txBody>
                    <a:bodyPr/>
                    <a:lstStyle/>
                    <a:p>
                      <a:r>
                        <a:rPr lang="en-GB" sz="2800">
                          <a:latin typeface="Segoe UI Light"/>
                          <a:cs typeface="Segoe UI Light"/>
                        </a:rPr>
                        <a:t>5,106</a:t>
                      </a:r>
                    </a:p>
                  </a:txBody>
                  <a:tcPr marL="144734" marR="144734" marT="72367" marB="72367">
                    <a:solidFill>
                      <a:srgbClr val="C1D9D6"/>
                    </a:solidFill>
                  </a:tcPr>
                </a:tc>
                <a:tc>
                  <a:txBody>
                    <a:bodyPr/>
                    <a:lstStyle/>
                    <a:p>
                      <a:r>
                        <a:rPr lang="en-GB" sz="2800">
                          <a:latin typeface="Segoe UI Light"/>
                          <a:cs typeface="Segoe UI Light"/>
                        </a:rPr>
                        <a:t>100</a:t>
                      </a:r>
                    </a:p>
                  </a:txBody>
                  <a:tcPr marL="144734" marR="144734" marT="72367" marB="72367">
                    <a:solidFill>
                      <a:srgbClr val="C1D9D6"/>
                    </a:solidFill>
                  </a:tcPr>
                </a:tc>
                <a:tc>
                  <a:txBody>
                    <a:bodyPr/>
                    <a:lstStyle/>
                    <a:p>
                      <a:r>
                        <a:rPr lang="en-GB" sz="2800">
                          <a:latin typeface="Segoe UI Light"/>
                          <a:cs typeface="Segoe UI Light"/>
                        </a:rPr>
                        <a:t>624</a:t>
                      </a:r>
                    </a:p>
                  </a:txBody>
                  <a:tcPr marL="144734" marR="144734" marT="72367" marB="72367">
                    <a:solidFill>
                      <a:srgbClr val="C1D9D6"/>
                    </a:solidFill>
                  </a:tcPr>
                </a:tc>
                <a:extLst>
                  <a:ext uri="{0D108BD9-81ED-4DB2-BD59-A6C34878D82A}">
                    <a16:rowId xmlns:a16="http://schemas.microsoft.com/office/drawing/2014/main" val="4063590489"/>
                  </a:ext>
                </a:extLst>
              </a:tr>
              <a:tr h="586979">
                <a:tc>
                  <a:txBody>
                    <a:bodyPr/>
                    <a:lstStyle/>
                    <a:p>
                      <a:r>
                        <a:rPr lang="en-GB" sz="2400">
                          <a:latin typeface="Segoe UI" panose="020B0502040204020203" pitchFamily="34" charset="0"/>
                          <a:cs typeface="Segoe UI" panose="020B0502040204020203" pitchFamily="34" charset="0"/>
                        </a:rPr>
                        <a:t>NORMAL (%)</a:t>
                      </a:r>
                    </a:p>
                  </a:txBody>
                  <a:tcPr marL="144734" marR="144734" marT="72367" marB="72367">
                    <a:solidFill>
                      <a:srgbClr val="E0EC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a:latin typeface="Segoe UI Light"/>
                          <a:cs typeface="Segoe UI Light"/>
                        </a:rPr>
                        <a:t>1,308 (25.61%)</a:t>
                      </a:r>
                    </a:p>
                  </a:txBody>
                  <a:tcPr marL="144734" marR="144734" marT="72367" marB="72367">
                    <a:solidFill>
                      <a:srgbClr val="E0ECEA"/>
                    </a:solidFill>
                  </a:tcPr>
                </a:tc>
                <a:tc>
                  <a:txBody>
                    <a:bodyPr/>
                    <a:lstStyle/>
                    <a:p>
                      <a:r>
                        <a:rPr lang="en-GB" sz="2800">
                          <a:latin typeface="Segoe UI Light"/>
                          <a:cs typeface="Segoe UI Light"/>
                        </a:rPr>
                        <a:t>40 (40%)</a:t>
                      </a:r>
                    </a:p>
                  </a:txBody>
                  <a:tcPr marL="144734" marR="144734" marT="72367" marB="72367">
                    <a:solidFill>
                      <a:srgbClr val="E0ECEA"/>
                    </a:solidFill>
                  </a:tcPr>
                </a:tc>
                <a:tc>
                  <a:txBody>
                    <a:bodyPr/>
                    <a:lstStyle/>
                    <a:p>
                      <a:r>
                        <a:rPr lang="en-GB" sz="2800">
                          <a:latin typeface="Segoe UI Light"/>
                          <a:cs typeface="Segoe UI Light"/>
                        </a:rPr>
                        <a:t>234 (37.5%)</a:t>
                      </a:r>
                    </a:p>
                  </a:txBody>
                  <a:tcPr marL="144734" marR="144734" marT="72367" marB="72367">
                    <a:solidFill>
                      <a:srgbClr val="E0ECEA"/>
                    </a:solidFill>
                  </a:tcPr>
                </a:tc>
                <a:extLst>
                  <a:ext uri="{0D108BD9-81ED-4DB2-BD59-A6C34878D82A}">
                    <a16:rowId xmlns:a16="http://schemas.microsoft.com/office/drawing/2014/main" val="618046761"/>
                  </a:ext>
                </a:extLst>
              </a:tr>
              <a:tr h="586979">
                <a:tc>
                  <a:txBody>
                    <a:bodyPr/>
                    <a:lstStyle/>
                    <a:p>
                      <a:r>
                        <a:rPr lang="en-GB" sz="2400">
                          <a:latin typeface="Segoe UI" panose="020B0502040204020203" pitchFamily="34" charset="0"/>
                          <a:cs typeface="Segoe UI" panose="020B0502040204020203" pitchFamily="34" charset="0"/>
                        </a:rPr>
                        <a:t>PNEUMONIA (%)</a:t>
                      </a:r>
                    </a:p>
                  </a:txBody>
                  <a:tcPr marL="144734" marR="144734" marT="72367" marB="72367">
                    <a:solidFill>
                      <a:srgbClr val="C1D9D6"/>
                    </a:solidFill>
                  </a:tcPr>
                </a:tc>
                <a:tc>
                  <a:txBody>
                    <a:bodyPr/>
                    <a:lstStyle/>
                    <a:p>
                      <a:r>
                        <a:rPr lang="en-GB" sz="2800">
                          <a:latin typeface="Segoe UI Light"/>
                          <a:cs typeface="Segoe UI Light"/>
                        </a:rPr>
                        <a:t>3,798 (74.38%) </a:t>
                      </a:r>
                      <a:endParaRPr lang="en-GB" sz="2800">
                        <a:latin typeface="Segoe UI Light" panose="020B0502040204020203" pitchFamily="34" charset="0"/>
                        <a:cs typeface="Segoe UI Light" panose="020B0502040204020203" pitchFamily="34" charset="0"/>
                      </a:endParaRPr>
                    </a:p>
                  </a:txBody>
                  <a:tcPr marL="144734" marR="144734" marT="72367" marB="72367">
                    <a:solidFill>
                      <a:srgbClr val="C1D9D6"/>
                    </a:solidFill>
                  </a:tcPr>
                </a:tc>
                <a:tc>
                  <a:txBody>
                    <a:bodyPr/>
                    <a:lstStyle/>
                    <a:p>
                      <a:r>
                        <a:rPr lang="en-GB" sz="2800">
                          <a:latin typeface="Segoe UI Light"/>
                          <a:cs typeface="Segoe UI Light"/>
                        </a:rPr>
                        <a:t>60 (60%)</a:t>
                      </a:r>
                    </a:p>
                  </a:txBody>
                  <a:tcPr marL="144734" marR="144734" marT="72367" marB="72367">
                    <a:solidFill>
                      <a:srgbClr val="C1D9D6"/>
                    </a:solidFill>
                  </a:tcPr>
                </a:tc>
                <a:tc>
                  <a:txBody>
                    <a:bodyPr/>
                    <a:lstStyle/>
                    <a:p>
                      <a:r>
                        <a:rPr lang="en-GB" sz="2800">
                          <a:latin typeface="Segoe UI Light"/>
                          <a:cs typeface="Segoe UI Light"/>
                        </a:rPr>
                        <a:t>390 (62.5%)</a:t>
                      </a:r>
                    </a:p>
                  </a:txBody>
                  <a:tcPr marL="144734" marR="144734" marT="72367" marB="72367">
                    <a:solidFill>
                      <a:srgbClr val="C1D9D6"/>
                    </a:solidFill>
                  </a:tcPr>
                </a:tc>
                <a:extLst>
                  <a:ext uri="{0D108BD9-81ED-4DB2-BD59-A6C34878D82A}">
                    <a16:rowId xmlns:a16="http://schemas.microsoft.com/office/drawing/2014/main" val="346766239"/>
                  </a:ext>
                </a:extLst>
              </a:tr>
            </a:tbl>
          </a:graphicData>
        </a:graphic>
      </p:graphicFrame>
      <p:sp>
        <p:nvSpPr>
          <p:cNvPr id="24" name="TextBox 23">
            <a:extLst>
              <a:ext uri="{FF2B5EF4-FFF2-40B4-BE49-F238E27FC236}">
                <a16:creationId xmlns:a16="http://schemas.microsoft.com/office/drawing/2014/main" id="{87CDF417-AF1A-40B4-8C8A-F905A608D6D3}"/>
              </a:ext>
            </a:extLst>
          </p:cNvPr>
          <p:cNvSpPr txBox="1"/>
          <p:nvPr/>
        </p:nvSpPr>
        <p:spPr>
          <a:xfrm>
            <a:off x="464388" y="6114285"/>
            <a:ext cx="11239931" cy="338554"/>
          </a:xfrm>
          <a:prstGeom prst="rect">
            <a:avLst/>
          </a:prstGeom>
          <a:noFill/>
        </p:spPr>
        <p:txBody>
          <a:bodyPr wrap="square" rtlCol="0">
            <a:spAutoFit/>
          </a:bodyPr>
          <a:lstStyle/>
          <a:p>
            <a:r>
              <a:rPr lang="en-GB" sz="1600">
                <a:solidFill>
                  <a:schemeClr val="bg2">
                    <a:lumMod val="50000"/>
                  </a:schemeClr>
                </a:solidFill>
                <a:latin typeface="Segoe UI Light" panose="020B0502040204020203" pitchFamily="34" charset="0"/>
                <a:cs typeface="Segoe UI Light" panose="020B0502040204020203" pitchFamily="34" charset="0"/>
              </a:rPr>
              <a:t>Paul Mooney. 2018. Chest X-Ray Images (Pneumonia). https://www.kaggle.com/paultimothymooney/chest-xray-pneumonia</a:t>
            </a:r>
          </a:p>
        </p:txBody>
      </p:sp>
      <p:sp>
        <p:nvSpPr>
          <p:cNvPr id="26" name="Rectangle 25">
            <a:extLst>
              <a:ext uri="{FF2B5EF4-FFF2-40B4-BE49-F238E27FC236}">
                <a16:creationId xmlns:a16="http://schemas.microsoft.com/office/drawing/2014/main" id="{158F1297-E763-491B-B373-FE049C05E61D}"/>
              </a:ext>
            </a:extLst>
          </p:cNvPr>
          <p:cNvSpPr/>
          <p:nvPr/>
        </p:nvSpPr>
        <p:spPr>
          <a:xfrm>
            <a:off x="1588422" y="1896675"/>
            <a:ext cx="4095994" cy="584775"/>
          </a:xfrm>
          <a:prstGeom prst="rect">
            <a:avLst/>
          </a:prstGeom>
        </p:spPr>
        <p:txBody>
          <a:bodyPr wrap="none">
            <a:spAutoFit/>
          </a:bodyPr>
          <a:lstStyle/>
          <a:p>
            <a:pPr algn="ctr"/>
            <a:r>
              <a:rPr lang="en-GB" sz="2800">
                <a:latin typeface="Segoe UI Light"/>
                <a:cs typeface="Segoe UI Light"/>
              </a:rPr>
              <a:t>3 x 224 x 224 pixel values</a:t>
            </a:r>
            <a:r>
              <a:rPr lang="en-GB" sz="3200">
                <a:latin typeface="Segoe UI Light"/>
                <a:cs typeface="Segoe UI Light"/>
              </a:rPr>
              <a:t> </a:t>
            </a:r>
            <a:endParaRPr lang="en-GB"/>
          </a:p>
        </p:txBody>
      </p:sp>
      <p:sp>
        <p:nvSpPr>
          <p:cNvPr id="18" name="Rectangle: Rounded Corners 17">
            <a:extLst>
              <a:ext uri="{FF2B5EF4-FFF2-40B4-BE49-F238E27FC236}">
                <a16:creationId xmlns:a16="http://schemas.microsoft.com/office/drawing/2014/main" id="{992FBEAA-8217-4D72-B15E-E57737AE3F8E}"/>
              </a:ext>
            </a:extLst>
          </p:cNvPr>
          <p:cNvSpPr/>
          <p:nvPr/>
        </p:nvSpPr>
        <p:spPr>
          <a:xfrm>
            <a:off x="424648" y="1054602"/>
            <a:ext cx="5733176" cy="2066758"/>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9D86B33C-0482-44CD-BE2E-831BE20C0FA2}"/>
              </a:ext>
            </a:extLst>
          </p:cNvPr>
          <p:cNvSpPr/>
          <p:nvPr/>
        </p:nvSpPr>
        <p:spPr>
          <a:xfrm>
            <a:off x="255920" y="872732"/>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3CE87CA-E2DC-407F-A61D-12EC3E7A5770}"/>
              </a:ext>
            </a:extLst>
          </p:cNvPr>
          <p:cNvSpPr/>
          <p:nvPr/>
        </p:nvSpPr>
        <p:spPr>
          <a:xfrm>
            <a:off x="6367219" y="1054602"/>
            <a:ext cx="5533508" cy="2066758"/>
          </a:xfrm>
          <a:prstGeom prst="roundRect">
            <a:avLst/>
          </a:prstGeom>
          <a:no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06FD60E-D823-4E50-8342-21B3F77545F9}"/>
              </a:ext>
            </a:extLst>
          </p:cNvPr>
          <p:cNvSpPr/>
          <p:nvPr/>
        </p:nvSpPr>
        <p:spPr>
          <a:xfrm>
            <a:off x="6198491" y="872732"/>
            <a:ext cx="547161" cy="547161"/>
          </a:xfrm>
          <a:prstGeom prst="ellipse">
            <a:avLst/>
          </a:prstGeom>
          <a:solidFill>
            <a:schemeClr val="bg1"/>
          </a:solidFill>
          <a:ln w="38100">
            <a:solidFill>
              <a:srgbClr val="3F68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close up of a logo&#10;&#10;Description automatically generated">
            <a:extLst>
              <a:ext uri="{FF2B5EF4-FFF2-40B4-BE49-F238E27FC236}">
                <a16:creationId xmlns:a16="http://schemas.microsoft.com/office/drawing/2014/main" id="{B40BB3CA-53C7-493F-BC98-F3046738E55E}"/>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27979" y="935836"/>
            <a:ext cx="403363" cy="403363"/>
          </a:xfrm>
          <a:prstGeom prst="rect">
            <a:avLst/>
          </a:prstGeom>
        </p:spPr>
      </p:pic>
      <p:pic>
        <p:nvPicPr>
          <p:cNvPr id="27" name="Picture 26" descr="A close up of a logo&#10;&#10;Description automatically generated">
            <a:extLst>
              <a:ext uri="{FF2B5EF4-FFF2-40B4-BE49-F238E27FC236}">
                <a16:creationId xmlns:a16="http://schemas.microsoft.com/office/drawing/2014/main" id="{A9DA5807-4D4C-448C-83EB-522EA697AC95}"/>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36761" y="1741945"/>
            <a:ext cx="525510" cy="743812"/>
          </a:xfrm>
          <a:prstGeom prst="rect">
            <a:avLst/>
          </a:prstGeom>
        </p:spPr>
      </p:pic>
      <p:pic>
        <p:nvPicPr>
          <p:cNvPr id="29" name="Picture 28" descr="A close up of a logo&#10;&#10;Description automatically generated">
            <a:extLst>
              <a:ext uri="{FF2B5EF4-FFF2-40B4-BE49-F238E27FC236}">
                <a16:creationId xmlns:a16="http://schemas.microsoft.com/office/drawing/2014/main" id="{C57EF8F8-2FD7-49BF-B59B-CE26FC8D979C}"/>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53916" y="928157"/>
            <a:ext cx="436310" cy="436310"/>
          </a:xfrm>
          <a:prstGeom prst="rect">
            <a:avLst/>
          </a:prstGeom>
        </p:spPr>
      </p:pic>
      <p:pic>
        <p:nvPicPr>
          <p:cNvPr id="30" name="Picture 29" descr="A close up of a logo&#10;&#10;Description automatically generated">
            <a:extLst>
              <a:ext uri="{FF2B5EF4-FFF2-40B4-BE49-F238E27FC236}">
                <a16:creationId xmlns:a16="http://schemas.microsoft.com/office/drawing/2014/main" id="{1A1399ED-D271-4E8B-95AF-EECD73EBED97}"/>
              </a:ext>
            </a:extLst>
          </p:cNvPr>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22141" y="1744864"/>
            <a:ext cx="549542" cy="549542"/>
          </a:xfrm>
          <a:prstGeom prst="rect">
            <a:avLst/>
          </a:prstGeom>
        </p:spPr>
      </p:pic>
      <p:pic>
        <p:nvPicPr>
          <p:cNvPr id="31" name="Picture 30" descr="A close up of a logo&#10;&#10;Description automatically generated">
            <a:extLst>
              <a:ext uri="{FF2B5EF4-FFF2-40B4-BE49-F238E27FC236}">
                <a16:creationId xmlns:a16="http://schemas.microsoft.com/office/drawing/2014/main" id="{85CDA2D1-6D28-4393-BE4C-4BF053DF2080}"/>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022141" y="2312381"/>
            <a:ext cx="549542" cy="549542"/>
          </a:xfrm>
          <a:prstGeom prst="rect">
            <a:avLst/>
          </a:prstGeom>
        </p:spPr>
      </p:pic>
      <p:sp>
        <p:nvSpPr>
          <p:cNvPr id="32" name="Oval 31">
            <a:extLst>
              <a:ext uri="{FF2B5EF4-FFF2-40B4-BE49-F238E27FC236}">
                <a16:creationId xmlns:a16="http://schemas.microsoft.com/office/drawing/2014/main" id="{875B0C6C-8908-4CE6-9B06-5EE30B0261F0}"/>
              </a:ext>
            </a:extLst>
          </p:cNvPr>
          <p:cNvSpPr/>
          <p:nvPr/>
        </p:nvSpPr>
        <p:spPr>
          <a:xfrm flipH="1">
            <a:off x="7147324" y="2430092"/>
            <a:ext cx="232645" cy="2437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A25CB-562B-41DC-BA7C-17A0D10C751F}"/>
              </a:ext>
            </a:extLst>
          </p:cNvPr>
          <p:cNvSpPr>
            <a:spLocks noGrp="1"/>
          </p:cNvSpPr>
          <p:nvPr>
            <p:ph idx="1"/>
          </p:nvPr>
        </p:nvSpPr>
        <p:spPr>
          <a:xfrm>
            <a:off x="280297" y="991902"/>
            <a:ext cx="10515600" cy="582760"/>
          </a:xfrm>
        </p:spPr>
        <p:txBody>
          <a:bodyPr vert="horz" lIns="91440" tIns="45720" rIns="91440" bIns="45720" rtlCol="0" anchor="t">
            <a:normAutofit/>
          </a:bodyPr>
          <a:lstStyle/>
          <a:p>
            <a:pPr marL="0" indent="0">
              <a:buNone/>
            </a:pPr>
            <a:r>
              <a:rPr lang="en-GB" sz="2400">
                <a:latin typeface="Segoe UI Light" panose="020B0502040204020203" pitchFamily="34" charset="0"/>
                <a:cs typeface="Segoe UI Light" panose="020B0502040204020203" pitchFamily="34" charset="0"/>
              </a:rPr>
              <a:t>Increase number of NORMAL samples by mirroring images</a:t>
            </a:r>
          </a:p>
        </p:txBody>
      </p:sp>
      <p:grpSp>
        <p:nvGrpSpPr>
          <p:cNvPr id="12" name="Group 11">
            <a:extLst>
              <a:ext uri="{FF2B5EF4-FFF2-40B4-BE49-F238E27FC236}">
                <a16:creationId xmlns:a16="http://schemas.microsoft.com/office/drawing/2014/main" id="{95ABAB6D-027E-4622-9746-94CC49A64C41}"/>
              </a:ext>
            </a:extLst>
          </p:cNvPr>
          <p:cNvGrpSpPr/>
          <p:nvPr/>
        </p:nvGrpSpPr>
        <p:grpSpPr>
          <a:xfrm>
            <a:off x="-732" y="-193482"/>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DATA AUGMENTATION</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文本框 7">
            <a:extLst>
              <a:ext uri="{FF2B5EF4-FFF2-40B4-BE49-F238E27FC236}">
                <a16:creationId xmlns:a16="http://schemas.microsoft.com/office/drawing/2014/main" id="{90CDC184-BF28-45CB-A752-F776BD3799BA}"/>
              </a:ext>
            </a:extLst>
          </p:cNvPr>
          <p:cNvSpPr txBox="1"/>
          <p:nvPr/>
        </p:nvSpPr>
        <p:spPr>
          <a:xfrm>
            <a:off x="2043021" y="1434753"/>
            <a:ext cx="27432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2300">
                <a:latin typeface="Segoe UI" panose="020B0502040204020203" pitchFamily="34" charset="0"/>
                <a:ea typeface="等线"/>
                <a:cs typeface="Segoe UI" panose="020B0502040204020203" pitchFamily="34" charset="0"/>
              </a:rPr>
              <a:t>BEFORE</a:t>
            </a:r>
            <a:endParaRPr lang="zh-CN" altLang="en-US" sz="2300">
              <a:latin typeface="Segoe UI" panose="020B0502040204020203" pitchFamily="34" charset="0"/>
              <a:cs typeface="Segoe UI" panose="020B0502040204020203" pitchFamily="34" charset="0"/>
            </a:endParaRPr>
          </a:p>
        </p:txBody>
      </p:sp>
      <p:pic>
        <p:nvPicPr>
          <p:cNvPr id="16" name="图片 16" descr="图片包含 照片, 领带, 瓶子, 男人&#10;&#10;已生成极高可信度的说明">
            <a:extLst>
              <a:ext uri="{FF2B5EF4-FFF2-40B4-BE49-F238E27FC236}">
                <a16:creationId xmlns:a16="http://schemas.microsoft.com/office/drawing/2014/main" id="{7EC7C64B-9E36-40D8-BE84-9A55B69D53F5}"/>
              </a:ext>
            </a:extLst>
          </p:cNvPr>
          <p:cNvPicPr>
            <a:picLocks noChangeAspect="1"/>
          </p:cNvPicPr>
          <p:nvPr/>
        </p:nvPicPr>
        <p:blipFill>
          <a:blip r:embed="rId3"/>
          <a:stretch>
            <a:fillRect/>
          </a:stretch>
        </p:blipFill>
        <p:spPr>
          <a:xfrm>
            <a:off x="2239991" y="1960430"/>
            <a:ext cx="2349261" cy="2349261"/>
          </a:xfrm>
          <a:prstGeom prst="rect">
            <a:avLst/>
          </a:prstGeom>
        </p:spPr>
      </p:pic>
      <p:pic>
        <p:nvPicPr>
          <p:cNvPr id="22" name="图片 22" descr="图片包含 照片, 领带, 人, 男人&#10;&#10;已生成极高可信度的说明">
            <a:extLst>
              <a:ext uri="{FF2B5EF4-FFF2-40B4-BE49-F238E27FC236}">
                <a16:creationId xmlns:a16="http://schemas.microsoft.com/office/drawing/2014/main" id="{60EAB4CE-D678-4D44-8218-BC7E15BC1FEF}"/>
              </a:ext>
            </a:extLst>
          </p:cNvPr>
          <p:cNvPicPr>
            <a:picLocks noChangeAspect="1"/>
          </p:cNvPicPr>
          <p:nvPr/>
        </p:nvPicPr>
        <p:blipFill>
          <a:blip r:embed="rId4"/>
          <a:stretch>
            <a:fillRect/>
          </a:stretch>
        </p:blipFill>
        <p:spPr>
          <a:xfrm>
            <a:off x="7034812" y="1960430"/>
            <a:ext cx="2378886" cy="2350800"/>
          </a:xfrm>
          <a:prstGeom prst="rect">
            <a:avLst/>
          </a:prstGeom>
        </p:spPr>
      </p:pic>
      <p:sp>
        <p:nvSpPr>
          <p:cNvPr id="32" name="箭头: 右 31">
            <a:extLst>
              <a:ext uri="{FF2B5EF4-FFF2-40B4-BE49-F238E27FC236}">
                <a16:creationId xmlns:a16="http://schemas.microsoft.com/office/drawing/2014/main" id="{56BD4C62-600D-46E9-8692-C2B06DDD02F1}"/>
              </a:ext>
            </a:extLst>
          </p:cNvPr>
          <p:cNvSpPr/>
          <p:nvPr/>
        </p:nvSpPr>
        <p:spPr>
          <a:xfrm>
            <a:off x="5150300" y="2877292"/>
            <a:ext cx="1323464" cy="484632"/>
          </a:xfrm>
          <a:prstGeom prst="rightArrow">
            <a:avLst/>
          </a:prstGeom>
          <a:solidFill>
            <a:schemeClr val="tx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Table 22">
            <a:extLst>
              <a:ext uri="{FF2B5EF4-FFF2-40B4-BE49-F238E27FC236}">
                <a16:creationId xmlns:a16="http://schemas.microsoft.com/office/drawing/2014/main" id="{1A02F5F9-A1A2-4588-9BE9-F3896FC359B2}"/>
              </a:ext>
            </a:extLst>
          </p:cNvPr>
          <p:cNvGraphicFramePr>
            <a:graphicFrameLocks noGrp="1"/>
          </p:cNvGraphicFramePr>
          <p:nvPr>
            <p:extLst>
              <p:ext uri="{D42A27DB-BD31-4B8C-83A1-F6EECF244321}">
                <p14:modId xmlns:p14="http://schemas.microsoft.com/office/powerpoint/2010/main" val="197346829"/>
              </p:ext>
            </p:extLst>
          </p:nvPr>
        </p:nvGraphicFramePr>
        <p:xfrm>
          <a:off x="735927" y="4512133"/>
          <a:ext cx="10515600" cy="187337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3432381"/>
                    </a:ext>
                  </a:extLst>
                </a:gridCol>
                <a:gridCol w="2628900">
                  <a:extLst>
                    <a:ext uri="{9D8B030D-6E8A-4147-A177-3AD203B41FA5}">
                      <a16:colId xmlns:a16="http://schemas.microsoft.com/office/drawing/2014/main" val="3708785182"/>
                    </a:ext>
                  </a:extLst>
                </a:gridCol>
                <a:gridCol w="2628900">
                  <a:extLst>
                    <a:ext uri="{9D8B030D-6E8A-4147-A177-3AD203B41FA5}">
                      <a16:colId xmlns:a16="http://schemas.microsoft.com/office/drawing/2014/main" val="1370791212"/>
                    </a:ext>
                  </a:extLst>
                </a:gridCol>
                <a:gridCol w="2628900">
                  <a:extLst>
                    <a:ext uri="{9D8B030D-6E8A-4147-A177-3AD203B41FA5}">
                      <a16:colId xmlns:a16="http://schemas.microsoft.com/office/drawing/2014/main" val="2577785624"/>
                    </a:ext>
                  </a:extLst>
                </a:gridCol>
              </a:tblGrid>
              <a:tr h="407079">
                <a:tc>
                  <a:txBody>
                    <a:bodyPr/>
                    <a:lstStyle/>
                    <a:p>
                      <a:endParaRPr lang="en-GB" sz="2200">
                        <a:latin typeface="Segoe UI Light" panose="020B0502040204020203" pitchFamily="34" charset="0"/>
                        <a:cs typeface="Segoe UI Light" panose="020B0502040204020203" pitchFamily="34" charset="0"/>
                      </a:endParaRPr>
                    </a:p>
                  </a:txBody>
                  <a:tcPr marL="133065" marR="133065" marT="66532" marB="66532">
                    <a:solidFill>
                      <a:srgbClr val="3F6862"/>
                    </a:solidFill>
                  </a:tcPr>
                </a:tc>
                <a:tc>
                  <a:txBody>
                    <a:bodyPr/>
                    <a:lstStyle/>
                    <a:p>
                      <a:r>
                        <a:rPr lang="en-GB" sz="2200" b="0">
                          <a:latin typeface="Segoe UI"/>
                          <a:cs typeface="Segoe UI"/>
                        </a:rPr>
                        <a:t>TRAIN</a:t>
                      </a:r>
                    </a:p>
                  </a:txBody>
                  <a:tcPr marL="133065" marR="133065" marT="66532" marB="66532">
                    <a:solidFill>
                      <a:srgbClr val="3F6862"/>
                    </a:solidFill>
                  </a:tcPr>
                </a:tc>
                <a:tc>
                  <a:txBody>
                    <a:bodyPr/>
                    <a:lstStyle/>
                    <a:p>
                      <a:r>
                        <a:rPr lang="en-GB" sz="2200" b="0">
                          <a:latin typeface="Segoe UI"/>
                          <a:cs typeface="Segoe UI"/>
                        </a:rPr>
                        <a:t>VALIDATION</a:t>
                      </a:r>
                    </a:p>
                  </a:txBody>
                  <a:tcPr marL="133065" marR="133065" marT="66532" marB="66532">
                    <a:solidFill>
                      <a:srgbClr val="3F6862"/>
                    </a:solidFill>
                  </a:tcPr>
                </a:tc>
                <a:tc>
                  <a:txBody>
                    <a:bodyPr/>
                    <a:lstStyle/>
                    <a:p>
                      <a:r>
                        <a:rPr lang="en-GB" sz="2200" b="0">
                          <a:latin typeface="Segoe UI"/>
                          <a:cs typeface="Segoe UI"/>
                        </a:rPr>
                        <a:t>TEST</a:t>
                      </a:r>
                    </a:p>
                  </a:txBody>
                  <a:tcPr marL="133065" marR="133065" marT="66532" marB="66532">
                    <a:solidFill>
                      <a:srgbClr val="3F6862"/>
                    </a:solidFill>
                  </a:tcPr>
                </a:tc>
                <a:extLst>
                  <a:ext uri="{0D108BD9-81ED-4DB2-BD59-A6C34878D82A}">
                    <a16:rowId xmlns:a16="http://schemas.microsoft.com/office/drawing/2014/main" val="2016051632"/>
                  </a:ext>
                </a:extLst>
              </a:tr>
              <a:tr h="407079">
                <a:tc>
                  <a:txBody>
                    <a:bodyPr/>
                    <a:lstStyle/>
                    <a:p>
                      <a:r>
                        <a:rPr lang="en-GB" sz="1800">
                          <a:latin typeface="Segoe UI" panose="020B0502040204020203" pitchFamily="34" charset="0"/>
                          <a:cs typeface="Segoe UI" panose="020B0502040204020203" pitchFamily="34" charset="0"/>
                        </a:rPr>
                        <a:t>TOTAL</a:t>
                      </a:r>
                    </a:p>
                  </a:txBody>
                  <a:tcPr marL="133065" marR="133065" marT="66532" marB="66532">
                    <a:solidFill>
                      <a:srgbClr val="C1D9D6"/>
                    </a:solidFill>
                  </a:tcPr>
                </a:tc>
                <a:tc>
                  <a:txBody>
                    <a:bodyPr/>
                    <a:lstStyle/>
                    <a:p>
                      <a:r>
                        <a:rPr lang="en-GB" sz="2200">
                          <a:latin typeface="Segoe UI Light"/>
                          <a:cs typeface="Segoe UI Light"/>
                        </a:rPr>
                        <a:t>6,414</a:t>
                      </a:r>
                    </a:p>
                  </a:txBody>
                  <a:tcPr marL="133065" marR="133065" marT="66532" marB="66532">
                    <a:solidFill>
                      <a:srgbClr val="C1D9D6"/>
                    </a:solidFill>
                  </a:tcPr>
                </a:tc>
                <a:tc>
                  <a:txBody>
                    <a:bodyPr/>
                    <a:lstStyle/>
                    <a:p>
                      <a:r>
                        <a:rPr lang="en-GB" sz="2200">
                          <a:latin typeface="Segoe UI Light"/>
                          <a:cs typeface="Segoe UI Light"/>
                        </a:rPr>
                        <a:t>100</a:t>
                      </a:r>
                    </a:p>
                  </a:txBody>
                  <a:tcPr marL="133065" marR="133065" marT="66532" marB="66532">
                    <a:solidFill>
                      <a:srgbClr val="C1D9D6"/>
                    </a:solidFill>
                  </a:tcPr>
                </a:tc>
                <a:tc>
                  <a:txBody>
                    <a:bodyPr/>
                    <a:lstStyle/>
                    <a:p>
                      <a:r>
                        <a:rPr lang="en-GB" sz="2200">
                          <a:latin typeface="Segoe UI Light"/>
                          <a:cs typeface="Segoe UI Light"/>
                        </a:rPr>
                        <a:t>624</a:t>
                      </a:r>
                    </a:p>
                  </a:txBody>
                  <a:tcPr marL="133065" marR="133065" marT="66532" marB="66532">
                    <a:solidFill>
                      <a:srgbClr val="C1D9D6"/>
                    </a:solidFill>
                  </a:tcPr>
                </a:tc>
                <a:extLst>
                  <a:ext uri="{0D108BD9-81ED-4DB2-BD59-A6C34878D82A}">
                    <a16:rowId xmlns:a16="http://schemas.microsoft.com/office/drawing/2014/main" val="4063590489"/>
                  </a:ext>
                </a:extLst>
              </a:tr>
              <a:tr h="407079">
                <a:tc>
                  <a:txBody>
                    <a:bodyPr/>
                    <a:lstStyle/>
                    <a:p>
                      <a:r>
                        <a:rPr lang="en-GB" sz="1800">
                          <a:latin typeface="Segoe UI" panose="020B0502040204020203" pitchFamily="34" charset="0"/>
                          <a:cs typeface="Segoe UI" panose="020B0502040204020203" pitchFamily="34" charset="0"/>
                        </a:rPr>
                        <a:t>NORMAL (%)</a:t>
                      </a:r>
                    </a:p>
                  </a:txBody>
                  <a:tcPr marL="133065" marR="133065" marT="66532" marB="66532">
                    <a:solidFill>
                      <a:srgbClr val="E0EC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a:latin typeface="Segoe UI Light"/>
                          <a:cs typeface="Segoe UI Light"/>
                        </a:rPr>
                        <a:t>2,616 (40.79%)</a:t>
                      </a:r>
                    </a:p>
                  </a:txBody>
                  <a:tcPr marL="133065" marR="133065" marT="66532" marB="66532">
                    <a:solidFill>
                      <a:srgbClr val="E0ECEA"/>
                    </a:solidFill>
                  </a:tcPr>
                </a:tc>
                <a:tc>
                  <a:txBody>
                    <a:bodyPr/>
                    <a:lstStyle/>
                    <a:p>
                      <a:r>
                        <a:rPr lang="en-GB" sz="2200">
                          <a:latin typeface="Segoe UI Light"/>
                          <a:cs typeface="Segoe UI Light"/>
                        </a:rPr>
                        <a:t>40 (40%)</a:t>
                      </a:r>
                    </a:p>
                  </a:txBody>
                  <a:tcPr marL="133065" marR="133065" marT="66532" marB="66532">
                    <a:solidFill>
                      <a:srgbClr val="E0ECEA"/>
                    </a:solidFill>
                  </a:tcPr>
                </a:tc>
                <a:tc>
                  <a:txBody>
                    <a:bodyPr/>
                    <a:lstStyle/>
                    <a:p>
                      <a:r>
                        <a:rPr lang="en-GB" sz="2200">
                          <a:latin typeface="Segoe UI Light"/>
                          <a:cs typeface="Segoe UI Light"/>
                        </a:rPr>
                        <a:t>234 (37.5%)</a:t>
                      </a:r>
                    </a:p>
                  </a:txBody>
                  <a:tcPr marL="133065" marR="133065" marT="66532" marB="66532">
                    <a:solidFill>
                      <a:srgbClr val="E0ECEA"/>
                    </a:solidFill>
                  </a:tcPr>
                </a:tc>
                <a:extLst>
                  <a:ext uri="{0D108BD9-81ED-4DB2-BD59-A6C34878D82A}">
                    <a16:rowId xmlns:a16="http://schemas.microsoft.com/office/drawing/2014/main" val="618046761"/>
                  </a:ext>
                </a:extLst>
              </a:tr>
              <a:tr h="407079">
                <a:tc>
                  <a:txBody>
                    <a:bodyPr/>
                    <a:lstStyle/>
                    <a:p>
                      <a:r>
                        <a:rPr lang="en-GB" sz="1800">
                          <a:latin typeface="Segoe UI" panose="020B0502040204020203" pitchFamily="34" charset="0"/>
                          <a:cs typeface="Segoe UI" panose="020B0502040204020203" pitchFamily="34" charset="0"/>
                        </a:rPr>
                        <a:t>PNEUMONIA (%)</a:t>
                      </a:r>
                    </a:p>
                  </a:txBody>
                  <a:tcPr marL="133065" marR="133065" marT="66532" marB="66532">
                    <a:solidFill>
                      <a:srgbClr val="C1D9D6"/>
                    </a:solidFill>
                  </a:tcPr>
                </a:tc>
                <a:tc>
                  <a:txBody>
                    <a:bodyPr/>
                    <a:lstStyle/>
                    <a:p>
                      <a:r>
                        <a:rPr lang="en-GB" sz="2200">
                          <a:latin typeface="Segoe UI Light"/>
                          <a:cs typeface="Segoe UI Light"/>
                        </a:rPr>
                        <a:t>3,798 (59.21%) </a:t>
                      </a:r>
                      <a:endParaRPr lang="en-GB" sz="2200">
                        <a:latin typeface="Segoe UI Light" panose="020B0502040204020203" pitchFamily="34" charset="0"/>
                        <a:cs typeface="Segoe UI Light" panose="020B0502040204020203" pitchFamily="34" charset="0"/>
                      </a:endParaRPr>
                    </a:p>
                  </a:txBody>
                  <a:tcPr marL="133065" marR="133065" marT="66532" marB="66532">
                    <a:solidFill>
                      <a:srgbClr val="C1D9D6"/>
                    </a:solidFill>
                  </a:tcPr>
                </a:tc>
                <a:tc>
                  <a:txBody>
                    <a:bodyPr/>
                    <a:lstStyle/>
                    <a:p>
                      <a:r>
                        <a:rPr lang="en-GB" sz="2200">
                          <a:latin typeface="Segoe UI Light"/>
                          <a:cs typeface="Segoe UI Light"/>
                        </a:rPr>
                        <a:t>60 (60%)</a:t>
                      </a:r>
                    </a:p>
                  </a:txBody>
                  <a:tcPr marL="133065" marR="133065" marT="66532" marB="66532">
                    <a:solidFill>
                      <a:srgbClr val="C1D9D6"/>
                    </a:solidFill>
                  </a:tcPr>
                </a:tc>
                <a:tc>
                  <a:txBody>
                    <a:bodyPr/>
                    <a:lstStyle/>
                    <a:p>
                      <a:r>
                        <a:rPr lang="en-GB" sz="2200">
                          <a:latin typeface="Segoe UI Light"/>
                          <a:cs typeface="Segoe UI Light"/>
                        </a:rPr>
                        <a:t>390 (62.5%)</a:t>
                      </a:r>
                    </a:p>
                  </a:txBody>
                  <a:tcPr marL="133065" marR="133065" marT="66532" marB="66532">
                    <a:solidFill>
                      <a:srgbClr val="C1D9D6"/>
                    </a:solidFill>
                  </a:tcPr>
                </a:tc>
                <a:extLst>
                  <a:ext uri="{0D108BD9-81ED-4DB2-BD59-A6C34878D82A}">
                    <a16:rowId xmlns:a16="http://schemas.microsoft.com/office/drawing/2014/main" val="346766239"/>
                  </a:ext>
                </a:extLst>
              </a:tr>
            </a:tbl>
          </a:graphicData>
        </a:graphic>
      </p:graphicFrame>
      <p:sp>
        <p:nvSpPr>
          <p:cNvPr id="28" name="TextBox 27">
            <a:extLst>
              <a:ext uri="{FF2B5EF4-FFF2-40B4-BE49-F238E27FC236}">
                <a16:creationId xmlns:a16="http://schemas.microsoft.com/office/drawing/2014/main" id="{1A72CAF0-7968-4757-8C67-6409F09AF245}"/>
              </a:ext>
            </a:extLst>
          </p:cNvPr>
          <p:cNvSpPr txBox="1"/>
          <p:nvPr/>
        </p:nvSpPr>
        <p:spPr>
          <a:xfrm>
            <a:off x="6287641" y="198320"/>
            <a:ext cx="5596489" cy="523220"/>
          </a:xfrm>
          <a:prstGeom prst="rect">
            <a:avLst/>
          </a:prstGeom>
          <a:noFill/>
        </p:spPr>
        <p:txBody>
          <a:bodyPr wrap="square" rtlCol="0" anchor="ctr">
            <a:spAutoFit/>
          </a:bodyPr>
          <a:lstStyle/>
          <a:p>
            <a:pPr algn="ctr"/>
            <a:r>
              <a:rPr lang="en-GB" sz="2800">
                <a:latin typeface="Segoe UI"/>
                <a:cs typeface="Segoe UI"/>
              </a:rPr>
              <a:t>TACKLING CLASS IMBALANCE</a:t>
            </a:r>
          </a:p>
        </p:txBody>
      </p:sp>
      <p:sp>
        <p:nvSpPr>
          <p:cNvPr id="30" name="文本框 7">
            <a:extLst>
              <a:ext uri="{FF2B5EF4-FFF2-40B4-BE49-F238E27FC236}">
                <a16:creationId xmlns:a16="http://schemas.microsoft.com/office/drawing/2014/main" id="{C245B423-0E33-46E7-82E8-6309F2ADDC83}"/>
              </a:ext>
            </a:extLst>
          </p:cNvPr>
          <p:cNvSpPr txBox="1"/>
          <p:nvPr/>
        </p:nvSpPr>
        <p:spPr>
          <a:xfrm>
            <a:off x="6880974" y="1434753"/>
            <a:ext cx="27432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ltLang="zh-CN" sz="2300">
                <a:latin typeface="Segoe UI" panose="020B0502040204020203" pitchFamily="34" charset="0"/>
                <a:ea typeface="等线"/>
                <a:cs typeface="Segoe UI" panose="020B0502040204020203" pitchFamily="34" charset="0"/>
              </a:rPr>
              <a:t>AFTER</a:t>
            </a:r>
            <a:endParaRPr lang="zh-CN" altLang="en-US" sz="23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18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A25CB-562B-41DC-BA7C-17A0D10C751F}"/>
              </a:ext>
            </a:extLst>
          </p:cNvPr>
          <p:cNvSpPr>
            <a:spLocks noGrp="1"/>
          </p:cNvSpPr>
          <p:nvPr>
            <p:ph idx="1"/>
          </p:nvPr>
        </p:nvSpPr>
        <p:spPr>
          <a:xfrm>
            <a:off x="278306" y="1061962"/>
            <a:ext cx="10515600" cy="2014538"/>
          </a:xfrm>
        </p:spPr>
        <p:txBody>
          <a:bodyPr vert="horz" lIns="91440" tIns="45720" rIns="91440" bIns="45720" rtlCol="0" anchor="t">
            <a:normAutofit/>
          </a:bodyPr>
          <a:lstStyle/>
          <a:p>
            <a:endParaRPr lang="en-GB" sz="2000">
              <a:cs typeface="Calibri"/>
            </a:endParaRPr>
          </a:p>
          <a:p>
            <a:endParaRPr lang="en-GB" sz="2000">
              <a:latin typeface="Segoe UI Light" panose="020B0502040204020203" pitchFamily="34" charset="0"/>
              <a:cs typeface="Segoe UI Light" panose="020B0502040204020203" pitchFamily="34" charset="0"/>
            </a:endParaRPr>
          </a:p>
          <a:p>
            <a:endParaRPr lang="en-GB" sz="2000"/>
          </a:p>
        </p:txBody>
      </p:sp>
      <p:grpSp>
        <p:nvGrpSpPr>
          <p:cNvPr id="12" name="Group 11">
            <a:extLst>
              <a:ext uri="{FF2B5EF4-FFF2-40B4-BE49-F238E27FC236}">
                <a16:creationId xmlns:a16="http://schemas.microsoft.com/office/drawing/2014/main" id="{95ABAB6D-027E-4622-9746-94CC49A64C41}"/>
              </a:ext>
            </a:extLst>
          </p:cNvPr>
          <p:cNvGrpSpPr/>
          <p:nvPr/>
        </p:nvGrpSpPr>
        <p:grpSpPr>
          <a:xfrm>
            <a:off x="-729" y="-193482"/>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panose="020B0502040204020203" pitchFamily="34" charset="0"/>
                  <a:cs typeface="Segoe UI" panose="020B0502040204020203" pitchFamily="34" charset="0"/>
                </a:rPr>
                <a:t>DATA AUGMENTATION</a:t>
              </a:r>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文本框 1">
            <a:extLst>
              <a:ext uri="{FF2B5EF4-FFF2-40B4-BE49-F238E27FC236}">
                <a16:creationId xmlns:a16="http://schemas.microsoft.com/office/drawing/2014/main" id="{D1BD10F1-03C8-467A-BFB0-E928D42B97EA}"/>
              </a:ext>
            </a:extLst>
          </p:cNvPr>
          <p:cNvSpPr txBox="1"/>
          <p:nvPr/>
        </p:nvSpPr>
        <p:spPr>
          <a:xfrm>
            <a:off x="864078" y="1077723"/>
            <a:ext cx="10904081"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tLang="zh-CN" sz="2300">
                <a:latin typeface="Segoe UI" panose="020B0502040204020203" pitchFamily="34" charset="0"/>
                <a:ea typeface="+mn-lt"/>
                <a:cs typeface="Segoe UI" panose="020B0502040204020203" pitchFamily="34" charset="0"/>
              </a:rPr>
              <a:t>GOAL: </a:t>
            </a:r>
            <a:r>
              <a:rPr lang="en-GB" altLang="zh-CN" sz="2300">
                <a:latin typeface="Segoe UI Light" panose="020B0502040204020203" pitchFamily="34" charset="0"/>
                <a:ea typeface="+mn-lt"/>
                <a:cs typeface="Segoe UI Light" panose="020B0502040204020203" pitchFamily="34" charset="0"/>
              </a:rPr>
              <a:t>Improve robustness of classifier by increasing variability in the dataset </a:t>
            </a:r>
            <a:endParaRPr lang="zh-CN" altLang="en-US" sz="2300">
              <a:latin typeface="Segoe UI Light" panose="020B0502040204020203" pitchFamily="34" charset="0"/>
              <a:ea typeface="等线"/>
              <a:cs typeface="Segoe UI Light" panose="020B0502040204020203" pitchFamily="34" charset="0"/>
            </a:endParaRPr>
          </a:p>
        </p:txBody>
      </p:sp>
      <p:sp>
        <p:nvSpPr>
          <p:cNvPr id="8" name="文本框 7">
            <a:extLst>
              <a:ext uri="{FF2B5EF4-FFF2-40B4-BE49-F238E27FC236}">
                <a16:creationId xmlns:a16="http://schemas.microsoft.com/office/drawing/2014/main" id="{90CDC184-BF28-45CB-A752-F776BD3799BA}"/>
              </a:ext>
            </a:extLst>
          </p:cNvPr>
          <p:cNvSpPr txBox="1"/>
          <p:nvPr/>
        </p:nvSpPr>
        <p:spPr>
          <a:xfrm>
            <a:off x="864078" y="259590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2400">
                <a:latin typeface="Segoe UI" panose="020B0502040204020203" pitchFamily="34" charset="0"/>
                <a:ea typeface="等线"/>
                <a:cs typeface="Segoe UI" panose="020B0502040204020203" pitchFamily="34" charset="0"/>
              </a:rPr>
              <a:t>BEFORE</a:t>
            </a:r>
            <a:endParaRPr lang="zh-CN" altLang="en-US" sz="240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870AA3B-BDD5-45A1-B2DA-47ACEC186C8B}"/>
                  </a:ext>
                </a:extLst>
              </p:cNvPr>
              <p:cNvSpPr txBox="1"/>
              <p:nvPr/>
            </p:nvSpPr>
            <p:spPr>
              <a:xfrm>
                <a:off x="8985281" y="259475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14:m>
                  <m:oMath xmlns:m="http://schemas.openxmlformats.org/officeDocument/2006/math">
                    <m:r>
                      <a:rPr lang="en-GB" altLang="zh-CN" sz="2400" b="0" i="1" dirty="0" smtClean="0">
                        <a:latin typeface="Cambria Math" panose="02040503050406030204" pitchFamily="18" charset="0"/>
                        <a:ea typeface="等线"/>
                        <a:cs typeface="Calibri"/>
                      </a:rPr>
                      <m:t>20°</m:t>
                    </m:r>
                  </m:oMath>
                </a14:m>
                <a:r>
                  <a:rPr lang="zh-CN" altLang="en-US" sz="2400">
                    <a:ea typeface="等线"/>
                    <a:cs typeface="Calibri"/>
                  </a:rPr>
                  <a:t> </a:t>
                </a:r>
                <a:r>
                  <a:rPr lang="en-GB" altLang="zh-CN" sz="2400">
                    <a:latin typeface="Segoe UI Light" panose="020B0502040204020203" pitchFamily="34" charset="0"/>
                    <a:ea typeface="等线"/>
                    <a:cs typeface="Segoe UI Light" panose="020B0502040204020203" pitchFamily="34" charset="0"/>
                  </a:rPr>
                  <a:t>Rotation</a:t>
                </a:r>
                <a:endParaRPr lang="zh-CN" altLang="en-US" sz="2400">
                  <a:latin typeface="Segoe UI Light" panose="020B0502040204020203" pitchFamily="34" charset="0"/>
                  <a:ea typeface="等线"/>
                  <a:cs typeface="Segoe UI Light" panose="020B0502040204020203" pitchFamily="34" charset="0"/>
                </a:endParaRPr>
              </a:p>
            </p:txBody>
          </p:sp>
        </mc:Choice>
        <mc:Fallback xmlns="">
          <p:sp>
            <p:nvSpPr>
              <p:cNvPr id="10" name="文本框 9">
                <a:extLst>
                  <a:ext uri="{FF2B5EF4-FFF2-40B4-BE49-F238E27FC236}">
                    <a16:creationId xmlns:a16="http://schemas.microsoft.com/office/drawing/2014/main" id="{4870AA3B-BDD5-45A1-B2DA-47ACEC186C8B}"/>
                  </a:ext>
                </a:extLst>
              </p:cNvPr>
              <p:cNvSpPr txBox="1">
                <a:spLocks noRot="1" noChangeAspect="1" noMove="1" noResize="1" noEditPoints="1" noAdjustHandles="1" noChangeArrowheads="1" noChangeShapeType="1" noTextEdit="1"/>
              </p:cNvSpPr>
              <p:nvPr/>
            </p:nvSpPr>
            <p:spPr>
              <a:xfrm>
                <a:off x="8985281" y="2594753"/>
                <a:ext cx="2743200" cy="461665"/>
              </a:xfrm>
              <a:prstGeom prst="rect">
                <a:avLst/>
              </a:prstGeom>
              <a:blipFill>
                <a:blip r:embed="rId3"/>
                <a:stretch>
                  <a:fillRect l="-667" t="-12000"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1CF98A2-505E-4AB9-945C-02984E7DC81D}"/>
                  </a:ext>
                </a:extLst>
              </p:cNvPr>
              <p:cNvSpPr txBox="1"/>
              <p:nvPr/>
            </p:nvSpPr>
            <p:spPr>
              <a:xfrm>
                <a:off x="8902555" y="4911313"/>
                <a:ext cx="31349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14:m>
                  <m:oMath xmlns:m="http://schemas.openxmlformats.org/officeDocument/2006/math">
                    <m:r>
                      <a:rPr lang="en-GB" altLang="zh-CN" sz="2400" b="0" i="1" smtClean="0">
                        <a:solidFill>
                          <a:srgbClr val="222222"/>
                        </a:solidFill>
                        <a:latin typeface="Cambria Math" panose="02040503050406030204" pitchFamily="18" charset="0"/>
                        <a:ea typeface="等线"/>
                        <a:cs typeface="arial"/>
                      </a:rPr>
                      <m:t>20°</m:t>
                    </m:r>
                  </m:oMath>
                </a14:m>
                <a:r>
                  <a:rPr lang="en-US" altLang="zh-CN" sz="2400">
                    <a:solidFill>
                      <a:srgbClr val="222222"/>
                    </a:solidFill>
                    <a:latin typeface="Segoe UI Light" panose="020B0502040204020203" pitchFamily="34" charset="0"/>
                    <a:ea typeface="等线"/>
                    <a:cs typeface="Segoe UI Light" panose="020B0502040204020203" pitchFamily="34" charset="0"/>
                  </a:rPr>
                  <a:t> Rotation</a:t>
                </a:r>
              </a:p>
              <a:p>
                <a:r>
                  <a:rPr lang="en-US" altLang="zh-CN" sz="2400">
                    <a:solidFill>
                      <a:srgbClr val="222222"/>
                    </a:solidFill>
                    <a:latin typeface="Segoe UI Light" panose="020B0502040204020203" pitchFamily="34" charset="0"/>
                    <a:ea typeface="等线"/>
                    <a:cs typeface="Segoe UI Light" panose="020B0502040204020203" pitchFamily="34" charset="0"/>
                  </a:rPr>
                  <a:t>Rescale </a:t>
                </a:r>
                <a14:m>
                  <m:oMath xmlns:m="http://schemas.openxmlformats.org/officeDocument/2006/math">
                    <m:r>
                      <a:rPr lang="en-GB" altLang="zh-CN" sz="2400" b="0" i="1" smtClean="0">
                        <a:solidFill>
                          <a:srgbClr val="222222"/>
                        </a:solidFill>
                        <a:latin typeface="Cambria Math" panose="02040503050406030204" pitchFamily="18" charset="0"/>
                        <a:ea typeface="等线"/>
                        <a:cs typeface="arial"/>
                      </a:rPr>
                      <m:t>120%</m:t>
                    </m:r>
                  </m:oMath>
                </a14:m>
                <a:endParaRPr lang="zh-CN" altLang="en-US" sz="2400">
                  <a:latin typeface="Segoe UI Light" panose="020B0502040204020203" pitchFamily="34" charset="0"/>
                  <a:ea typeface="等线"/>
                  <a:cs typeface="Segoe UI Light" panose="020B0502040204020203" pitchFamily="34" charset="0"/>
                </a:endParaRPr>
              </a:p>
            </p:txBody>
          </p:sp>
        </mc:Choice>
        <mc:Fallback xmlns="">
          <p:sp>
            <p:nvSpPr>
              <p:cNvPr id="13" name="文本框 12">
                <a:extLst>
                  <a:ext uri="{FF2B5EF4-FFF2-40B4-BE49-F238E27FC236}">
                    <a16:creationId xmlns:a16="http://schemas.microsoft.com/office/drawing/2014/main" id="{61CF98A2-505E-4AB9-945C-02984E7DC81D}"/>
                  </a:ext>
                </a:extLst>
              </p:cNvPr>
              <p:cNvSpPr txBox="1">
                <a:spLocks noRot="1" noChangeAspect="1" noMove="1" noResize="1" noEditPoints="1" noAdjustHandles="1" noChangeArrowheads="1" noChangeShapeType="1" noTextEdit="1"/>
              </p:cNvSpPr>
              <p:nvPr/>
            </p:nvSpPr>
            <p:spPr>
              <a:xfrm>
                <a:off x="8902555" y="4911313"/>
                <a:ext cx="3134928" cy="830997"/>
              </a:xfrm>
              <a:prstGeom prst="rect">
                <a:avLst/>
              </a:prstGeom>
              <a:blipFill>
                <a:blip r:embed="rId4"/>
                <a:stretch>
                  <a:fillRect l="-2913" t="-5147" b="-16912"/>
                </a:stretch>
              </a:blipFill>
            </p:spPr>
            <p:txBody>
              <a:bodyPr/>
              <a:lstStyle/>
              <a:p>
                <a:r>
                  <a:rPr lang="en-US">
                    <a:noFill/>
                  </a:rPr>
                  <a:t> </a:t>
                </a:r>
              </a:p>
            </p:txBody>
          </p:sp>
        </mc:Fallback>
      </mc:AlternateContent>
      <p:pic>
        <p:nvPicPr>
          <p:cNvPr id="16" name="图片 16" descr="图片包含 照片, 领带, 瓶子, 男人&#10;&#10;已生成极高可信度的说明">
            <a:extLst>
              <a:ext uri="{FF2B5EF4-FFF2-40B4-BE49-F238E27FC236}">
                <a16:creationId xmlns:a16="http://schemas.microsoft.com/office/drawing/2014/main" id="{7EC7C64B-9E36-40D8-BE84-9A55B69D53F5}"/>
              </a:ext>
            </a:extLst>
          </p:cNvPr>
          <p:cNvPicPr>
            <a:picLocks noChangeAspect="1"/>
          </p:cNvPicPr>
          <p:nvPr/>
        </p:nvPicPr>
        <p:blipFill>
          <a:blip r:embed="rId5"/>
          <a:stretch>
            <a:fillRect/>
          </a:stretch>
        </p:blipFill>
        <p:spPr>
          <a:xfrm>
            <a:off x="1061048" y="3081067"/>
            <a:ext cx="2349261" cy="2349261"/>
          </a:xfrm>
          <a:prstGeom prst="rect">
            <a:avLst/>
          </a:prstGeom>
        </p:spPr>
      </p:pic>
      <p:pic>
        <p:nvPicPr>
          <p:cNvPr id="18" name="图片 18" descr="图片包含 照片, 领带, 男人, 关&#10;&#10;已生成极高可信度的说明">
            <a:extLst>
              <a:ext uri="{FF2B5EF4-FFF2-40B4-BE49-F238E27FC236}">
                <a16:creationId xmlns:a16="http://schemas.microsoft.com/office/drawing/2014/main" id="{7830BD44-A48C-4B96-9EBA-5DA97F506267}"/>
              </a:ext>
            </a:extLst>
          </p:cNvPr>
          <p:cNvPicPr>
            <a:picLocks noChangeAspect="1"/>
          </p:cNvPicPr>
          <p:nvPr/>
        </p:nvPicPr>
        <p:blipFill>
          <a:blip r:embed="rId6"/>
          <a:stretch>
            <a:fillRect/>
          </a:stretch>
        </p:blipFill>
        <p:spPr>
          <a:xfrm>
            <a:off x="6797615" y="1858992"/>
            <a:ext cx="1860430" cy="1889185"/>
          </a:xfrm>
          <a:prstGeom prst="rect">
            <a:avLst/>
          </a:prstGeom>
        </p:spPr>
      </p:pic>
      <p:pic>
        <p:nvPicPr>
          <p:cNvPr id="20" name="图片 20" descr="图片包含 照片, 领带, 男人, 看着&#10;&#10;已生成极高可信度的说明">
            <a:extLst>
              <a:ext uri="{FF2B5EF4-FFF2-40B4-BE49-F238E27FC236}">
                <a16:creationId xmlns:a16="http://schemas.microsoft.com/office/drawing/2014/main" id="{BED743A3-7C36-45B4-A14F-245A8CEDEB25}"/>
              </a:ext>
            </a:extLst>
          </p:cNvPr>
          <p:cNvPicPr>
            <a:picLocks noChangeAspect="1"/>
          </p:cNvPicPr>
          <p:nvPr/>
        </p:nvPicPr>
        <p:blipFill>
          <a:blip r:embed="rId7"/>
          <a:stretch>
            <a:fillRect/>
          </a:stretch>
        </p:blipFill>
        <p:spPr>
          <a:xfrm>
            <a:off x="6840747" y="4418163"/>
            <a:ext cx="1817299" cy="1817299"/>
          </a:xfrm>
          <a:prstGeom prst="rect">
            <a:avLst/>
          </a:prstGeom>
        </p:spPr>
      </p:pic>
      <p:sp>
        <p:nvSpPr>
          <p:cNvPr id="7" name="箭头: 上 6">
            <a:extLst>
              <a:ext uri="{FF2B5EF4-FFF2-40B4-BE49-F238E27FC236}">
                <a16:creationId xmlns:a16="http://schemas.microsoft.com/office/drawing/2014/main" id="{E41E8C3C-BD92-4F32-8D76-3AD764918CF3}"/>
              </a:ext>
            </a:extLst>
          </p:cNvPr>
          <p:cNvSpPr/>
          <p:nvPr/>
        </p:nvSpPr>
        <p:spPr>
          <a:xfrm rot="2760000">
            <a:off x="5638023" y="2350325"/>
            <a:ext cx="484632" cy="1323464"/>
          </a:xfrm>
          <a:prstGeom prst="upArrow">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 16">
            <a:extLst>
              <a:ext uri="{FF2B5EF4-FFF2-40B4-BE49-F238E27FC236}">
                <a16:creationId xmlns:a16="http://schemas.microsoft.com/office/drawing/2014/main" id="{0C60A63C-F123-4BEF-BC01-5CC9CAC030A9}"/>
              </a:ext>
            </a:extLst>
          </p:cNvPr>
          <p:cNvSpPr/>
          <p:nvPr/>
        </p:nvSpPr>
        <p:spPr>
          <a:xfrm rot="7860000">
            <a:off x="5695532" y="4291268"/>
            <a:ext cx="484632" cy="1323464"/>
          </a:xfrm>
          <a:prstGeom prst="upArrow">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A08FDA0-FF5F-4EEC-B695-0551F962EC11}"/>
              </a:ext>
            </a:extLst>
          </p:cNvPr>
          <p:cNvSpPr txBox="1"/>
          <p:nvPr/>
        </p:nvSpPr>
        <p:spPr>
          <a:xfrm>
            <a:off x="3604255" y="3766443"/>
            <a:ext cx="38637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tLang="zh-CN">
                <a:latin typeface="Segoe UI Light" panose="020B0502040204020203" pitchFamily="34" charset="0"/>
                <a:ea typeface="等线"/>
                <a:cs typeface="Segoe UI Light" panose="020B0502040204020203" pitchFamily="34" charset="0"/>
              </a:rPr>
              <a:t>Applied with 50% probability</a:t>
            </a:r>
            <a:endParaRPr lang="zh-CN" alt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805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5ABAB6D-027E-4622-9746-94CC49A64C41}"/>
              </a:ext>
            </a:extLst>
          </p:cNvPr>
          <p:cNvGrpSpPr/>
          <p:nvPr/>
        </p:nvGrpSpPr>
        <p:grpSpPr>
          <a:xfrm>
            <a:off x="-1" y="-193116"/>
            <a:ext cx="5421087" cy="1202947"/>
            <a:chOff x="-1" y="-221109"/>
            <a:chExt cx="6296747" cy="1397257"/>
          </a:xfrm>
          <a:solidFill>
            <a:srgbClr val="3F6862"/>
          </a:solidFill>
        </p:grpSpPr>
        <p:sp>
          <p:nvSpPr>
            <p:cNvPr id="5" name="Rectangle 4">
              <a:extLst>
                <a:ext uri="{FF2B5EF4-FFF2-40B4-BE49-F238E27FC236}">
                  <a16:creationId xmlns:a16="http://schemas.microsoft.com/office/drawing/2014/main" id="{B65F0660-4A16-4CE7-9427-F1C8838D1ED3}"/>
                </a:ext>
              </a:extLst>
            </p:cNvPr>
            <p:cNvSpPr/>
            <p:nvPr/>
          </p:nvSpPr>
          <p:spPr>
            <a:xfrm>
              <a:off x="-1" y="0"/>
              <a:ext cx="5405377" cy="960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a:solidFill>
                    <a:schemeClr val="bg1"/>
                  </a:solidFill>
                  <a:latin typeface="Segoe UI"/>
                  <a:ea typeface="+mn-lt"/>
                  <a:cs typeface="Segoe UI"/>
                </a:rPr>
                <a:t>NETWORK ARCHITECTURE</a:t>
              </a:r>
              <a:endParaRPr lang="zh-CN" altLang="en-US"/>
            </a:p>
          </p:txBody>
        </p:sp>
        <p:sp>
          <p:nvSpPr>
            <p:cNvPr id="6" name="Right Triangle 5">
              <a:extLst>
                <a:ext uri="{FF2B5EF4-FFF2-40B4-BE49-F238E27FC236}">
                  <a16:creationId xmlns:a16="http://schemas.microsoft.com/office/drawing/2014/main" id="{FE1A1CC0-5515-464B-85D3-F8A7E0655199}"/>
                </a:ext>
              </a:extLst>
            </p:cNvPr>
            <p:cNvSpPr/>
            <p:nvPr/>
          </p:nvSpPr>
          <p:spPr>
            <a:xfrm rot="16200000" flipH="1" flipV="1">
              <a:off x="5373541" y="31835"/>
              <a:ext cx="955040" cy="891371"/>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C6313200-C1CE-4190-8D31-D1E3C0A03FAB}"/>
                </a:ext>
              </a:extLst>
            </p:cNvPr>
            <p:cNvSpPr/>
            <p:nvPr/>
          </p:nvSpPr>
          <p:spPr>
            <a:xfrm rot="18763139">
              <a:off x="5304499" y="426720"/>
              <a:ext cx="1397257" cy="101600"/>
            </a:xfrm>
            <a:custGeom>
              <a:avLst/>
              <a:gdLst>
                <a:gd name="connsiteX0" fmla="*/ 1303441 w 1397257"/>
                <a:gd name="connsiteY0" fmla="*/ 0 h 101600"/>
                <a:gd name="connsiteX1" fmla="*/ 1397257 w 1397257"/>
                <a:gd name="connsiteY1" fmla="*/ 101600 h 101600"/>
                <a:gd name="connsiteX2" fmla="*/ 92038 w 1397257"/>
                <a:gd name="connsiteY2" fmla="*/ 101600 h 101600"/>
                <a:gd name="connsiteX3" fmla="*/ 0 w 1397257"/>
                <a:gd name="connsiteY3" fmla="*/ 1926 h 101600"/>
                <a:gd name="connsiteX4" fmla="*/ 0 w 1397257"/>
                <a:gd name="connsiteY4" fmla="*/ 0 h 10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257" h="101600">
                  <a:moveTo>
                    <a:pt x="1303441" y="0"/>
                  </a:moveTo>
                  <a:lnTo>
                    <a:pt x="1397257" y="101600"/>
                  </a:lnTo>
                  <a:lnTo>
                    <a:pt x="92038" y="101600"/>
                  </a:lnTo>
                  <a:lnTo>
                    <a:pt x="0" y="192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6C5C0842-9903-491C-A129-B73DF83E205C}"/>
              </a:ext>
            </a:extLst>
          </p:cNvPr>
          <p:cNvSpPr txBox="1"/>
          <p:nvPr/>
        </p:nvSpPr>
        <p:spPr>
          <a:xfrm>
            <a:off x="5682924" y="146747"/>
            <a:ext cx="4963886" cy="523220"/>
          </a:xfrm>
          <a:prstGeom prst="rect">
            <a:avLst/>
          </a:prstGeom>
          <a:noFill/>
        </p:spPr>
        <p:txBody>
          <a:bodyPr wrap="square" rtlCol="0" anchor="ctr">
            <a:spAutoFit/>
          </a:bodyPr>
          <a:lstStyle/>
          <a:p>
            <a:pPr algn="ctr"/>
            <a:endParaRPr lang="en-GB" sz="2800">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2E50D809-97AD-46D0-A49C-B303633BC55A}"/>
              </a:ext>
            </a:extLst>
          </p:cNvPr>
          <p:cNvSpPr/>
          <p:nvPr/>
        </p:nvSpPr>
        <p:spPr>
          <a:xfrm>
            <a:off x="0" y="6643396"/>
            <a:ext cx="12192000" cy="214604"/>
          </a:xfrm>
          <a:prstGeom prst="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3">
            <a:extLst>
              <a:ext uri="{FF2B5EF4-FFF2-40B4-BE49-F238E27FC236}">
                <a16:creationId xmlns:a16="http://schemas.microsoft.com/office/drawing/2014/main" id="{A270BD1D-F58D-4A19-AC8B-0B1791F446A5}"/>
              </a:ext>
            </a:extLst>
          </p:cNvPr>
          <p:cNvSpPr/>
          <p:nvPr/>
        </p:nvSpPr>
        <p:spPr>
          <a:xfrm>
            <a:off x="466170" y="2461314"/>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Image</a:t>
            </a:r>
          </a:p>
        </p:txBody>
      </p:sp>
      <p:cxnSp>
        <p:nvCxnSpPr>
          <p:cNvPr id="48" name="Straight Arrow Connector 47">
            <a:extLst>
              <a:ext uri="{FF2B5EF4-FFF2-40B4-BE49-F238E27FC236}">
                <a16:creationId xmlns:a16="http://schemas.microsoft.com/office/drawing/2014/main" id="{E6BE982D-BD29-426D-8A3A-0EE5906DE3F2}"/>
              </a:ext>
            </a:extLst>
          </p:cNvPr>
          <p:cNvCxnSpPr>
            <a:cxnSpLocks/>
          </p:cNvCxnSpPr>
          <p:nvPr/>
        </p:nvCxnSpPr>
        <p:spPr>
          <a:xfrm>
            <a:off x="1094842" y="3840215"/>
            <a:ext cx="669541"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3">
            <a:extLst>
              <a:ext uri="{FF2B5EF4-FFF2-40B4-BE49-F238E27FC236}">
                <a16:creationId xmlns:a16="http://schemas.microsoft.com/office/drawing/2014/main" id="{2D103B66-BCC8-4EDE-88B6-90F01BF99F0F}"/>
              </a:ext>
            </a:extLst>
          </p:cNvPr>
          <p:cNvSpPr/>
          <p:nvPr/>
        </p:nvSpPr>
        <p:spPr>
          <a:xfrm>
            <a:off x="1820186" y="2461314"/>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a:cs typeface="Segoe UI"/>
              </a:rPr>
              <a:t>Conv (64 x 5 x 5)</a:t>
            </a:r>
          </a:p>
        </p:txBody>
      </p:sp>
      <p:cxnSp>
        <p:nvCxnSpPr>
          <p:cNvPr id="62" name="Straight Arrow Connector 61">
            <a:extLst>
              <a:ext uri="{FF2B5EF4-FFF2-40B4-BE49-F238E27FC236}">
                <a16:creationId xmlns:a16="http://schemas.microsoft.com/office/drawing/2014/main" id="{F6E163C8-D227-4CFC-9E42-6EE81C5CFB29}"/>
              </a:ext>
            </a:extLst>
          </p:cNvPr>
          <p:cNvCxnSpPr>
            <a:cxnSpLocks/>
          </p:cNvCxnSpPr>
          <p:nvPr/>
        </p:nvCxnSpPr>
        <p:spPr>
          <a:xfrm>
            <a:off x="2460009" y="3820391"/>
            <a:ext cx="744830"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3">
            <a:extLst>
              <a:ext uri="{FF2B5EF4-FFF2-40B4-BE49-F238E27FC236}">
                <a16:creationId xmlns:a16="http://schemas.microsoft.com/office/drawing/2014/main" id="{7A23E92A-34B9-4CFD-B4BE-0C77ED448B2F}"/>
              </a:ext>
            </a:extLst>
          </p:cNvPr>
          <p:cNvSpPr/>
          <p:nvPr/>
        </p:nvSpPr>
        <p:spPr>
          <a:xfrm>
            <a:off x="3251386" y="2461314"/>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a:cs typeface="Segoe UI"/>
              </a:rPr>
              <a:t>Conv (128 x 5 x 5)</a:t>
            </a:r>
          </a:p>
        </p:txBody>
      </p:sp>
      <p:sp>
        <p:nvSpPr>
          <p:cNvPr id="59" name="TextBox 58">
            <a:extLst>
              <a:ext uri="{FF2B5EF4-FFF2-40B4-BE49-F238E27FC236}">
                <a16:creationId xmlns:a16="http://schemas.microsoft.com/office/drawing/2014/main" id="{E4C3EF2D-149B-460F-8FB6-29444BBAFEFE}"/>
              </a:ext>
            </a:extLst>
          </p:cNvPr>
          <p:cNvSpPr txBox="1"/>
          <p:nvPr/>
        </p:nvSpPr>
        <p:spPr>
          <a:xfrm rot="16200000">
            <a:off x="1818831" y="3663187"/>
            <a:ext cx="1865163" cy="307777"/>
          </a:xfrm>
          <a:prstGeom prst="rect">
            <a:avLst/>
          </a:prstGeom>
          <a:solidFill>
            <a:schemeClr val="bg1"/>
          </a:solidFill>
        </p:spPr>
        <p:txBody>
          <a:bodyPr wrap="square" rtlCol="0">
            <a:spAutoFit/>
          </a:bodyPr>
          <a:lstStyle/>
          <a:p>
            <a:pPr algn="ctr"/>
            <a:r>
              <a:rPr lang="en-US" sz="1400">
                <a:latin typeface="Segoe UI Light" panose="020B0502040204020203" pitchFamily="34" charset="0"/>
                <a:cs typeface="Segoe UI Light" panose="020B0502040204020203" pitchFamily="34" charset="0"/>
              </a:rPr>
              <a:t>2x2 Max Pooling</a:t>
            </a:r>
          </a:p>
        </p:txBody>
      </p:sp>
      <p:cxnSp>
        <p:nvCxnSpPr>
          <p:cNvPr id="70" name="Straight Arrow Connector 69">
            <a:extLst>
              <a:ext uri="{FF2B5EF4-FFF2-40B4-BE49-F238E27FC236}">
                <a16:creationId xmlns:a16="http://schemas.microsoft.com/office/drawing/2014/main" id="{27CD0755-A05C-4B88-BC9B-87EAD8DC8C55}"/>
              </a:ext>
            </a:extLst>
          </p:cNvPr>
          <p:cNvCxnSpPr>
            <a:cxnSpLocks/>
          </p:cNvCxnSpPr>
          <p:nvPr/>
        </p:nvCxnSpPr>
        <p:spPr>
          <a:xfrm>
            <a:off x="3876926" y="3817076"/>
            <a:ext cx="744830"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3">
            <a:extLst>
              <a:ext uri="{FF2B5EF4-FFF2-40B4-BE49-F238E27FC236}">
                <a16:creationId xmlns:a16="http://schemas.microsoft.com/office/drawing/2014/main" id="{28A38247-D69B-471D-9925-89939BDCEB09}"/>
              </a:ext>
            </a:extLst>
          </p:cNvPr>
          <p:cNvSpPr/>
          <p:nvPr/>
        </p:nvSpPr>
        <p:spPr>
          <a:xfrm>
            <a:off x="4668303" y="2457999"/>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a:cs typeface="Segoe UI"/>
              </a:rPr>
              <a:t>Conv (256 x 5 x 5)</a:t>
            </a:r>
          </a:p>
        </p:txBody>
      </p:sp>
      <p:cxnSp>
        <p:nvCxnSpPr>
          <p:cNvPr id="73" name="Straight Arrow Connector 72">
            <a:extLst>
              <a:ext uri="{FF2B5EF4-FFF2-40B4-BE49-F238E27FC236}">
                <a16:creationId xmlns:a16="http://schemas.microsoft.com/office/drawing/2014/main" id="{4EF0B553-B5C7-4A87-B744-349A67774EEB}"/>
              </a:ext>
            </a:extLst>
          </p:cNvPr>
          <p:cNvCxnSpPr>
            <a:cxnSpLocks/>
          </p:cNvCxnSpPr>
          <p:nvPr/>
        </p:nvCxnSpPr>
        <p:spPr>
          <a:xfrm>
            <a:off x="5308126" y="3817076"/>
            <a:ext cx="744830"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3">
            <a:extLst>
              <a:ext uri="{FF2B5EF4-FFF2-40B4-BE49-F238E27FC236}">
                <a16:creationId xmlns:a16="http://schemas.microsoft.com/office/drawing/2014/main" id="{30A9F110-4F36-4060-AA33-D2795594857A}"/>
              </a:ext>
            </a:extLst>
          </p:cNvPr>
          <p:cNvSpPr/>
          <p:nvPr/>
        </p:nvSpPr>
        <p:spPr>
          <a:xfrm>
            <a:off x="6099503" y="2457999"/>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a:cs typeface="Segoe UI"/>
              </a:rPr>
              <a:t>Conv (512 x 5 x 5)</a:t>
            </a:r>
          </a:p>
        </p:txBody>
      </p:sp>
      <p:cxnSp>
        <p:nvCxnSpPr>
          <p:cNvPr id="77" name="Straight Arrow Connector 76">
            <a:extLst>
              <a:ext uri="{FF2B5EF4-FFF2-40B4-BE49-F238E27FC236}">
                <a16:creationId xmlns:a16="http://schemas.microsoft.com/office/drawing/2014/main" id="{322D7B1E-4087-4C45-80AD-7F62E62E5109}"/>
              </a:ext>
            </a:extLst>
          </p:cNvPr>
          <p:cNvCxnSpPr>
            <a:cxnSpLocks/>
          </p:cNvCxnSpPr>
          <p:nvPr/>
        </p:nvCxnSpPr>
        <p:spPr>
          <a:xfrm>
            <a:off x="6739326" y="3817076"/>
            <a:ext cx="744830"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E47525C-F896-4FFE-8278-60589019C1B4}"/>
              </a:ext>
            </a:extLst>
          </p:cNvPr>
          <p:cNvSpPr txBox="1"/>
          <p:nvPr/>
        </p:nvSpPr>
        <p:spPr>
          <a:xfrm rot="16200000">
            <a:off x="3261921" y="3664002"/>
            <a:ext cx="1865163" cy="307777"/>
          </a:xfrm>
          <a:prstGeom prst="rect">
            <a:avLst/>
          </a:prstGeom>
          <a:solidFill>
            <a:schemeClr val="bg1"/>
          </a:solidFill>
        </p:spPr>
        <p:txBody>
          <a:bodyPr wrap="square" rtlCol="0">
            <a:spAutoFit/>
          </a:bodyPr>
          <a:lstStyle/>
          <a:p>
            <a:pPr algn="ctr"/>
            <a:r>
              <a:rPr lang="en-US" sz="1400">
                <a:latin typeface="Segoe UI Light" panose="020B0502040204020203" pitchFamily="34" charset="0"/>
                <a:cs typeface="Segoe UI Light" panose="020B0502040204020203" pitchFamily="34" charset="0"/>
              </a:rPr>
              <a:t>2x2 Max Pooling</a:t>
            </a:r>
          </a:p>
        </p:txBody>
      </p:sp>
      <p:sp>
        <p:nvSpPr>
          <p:cNvPr id="80" name="TextBox 79">
            <a:extLst>
              <a:ext uri="{FF2B5EF4-FFF2-40B4-BE49-F238E27FC236}">
                <a16:creationId xmlns:a16="http://schemas.microsoft.com/office/drawing/2014/main" id="{FA059164-4B3F-46CB-8420-6E2C1077C107}"/>
              </a:ext>
            </a:extLst>
          </p:cNvPr>
          <p:cNvSpPr txBox="1"/>
          <p:nvPr/>
        </p:nvSpPr>
        <p:spPr>
          <a:xfrm rot="16200000">
            <a:off x="4723709" y="3666757"/>
            <a:ext cx="1865163" cy="307777"/>
          </a:xfrm>
          <a:prstGeom prst="rect">
            <a:avLst/>
          </a:prstGeom>
          <a:solidFill>
            <a:schemeClr val="bg1"/>
          </a:solidFill>
        </p:spPr>
        <p:txBody>
          <a:bodyPr wrap="square" rtlCol="0">
            <a:spAutoFit/>
          </a:bodyPr>
          <a:lstStyle/>
          <a:p>
            <a:pPr algn="ctr"/>
            <a:r>
              <a:rPr lang="en-US" sz="1400">
                <a:latin typeface="Segoe UI Light" panose="020B0502040204020203" pitchFamily="34" charset="0"/>
                <a:cs typeface="Segoe UI Light" panose="020B0502040204020203" pitchFamily="34" charset="0"/>
              </a:rPr>
              <a:t>2x2 Max Pooling</a:t>
            </a:r>
          </a:p>
        </p:txBody>
      </p:sp>
      <p:sp>
        <p:nvSpPr>
          <p:cNvPr id="81" name="TextBox 80">
            <a:extLst>
              <a:ext uri="{FF2B5EF4-FFF2-40B4-BE49-F238E27FC236}">
                <a16:creationId xmlns:a16="http://schemas.microsoft.com/office/drawing/2014/main" id="{4498FBE8-8822-42A7-B6A4-7651D30B58AE}"/>
              </a:ext>
            </a:extLst>
          </p:cNvPr>
          <p:cNvSpPr txBox="1"/>
          <p:nvPr/>
        </p:nvSpPr>
        <p:spPr>
          <a:xfrm rot="16200000">
            <a:off x="6104490" y="3611538"/>
            <a:ext cx="1865163" cy="307777"/>
          </a:xfrm>
          <a:prstGeom prst="rect">
            <a:avLst/>
          </a:prstGeom>
          <a:solidFill>
            <a:schemeClr val="bg1"/>
          </a:solidFill>
        </p:spPr>
        <p:txBody>
          <a:bodyPr wrap="square" rtlCol="0">
            <a:spAutoFit/>
          </a:bodyPr>
          <a:lstStyle/>
          <a:p>
            <a:pPr algn="ctr"/>
            <a:r>
              <a:rPr lang="en-US" sz="1400">
                <a:latin typeface="Segoe UI Light" panose="020B0502040204020203" pitchFamily="34" charset="0"/>
                <a:cs typeface="Segoe UI Light" panose="020B0502040204020203" pitchFamily="34" charset="0"/>
              </a:rPr>
              <a:t>4x4 Max Pooling</a:t>
            </a:r>
          </a:p>
        </p:txBody>
      </p:sp>
      <p:sp>
        <p:nvSpPr>
          <p:cNvPr id="82" name="Rounded Rectangle 3">
            <a:extLst>
              <a:ext uri="{FF2B5EF4-FFF2-40B4-BE49-F238E27FC236}">
                <a16:creationId xmlns:a16="http://schemas.microsoft.com/office/drawing/2014/main" id="{0204943A-287D-428B-AC7E-6A5E6718A601}"/>
              </a:ext>
            </a:extLst>
          </p:cNvPr>
          <p:cNvSpPr/>
          <p:nvPr/>
        </p:nvSpPr>
        <p:spPr>
          <a:xfrm>
            <a:off x="8603078" y="2455584"/>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FC (2048)</a:t>
            </a:r>
          </a:p>
        </p:txBody>
      </p:sp>
      <p:cxnSp>
        <p:nvCxnSpPr>
          <p:cNvPr id="83" name="Straight Arrow Connector 82">
            <a:extLst>
              <a:ext uri="{FF2B5EF4-FFF2-40B4-BE49-F238E27FC236}">
                <a16:creationId xmlns:a16="http://schemas.microsoft.com/office/drawing/2014/main" id="{80AF4C8E-D615-4ED0-9330-694FB3DA8025}"/>
              </a:ext>
            </a:extLst>
          </p:cNvPr>
          <p:cNvCxnSpPr>
            <a:cxnSpLocks/>
          </p:cNvCxnSpPr>
          <p:nvPr/>
        </p:nvCxnSpPr>
        <p:spPr>
          <a:xfrm>
            <a:off x="9242901" y="3817075"/>
            <a:ext cx="500124"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3">
            <a:extLst>
              <a:ext uri="{FF2B5EF4-FFF2-40B4-BE49-F238E27FC236}">
                <a16:creationId xmlns:a16="http://schemas.microsoft.com/office/drawing/2014/main" id="{FB7072D3-1950-4968-8BF7-158A9BBDCCD1}"/>
              </a:ext>
            </a:extLst>
          </p:cNvPr>
          <p:cNvSpPr/>
          <p:nvPr/>
        </p:nvSpPr>
        <p:spPr>
          <a:xfrm>
            <a:off x="9775289" y="2457032"/>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FC (2048)</a:t>
            </a:r>
          </a:p>
        </p:txBody>
      </p:sp>
      <p:sp>
        <p:nvSpPr>
          <p:cNvPr id="85" name="Rounded Rectangle 3">
            <a:extLst>
              <a:ext uri="{FF2B5EF4-FFF2-40B4-BE49-F238E27FC236}">
                <a16:creationId xmlns:a16="http://schemas.microsoft.com/office/drawing/2014/main" id="{130FCE40-69E6-43E9-A651-EFEF5C28C19B}"/>
              </a:ext>
            </a:extLst>
          </p:cNvPr>
          <p:cNvSpPr/>
          <p:nvPr/>
        </p:nvSpPr>
        <p:spPr>
          <a:xfrm>
            <a:off x="10900247" y="2457032"/>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FC (2)</a:t>
            </a:r>
          </a:p>
        </p:txBody>
      </p:sp>
      <p:sp>
        <p:nvSpPr>
          <p:cNvPr id="87" name="Left Brace 86">
            <a:extLst>
              <a:ext uri="{FF2B5EF4-FFF2-40B4-BE49-F238E27FC236}">
                <a16:creationId xmlns:a16="http://schemas.microsoft.com/office/drawing/2014/main" id="{39DAF605-B2BA-46AE-B3A6-C6690EDCDF93}"/>
              </a:ext>
            </a:extLst>
          </p:cNvPr>
          <p:cNvSpPr/>
          <p:nvPr/>
        </p:nvSpPr>
        <p:spPr>
          <a:xfrm rot="5400000">
            <a:off x="9892412" y="696826"/>
            <a:ext cx="414911" cy="2993579"/>
          </a:xfrm>
          <a:prstGeom prst="leftBrace">
            <a:avLst>
              <a:gd name="adj1" fmla="val 8333"/>
              <a:gd name="adj2" fmla="val 50483"/>
            </a:avLst>
          </a:prstGeom>
          <a:ln w="57150">
            <a:solidFill>
              <a:srgbClr val="AAD6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Rounded Rectangle 3">
            <a:extLst>
              <a:ext uri="{FF2B5EF4-FFF2-40B4-BE49-F238E27FC236}">
                <a16:creationId xmlns:a16="http://schemas.microsoft.com/office/drawing/2014/main" id="{7CE342AA-3014-4DA4-BCE0-74077AD29D90}"/>
              </a:ext>
            </a:extLst>
          </p:cNvPr>
          <p:cNvSpPr/>
          <p:nvPr/>
        </p:nvSpPr>
        <p:spPr>
          <a:xfrm rot="5400000">
            <a:off x="9775289" y="70541"/>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Dropout(10%)</a:t>
            </a:r>
          </a:p>
        </p:txBody>
      </p:sp>
      <p:sp>
        <p:nvSpPr>
          <p:cNvPr id="89" name="TextBox 88">
            <a:extLst>
              <a:ext uri="{FF2B5EF4-FFF2-40B4-BE49-F238E27FC236}">
                <a16:creationId xmlns:a16="http://schemas.microsoft.com/office/drawing/2014/main" id="{DF0530E2-E01A-4A7D-A99D-5E33542ECF2A}"/>
              </a:ext>
            </a:extLst>
          </p:cNvPr>
          <p:cNvSpPr txBox="1"/>
          <p:nvPr/>
        </p:nvSpPr>
        <p:spPr>
          <a:xfrm>
            <a:off x="266737" y="5101704"/>
            <a:ext cx="1038687"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224 x 224 x 3</a:t>
            </a:r>
          </a:p>
        </p:txBody>
      </p:sp>
      <p:sp>
        <p:nvSpPr>
          <p:cNvPr id="90" name="TextBox 89">
            <a:extLst>
              <a:ext uri="{FF2B5EF4-FFF2-40B4-BE49-F238E27FC236}">
                <a16:creationId xmlns:a16="http://schemas.microsoft.com/office/drawing/2014/main" id="{C19C1F4A-A637-4F36-907E-A0841EDE10A6}"/>
              </a:ext>
            </a:extLst>
          </p:cNvPr>
          <p:cNvSpPr txBox="1"/>
          <p:nvPr/>
        </p:nvSpPr>
        <p:spPr>
          <a:xfrm>
            <a:off x="1560540" y="5101704"/>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224 x 224 x 64</a:t>
            </a:r>
          </a:p>
        </p:txBody>
      </p:sp>
      <p:sp>
        <p:nvSpPr>
          <p:cNvPr id="91" name="TextBox 90">
            <a:extLst>
              <a:ext uri="{FF2B5EF4-FFF2-40B4-BE49-F238E27FC236}">
                <a16:creationId xmlns:a16="http://schemas.microsoft.com/office/drawing/2014/main" id="{229665C3-2333-4612-86D9-B3463C3D491A}"/>
              </a:ext>
            </a:extLst>
          </p:cNvPr>
          <p:cNvSpPr txBox="1"/>
          <p:nvPr/>
        </p:nvSpPr>
        <p:spPr>
          <a:xfrm>
            <a:off x="2991740" y="5102029"/>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112 x 112 x 128</a:t>
            </a:r>
          </a:p>
        </p:txBody>
      </p:sp>
      <p:sp>
        <p:nvSpPr>
          <p:cNvPr id="92" name="TextBox 91">
            <a:extLst>
              <a:ext uri="{FF2B5EF4-FFF2-40B4-BE49-F238E27FC236}">
                <a16:creationId xmlns:a16="http://schemas.microsoft.com/office/drawing/2014/main" id="{D5D27209-CCC9-41C2-8387-E3DE03ABEBA1}"/>
              </a:ext>
            </a:extLst>
          </p:cNvPr>
          <p:cNvSpPr txBox="1"/>
          <p:nvPr/>
        </p:nvSpPr>
        <p:spPr>
          <a:xfrm>
            <a:off x="4405970" y="5103119"/>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56 x 56 x 256</a:t>
            </a:r>
          </a:p>
        </p:txBody>
      </p:sp>
      <p:sp>
        <p:nvSpPr>
          <p:cNvPr id="93" name="TextBox 92">
            <a:extLst>
              <a:ext uri="{FF2B5EF4-FFF2-40B4-BE49-F238E27FC236}">
                <a16:creationId xmlns:a16="http://schemas.microsoft.com/office/drawing/2014/main" id="{9688C3BE-B9C1-4BE7-A291-72F36B7932FF}"/>
              </a:ext>
            </a:extLst>
          </p:cNvPr>
          <p:cNvSpPr txBox="1"/>
          <p:nvPr/>
        </p:nvSpPr>
        <p:spPr>
          <a:xfrm>
            <a:off x="5843476" y="5097822"/>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28 x 28 x 512</a:t>
            </a:r>
          </a:p>
        </p:txBody>
      </p:sp>
      <p:sp>
        <p:nvSpPr>
          <p:cNvPr id="94" name="TextBox 93">
            <a:extLst>
              <a:ext uri="{FF2B5EF4-FFF2-40B4-BE49-F238E27FC236}">
                <a16:creationId xmlns:a16="http://schemas.microsoft.com/office/drawing/2014/main" id="{03223799-F71B-4528-89CB-EE17E6F235D1}"/>
              </a:ext>
            </a:extLst>
          </p:cNvPr>
          <p:cNvSpPr txBox="1"/>
          <p:nvPr/>
        </p:nvSpPr>
        <p:spPr>
          <a:xfrm>
            <a:off x="7183947" y="5097821"/>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7 x 7 x 512</a:t>
            </a:r>
          </a:p>
        </p:txBody>
      </p:sp>
      <p:sp>
        <p:nvSpPr>
          <p:cNvPr id="95" name="Rounded Rectangle 3">
            <a:extLst>
              <a:ext uri="{FF2B5EF4-FFF2-40B4-BE49-F238E27FC236}">
                <a16:creationId xmlns:a16="http://schemas.microsoft.com/office/drawing/2014/main" id="{60D61588-AD32-43C9-936A-A1FB11126659}"/>
              </a:ext>
            </a:extLst>
          </p:cNvPr>
          <p:cNvSpPr/>
          <p:nvPr/>
        </p:nvSpPr>
        <p:spPr>
          <a:xfrm>
            <a:off x="7443593" y="2455584"/>
            <a:ext cx="639823" cy="2614856"/>
          </a:xfrm>
          <a:prstGeom prst="roundRect">
            <a:avLst/>
          </a:prstGeom>
          <a:solidFill>
            <a:srgbClr val="3F686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atin typeface="Segoe UI" panose="020B0502040204020203" pitchFamily="34" charset="0"/>
                <a:cs typeface="Segoe UI" panose="020B0502040204020203" pitchFamily="34" charset="0"/>
              </a:rPr>
              <a:t>Flatten</a:t>
            </a:r>
          </a:p>
        </p:txBody>
      </p:sp>
      <p:cxnSp>
        <p:nvCxnSpPr>
          <p:cNvPr id="97" name="Straight Arrow Connector 96">
            <a:extLst>
              <a:ext uri="{FF2B5EF4-FFF2-40B4-BE49-F238E27FC236}">
                <a16:creationId xmlns:a16="http://schemas.microsoft.com/office/drawing/2014/main" id="{A5E31AE0-09B5-4871-ABD5-3FB074A1CA88}"/>
              </a:ext>
            </a:extLst>
          </p:cNvPr>
          <p:cNvCxnSpPr>
            <a:cxnSpLocks/>
          </p:cNvCxnSpPr>
          <p:nvPr/>
        </p:nvCxnSpPr>
        <p:spPr>
          <a:xfrm>
            <a:off x="10415112" y="3817075"/>
            <a:ext cx="500124"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C051B0B-3BA8-4F7A-A706-7E466CDBCD29}"/>
              </a:ext>
            </a:extLst>
          </p:cNvPr>
          <p:cNvCxnSpPr>
            <a:cxnSpLocks/>
          </p:cNvCxnSpPr>
          <p:nvPr/>
        </p:nvCxnSpPr>
        <p:spPr>
          <a:xfrm>
            <a:off x="8092999" y="3817075"/>
            <a:ext cx="500124" cy="0"/>
          </a:xfrm>
          <a:prstGeom prst="straightConnector1">
            <a:avLst/>
          </a:prstGeom>
          <a:ln w="57150">
            <a:solidFill>
              <a:srgbClr val="3F6862"/>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7C2F9DE6-7B3C-4409-9FF2-6995557E2BD3}"/>
              </a:ext>
            </a:extLst>
          </p:cNvPr>
          <p:cNvSpPr txBox="1"/>
          <p:nvPr/>
        </p:nvSpPr>
        <p:spPr>
          <a:xfrm>
            <a:off x="8349795" y="5097821"/>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25088 to 2048</a:t>
            </a:r>
          </a:p>
        </p:txBody>
      </p:sp>
      <p:sp>
        <p:nvSpPr>
          <p:cNvPr id="101" name="TextBox 100">
            <a:extLst>
              <a:ext uri="{FF2B5EF4-FFF2-40B4-BE49-F238E27FC236}">
                <a16:creationId xmlns:a16="http://schemas.microsoft.com/office/drawing/2014/main" id="{9D3C1E31-4DBA-4FC7-A503-FA750CE4B2CC}"/>
              </a:ext>
            </a:extLst>
          </p:cNvPr>
          <p:cNvSpPr txBox="1"/>
          <p:nvPr/>
        </p:nvSpPr>
        <p:spPr>
          <a:xfrm>
            <a:off x="9515643" y="5097821"/>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2048 to 2048</a:t>
            </a:r>
          </a:p>
        </p:txBody>
      </p:sp>
      <p:sp>
        <p:nvSpPr>
          <p:cNvPr id="102" name="TextBox 101">
            <a:extLst>
              <a:ext uri="{FF2B5EF4-FFF2-40B4-BE49-F238E27FC236}">
                <a16:creationId xmlns:a16="http://schemas.microsoft.com/office/drawing/2014/main" id="{B1FB205C-E2BC-4613-B92B-4DD076A18DB2}"/>
              </a:ext>
            </a:extLst>
          </p:cNvPr>
          <p:cNvSpPr txBox="1"/>
          <p:nvPr/>
        </p:nvSpPr>
        <p:spPr>
          <a:xfrm>
            <a:off x="10631460" y="5092667"/>
            <a:ext cx="1159114" cy="276999"/>
          </a:xfrm>
          <a:prstGeom prst="rect">
            <a:avLst/>
          </a:prstGeom>
          <a:noFill/>
        </p:spPr>
        <p:txBody>
          <a:bodyPr wrap="square" rtlCol="0">
            <a:spAutoFit/>
          </a:bodyPr>
          <a:lstStyle/>
          <a:p>
            <a:pPr algn="ctr"/>
            <a:r>
              <a:rPr lang="en-US" sz="1200">
                <a:latin typeface="Segoe UI Light" panose="020B0502040204020203" pitchFamily="34" charset="0"/>
                <a:cs typeface="Segoe UI Light" panose="020B0502040204020203" pitchFamily="34" charset="0"/>
              </a:rPr>
              <a:t>2048 to 2</a:t>
            </a:r>
          </a:p>
        </p:txBody>
      </p:sp>
      <p:sp>
        <p:nvSpPr>
          <p:cNvPr id="103" name="TextBox 102">
            <a:extLst>
              <a:ext uri="{FF2B5EF4-FFF2-40B4-BE49-F238E27FC236}">
                <a16:creationId xmlns:a16="http://schemas.microsoft.com/office/drawing/2014/main" id="{1018FE57-8C8F-4967-958D-70CE28205D9B}"/>
              </a:ext>
            </a:extLst>
          </p:cNvPr>
          <p:cNvSpPr txBox="1"/>
          <p:nvPr/>
        </p:nvSpPr>
        <p:spPr>
          <a:xfrm>
            <a:off x="421542" y="1171486"/>
            <a:ext cx="7238143" cy="954107"/>
          </a:xfrm>
          <a:prstGeom prst="rect">
            <a:avLst/>
          </a:prstGeom>
          <a:noFill/>
        </p:spPr>
        <p:txBody>
          <a:bodyPr wrap="square" rtlCol="0">
            <a:spAutoFit/>
          </a:bodyPr>
          <a:lstStyle/>
          <a:p>
            <a:r>
              <a:rPr lang="en-GB" sz="2800">
                <a:latin typeface="Segoe UI Light" panose="020B0502040204020203" pitchFamily="34" charset="0"/>
                <a:cs typeface="Segoe UI Light" panose="020B0502040204020203" pitchFamily="34" charset="0"/>
              </a:rPr>
              <a:t>Model as simplified version of VGG-16</a:t>
            </a:r>
          </a:p>
          <a:p>
            <a:r>
              <a:rPr lang="en-GB" sz="2800">
                <a:latin typeface="Segoe UI Light" panose="020B0502040204020203" pitchFamily="34" charset="0"/>
                <a:cs typeface="Segoe UI Light" panose="020B0502040204020203" pitchFamily="34" charset="0"/>
              </a:rPr>
              <a:t>Total parameters: 59,889,282</a:t>
            </a:r>
          </a:p>
        </p:txBody>
      </p:sp>
      <p:sp>
        <p:nvSpPr>
          <p:cNvPr id="104" name="TextBox 103">
            <a:extLst>
              <a:ext uri="{FF2B5EF4-FFF2-40B4-BE49-F238E27FC236}">
                <a16:creationId xmlns:a16="http://schemas.microsoft.com/office/drawing/2014/main" id="{0498EA87-B016-4DFA-9A60-E05BE8F80ED3}"/>
              </a:ext>
            </a:extLst>
          </p:cNvPr>
          <p:cNvSpPr txBox="1"/>
          <p:nvPr/>
        </p:nvSpPr>
        <p:spPr>
          <a:xfrm>
            <a:off x="272137" y="6250991"/>
            <a:ext cx="7238143" cy="276999"/>
          </a:xfrm>
          <a:prstGeom prst="rect">
            <a:avLst/>
          </a:prstGeom>
          <a:noFill/>
        </p:spPr>
        <p:txBody>
          <a:bodyPr wrap="square" rtlCol="0">
            <a:spAutoFit/>
          </a:bodyPr>
          <a:lstStyle/>
          <a:p>
            <a:r>
              <a:rPr lang="en-GB" sz="1200" dirty="0">
                <a:solidFill>
                  <a:schemeClr val="bg2">
                    <a:lumMod val="50000"/>
                  </a:schemeClr>
                </a:solidFill>
                <a:latin typeface="Segoe UI Light" panose="020B0502040204020203" pitchFamily="34" charset="0"/>
                <a:cs typeface="Segoe UI Light" panose="020B0502040204020203" pitchFamily="34" charset="0"/>
              </a:rPr>
              <a:t>Andrew Ng. 2017. C4W2L02 Classic Network. https://www.youtube.com/watch?v=dZVkygnKh1M</a:t>
            </a:r>
          </a:p>
        </p:txBody>
      </p:sp>
    </p:spTree>
    <p:extLst>
      <p:ext uri="{BB962C8B-B14F-4D97-AF65-F5344CB8AC3E}">
        <p14:creationId xmlns:p14="http://schemas.microsoft.com/office/powerpoint/2010/main" val="2974789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Microsoft Office PowerPoint</Application>
  <PresentationFormat>Widescreen</PresentationFormat>
  <Paragraphs>453</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等线</vt:lpstr>
      <vt:lpstr>Arial</vt:lpstr>
      <vt:lpstr>Calibri</vt:lpstr>
      <vt:lpstr>Calibri Light</vt:lpstr>
      <vt:lpstr>Cambria Math</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Hadrian Ang</dc:creator>
  <cp:lastModifiedBy>Hadrian Ang</cp:lastModifiedBy>
  <cp:revision>1</cp:revision>
  <dcterms:created xsi:type="dcterms:W3CDTF">2020-03-01T22:10:04Z</dcterms:created>
  <dcterms:modified xsi:type="dcterms:W3CDTF">2020-03-16T18:35:12Z</dcterms:modified>
</cp:coreProperties>
</file>