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16"/>
  </p:notesMasterIdLst>
  <p:handoutMasterIdLst>
    <p:handoutMasterId r:id="rId17"/>
  </p:handoutMasterIdLst>
  <p:sldIdLst>
    <p:sldId id="258" r:id="rId5"/>
    <p:sldId id="257" r:id="rId6"/>
    <p:sldId id="259" r:id="rId7"/>
    <p:sldId id="260" r:id="rId8"/>
    <p:sldId id="261" r:id="rId9"/>
    <p:sldId id="262" r:id="rId10"/>
    <p:sldId id="263" r:id="rId11"/>
    <p:sldId id="265" r:id="rId12"/>
    <p:sldId id="264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ridan, Helenmary" initials="SH" lastIdx="1" clrIdx="0">
    <p:extLst>
      <p:ext uri="{19B8F6BF-5375-455C-9EA6-DF929625EA0E}">
        <p15:presenceInfo xmlns:p15="http://schemas.microsoft.com/office/powerpoint/2012/main" userId="S::HES85@pitt.edu::e2214515-4709-4530-998a-630ddd1dfad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FE880"/>
    <a:srgbClr val="1C2957"/>
    <a:srgbClr val="8AFF8C"/>
    <a:srgbClr val="A4D65E"/>
    <a:srgbClr val="008264"/>
    <a:srgbClr val="455A7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35"/>
    <p:restoredTop sz="95940"/>
  </p:normalViewPr>
  <p:slideViewPr>
    <p:cSldViewPr snapToGrid="0" snapToObjects="1">
      <p:cViewPr varScale="1">
        <p:scale>
          <a:sx n="107" d="100"/>
          <a:sy n="107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41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61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dan, Helenmary" userId="e2214515-4709-4530-998a-630ddd1dfad0" providerId="ADAL" clId="{26CC58A7-7CB7-4287-84F5-B042974B7273}"/>
    <pc:docChg chg="undo custSel addSld delSld modSld sldOrd">
      <pc:chgData name="Sheridan, Helenmary" userId="e2214515-4709-4530-998a-630ddd1dfad0" providerId="ADAL" clId="{26CC58A7-7CB7-4287-84F5-B042974B7273}" dt="2022-02-04T13:47:26.501" v="9177" actId="962"/>
      <pc:docMkLst>
        <pc:docMk/>
      </pc:docMkLst>
      <pc:sldChg chg="modSp mod">
        <pc:chgData name="Sheridan, Helenmary" userId="e2214515-4709-4530-998a-630ddd1dfad0" providerId="ADAL" clId="{26CC58A7-7CB7-4287-84F5-B042974B7273}" dt="2022-02-04T03:16:52.902" v="1837" actId="27636"/>
        <pc:sldMkLst>
          <pc:docMk/>
          <pc:sldMk cId="2768630900" sldId="256"/>
        </pc:sldMkLst>
        <pc:spChg chg="mod">
          <ac:chgData name="Sheridan, Helenmary" userId="e2214515-4709-4530-998a-630ddd1dfad0" providerId="ADAL" clId="{26CC58A7-7CB7-4287-84F5-B042974B7273}" dt="2022-02-04T03:16:52.902" v="1837" actId="27636"/>
          <ac:spMkLst>
            <pc:docMk/>
            <pc:sldMk cId="2768630900" sldId="256"/>
            <ac:spMk id="3" creationId="{F4F3F054-2904-469E-AFE8-B6AD2A518381}"/>
          </ac:spMkLst>
        </pc:spChg>
      </pc:sldChg>
      <pc:sldChg chg="modSp mod">
        <pc:chgData name="Sheridan, Helenmary" userId="e2214515-4709-4530-998a-630ddd1dfad0" providerId="ADAL" clId="{26CC58A7-7CB7-4287-84F5-B042974B7273}" dt="2022-02-04T03:25:31.976" v="1857" actId="113"/>
        <pc:sldMkLst>
          <pc:docMk/>
          <pc:sldMk cId="2937929117" sldId="259"/>
        </pc:sldMkLst>
        <pc:spChg chg="mod">
          <ac:chgData name="Sheridan, Helenmary" userId="e2214515-4709-4530-998a-630ddd1dfad0" providerId="ADAL" clId="{26CC58A7-7CB7-4287-84F5-B042974B7273}" dt="2022-02-04T03:25:31.976" v="1857" actId="113"/>
          <ac:spMkLst>
            <pc:docMk/>
            <pc:sldMk cId="2937929117" sldId="259"/>
            <ac:spMk id="2" creationId="{F795C69D-DA91-4B64-885E-CB0EF364EEDE}"/>
          </ac:spMkLst>
        </pc:spChg>
      </pc:sldChg>
      <pc:sldChg chg="addSp modSp new del">
        <pc:chgData name="Sheridan, Helenmary" userId="e2214515-4709-4530-998a-630ddd1dfad0" providerId="ADAL" clId="{26CC58A7-7CB7-4287-84F5-B042974B7273}" dt="2022-02-04T01:43:17.524" v="2" actId="2696"/>
        <pc:sldMkLst>
          <pc:docMk/>
          <pc:sldMk cId="591507453" sldId="260"/>
        </pc:sldMkLst>
        <pc:picChg chg="add mod">
          <ac:chgData name="Sheridan, Helenmary" userId="e2214515-4709-4530-998a-630ddd1dfad0" providerId="ADAL" clId="{26CC58A7-7CB7-4287-84F5-B042974B7273}" dt="2022-02-04T01:43:06.809" v="1"/>
          <ac:picMkLst>
            <pc:docMk/>
            <pc:sldMk cId="591507453" sldId="260"/>
            <ac:picMk id="4" creationId="{A106BB3C-DFE9-4BF5-BF17-340D44C498AD}"/>
          </ac:picMkLst>
        </pc:picChg>
      </pc:sldChg>
      <pc:sldChg chg="modSp add mod">
        <pc:chgData name="Sheridan, Helenmary" userId="e2214515-4709-4530-998a-630ddd1dfad0" providerId="ADAL" clId="{26CC58A7-7CB7-4287-84F5-B042974B7273}" dt="2022-02-04T03:42:37.597" v="3058" actId="14100"/>
        <pc:sldMkLst>
          <pc:docMk/>
          <pc:sldMk cId="3259897571" sldId="261"/>
        </pc:sldMkLst>
        <pc:spChg chg="mod">
          <ac:chgData name="Sheridan, Helenmary" userId="e2214515-4709-4530-998a-630ddd1dfad0" providerId="ADAL" clId="{26CC58A7-7CB7-4287-84F5-B042974B7273}" dt="2022-02-04T03:16:31.263" v="1833" actId="20577"/>
          <ac:spMkLst>
            <pc:docMk/>
            <pc:sldMk cId="3259897571" sldId="261"/>
            <ac:spMk id="2" creationId="{00000000-0000-0000-0000-000000000000}"/>
          </ac:spMkLst>
        </pc:spChg>
        <pc:picChg chg="mod">
          <ac:chgData name="Sheridan, Helenmary" userId="e2214515-4709-4530-998a-630ddd1dfad0" providerId="ADAL" clId="{26CC58A7-7CB7-4287-84F5-B042974B7273}" dt="2022-02-04T03:42:23.410" v="3057" actId="962"/>
          <ac:picMkLst>
            <pc:docMk/>
            <pc:sldMk cId="3259897571" sldId="261"/>
            <ac:picMk id="3" creationId="{00000000-0000-0000-0000-000000000000}"/>
          </ac:picMkLst>
        </pc:picChg>
        <pc:picChg chg="mod">
          <ac:chgData name="Sheridan, Helenmary" userId="e2214515-4709-4530-998a-630ddd1dfad0" providerId="ADAL" clId="{26CC58A7-7CB7-4287-84F5-B042974B7273}" dt="2022-02-04T03:42:37.597" v="3058" actId="14100"/>
          <ac:picMkLst>
            <pc:docMk/>
            <pc:sldMk cId="3259897571" sldId="261"/>
            <ac:picMk id="4" creationId="{00000000-0000-0000-0000-000000000000}"/>
          </ac:picMkLst>
        </pc:picChg>
      </pc:sldChg>
      <pc:sldChg chg="addSp delSp modSp add mod setBg modClrScheme chgLayout">
        <pc:chgData name="Sheridan, Helenmary" userId="e2214515-4709-4530-998a-630ddd1dfad0" providerId="ADAL" clId="{26CC58A7-7CB7-4287-84F5-B042974B7273}" dt="2022-02-04T04:15:52.782" v="5985" actId="962"/>
        <pc:sldMkLst>
          <pc:docMk/>
          <pc:sldMk cId="3121099043" sldId="277"/>
        </pc:sldMkLst>
        <pc:spChg chg="add mod ord">
          <ac:chgData name="Sheridan, Helenmary" userId="e2214515-4709-4530-998a-630ddd1dfad0" providerId="ADAL" clId="{26CC58A7-7CB7-4287-84F5-B042974B7273}" dt="2022-02-04T01:52:16.452" v="73" actId="255"/>
          <ac:spMkLst>
            <pc:docMk/>
            <pc:sldMk cId="3121099043" sldId="277"/>
            <ac:spMk id="2" creationId="{6888A9EE-C64D-49B8-8FC0-CD2BF3EBA0B3}"/>
          </ac:spMkLst>
        </pc:spChg>
        <pc:spChg chg="del mod ord">
          <ac:chgData name="Sheridan, Helenmary" userId="e2214515-4709-4530-998a-630ddd1dfad0" providerId="ADAL" clId="{26CC58A7-7CB7-4287-84F5-B042974B7273}" dt="2022-02-04T01:47:46.232" v="43" actId="478"/>
          <ac:spMkLst>
            <pc:docMk/>
            <pc:sldMk cId="3121099043" sldId="277"/>
            <ac:spMk id="3" creationId="{00000000-0000-0000-0000-000000000000}"/>
          </ac:spMkLst>
        </pc:spChg>
        <pc:picChg chg="mod ord">
          <ac:chgData name="Sheridan, Helenmary" userId="e2214515-4709-4530-998a-630ddd1dfad0" providerId="ADAL" clId="{26CC58A7-7CB7-4287-84F5-B042974B7273}" dt="2022-02-04T04:15:52.782" v="5985" actId="962"/>
          <ac:picMkLst>
            <pc:docMk/>
            <pc:sldMk cId="3121099043" sldId="277"/>
            <ac:picMk id="4" creationId="{00000000-0000-0000-0000-000000000000}"/>
          </ac:picMkLst>
        </pc:picChg>
      </pc:sldChg>
      <pc:sldChg chg="modSp add mod">
        <pc:chgData name="Sheridan, Helenmary" userId="e2214515-4709-4530-998a-630ddd1dfad0" providerId="ADAL" clId="{26CC58A7-7CB7-4287-84F5-B042974B7273}" dt="2022-02-04T04:15:55.706" v="5986" actId="962"/>
        <pc:sldMkLst>
          <pc:docMk/>
          <pc:sldMk cId="2102125777" sldId="278"/>
        </pc:sldMkLst>
        <pc:spChg chg="mod">
          <ac:chgData name="Sheridan, Helenmary" userId="e2214515-4709-4530-998a-630ddd1dfad0" providerId="ADAL" clId="{26CC58A7-7CB7-4287-84F5-B042974B7273}" dt="2022-02-04T01:54:23.698" v="97" actId="1076"/>
          <ac:spMkLst>
            <pc:docMk/>
            <pc:sldMk cId="2102125777" sldId="278"/>
            <ac:spMk id="3" creationId="{00000000-0000-0000-0000-000000000000}"/>
          </ac:spMkLst>
        </pc:spChg>
        <pc:picChg chg="mod ord">
          <ac:chgData name="Sheridan, Helenmary" userId="e2214515-4709-4530-998a-630ddd1dfad0" providerId="ADAL" clId="{26CC58A7-7CB7-4287-84F5-B042974B7273}" dt="2022-02-04T04:15:55.706" v="5986" actId="962"/>
          <ac:picMkLst>
            <pc:docMk/>
            <pc:sldMk cId="2102125777" sldId="278"/>
            <ac:picMk id="4" creationId="{00000000-0000-0000-0000-000000000000}"/>
          </ac:picMkLst>
        </pc:picChg>
      </pc:sldChg>
      <pc:sldChg chg="modSp add mod">
        <pc:chgData name="Sheridan, Helenmary" userId="e2214515-4709-4530-998a-630ddd1dfad0" providerId="ADAL" clId="{26CC58A7-7CB7-4287-84F5-B042974B7273}" dt="2022-02-04T04:15:43.827" v="5984" actId="962"/>
        <pc:sldMkLst>
          <pc:docMk/>
          <pc:sldMk cId="3894029373" sldId="279"/>
        </pc:sldMkLst>
        <pc:spChg chg="mod">
          <ac:chgData name="Sheridan, Helenmary" userId="e2214515-4709-4530-998a-630ddd1dfad0" providerId="ADAL" clId="{26CC58A7-7CB7-4287-84F5-B042974B7273}" dt="2022-02-04T01:55:19.922" v="108" actId="1076"/>
          <ac:spMkLst>
            <pc:docMk/>
            <pc:sldMk cId="3894029373" sldId="279"/>
            <ac:spMk id="3" creationId="{00000000-0000-0000-0000-000000000000}"/>
          </ac:spMkLst>
        </pc:spChg>
        <pc:picChg chg="mod ord">
          <ac:chgData name="Sheridan, Helenmary" userId="e2214515-4709-4530-998a-630ddd1dfad0" providerId="ADAL" clId="{26CC58A7-7CB7-4287-84F5-B042974B7273}" dt="2022-02-04T04:15:43.827" v="5984" actId="962"/>
          <ac:picMkLst>
            <pc:docMk/>
            <pc:sldMk cId="3894029373" sldId="279"/>
            <ac:picMk id="4" creationId="{00000000-0000-0000-0000-000000000000}"/>
          </ac:picMkLst>
        </pc:picChg>
      </pc:sldChg>
      <pc:sldChg chg="modSp add mod">
        <pc:chgData name="Sheridan, Helenmary" userId="e2214515-4709-4530-998a-630ddd1dfad0" providerId="ADAL" clId="{26CC58A7-7CB7-4287-84F5-B042974B7273}" dt="2022-02-04T04:16:07.116" v="5987" actId="962"/>
        <pc:sldMkLst>
          <pc:docMk/>
          <pc:sldMk cId="716651669" sldId="280"/>
        </pc:sldMkLst>
        <pc:spChg chg="mod">
          <ac:chgData name="Sheridan, Helenmary" userId="e2214515-4709-4530-998a-630ddd1dfad0" providerId="ADAL" clId="{26CC58A7-7CB7-4287-84F5-B042974B7273}" dt="2022-02-04T01:56:36.699" v="128" actId="1035"/>
          <ac:spMkLst>
            <pc:docMk/>
            <pc:sldMk cId="716651669" sldId="280"/>
            <ac:spMk id="3" creationId="{00000000-0000-0000-0000-000000000000}"/>
          </ac:spMkLst>
        </pc:spChg>
        <pc:picChg chg="mod ord">
          <ac:chgData name="Sheridan, Helenmary" userId="e2214515-4709-4530-998a-630ddd1dfad0" providerId="ADAL" clId="{26CC58A7-7CB7-4287-84F5-B042974B7273}" dt="2022-02-04T04:16:07.116" v="5987" actId="962"/>
          <ac:picMkLst>
            <pc:docMk/>
            <pc:sldMk cId="716651669" sldId="280"/>
            <ac:picMk id="4" creationId="{00000000-0000-0000-0000-000000000000}"/>
          </ac:picMkLst>
        </pc:picChg>
      </pc:sldChg>
      <pc:sldChg chg="modSp add mod">
        <pc:chgData name="Sheridan, Helenmary" userId="e2214515-4709-4530-998a-630ddd1dfad0" providerId="ADAL" clId="{26CC58A7-7CB7-4287-84F5-B042974B7273}" dt="2022-02-04T04:16:10.297" v="5988" actId="962"/>
        <pc:sldMkLst>
          <pc:docMk/>
          <pc:sldMk cId="3936123041" sldId="281"/>
        </pc:sldMkLst>
        <pc:spChg chg="mod">
          <ac:chgData name="Sheridan, Helenmary" userId="e2214515-4709-4530-998a-630ddd1dfad0" providerId="ADAL" clId="{26CC58A7-7CB7-4287-84F5-B042974B7273}" dt="2022-02-04T01:57:43.952" v="140" actId="14861"/>
          <ac:spMkLst>
            <pc:docMk/>
            <pc:sldMk cId="3936123041" sldId="281"/>
            <ac:spMk id="3" creationId="{00000000-0000-0000-0000-000000000000}"/>
          </ac:spMkLst>
        </pc:spChg>
        <pc:picChg chg="mod ord">
          <ac:chgData name="Sheridan, Helenmary" userId="e2214515-4709-4530-998a-630ddd1dfad0" providerId="ADAL" clId="{26CC58A7-7CB7-4287-84F5-B042974B7273}" dt="2022-02-04T04:16:10.297" v="5988" actId="962"/>
          <ac:picMkLst>
            <pc:docMk/>
            <pc:sldMk cId="3936123041" sldId="281"/>
            <ac:picMk id="4" creationId="{00000000-0000-0000-0000-000000000000}"/>
          </ac:picMkLst>
        </pc:picChg>
      </pc:sldChg>
      <pc:sldChg chg="modSp new mod">
        <pc:chgData name="Sheridan, Helenmary" userId="e2214515-4709-4530-998a-630ddd1dfad0" providerId="ADAL" clId="{26CC58A7-7CB7-4287-84F5-B042974B7273}" dt="2022-02-04T03:25:22.973" v="1855" actId="113"/>
        <pc:sldMkLst>
          <pc:docMk/>
          <pc:sldMk cId="489856662" sldId="282"/>
        </pc:sldMkLst>
        <pc:spChg chg="mod">
          <ac:chgData name="Sheridan, Helenmary" userId="e2214515-4709-4530-998a-630ddd1dfad0" providerId="ADAL" clId="{26CC58A7-7CB7-4287-84F5-B042974B7273}" dt="2022-02-04T03:25:22.973" v="1855" actId="113"/>
          <ac:spMkLst>
            <pc:docMk/>
            <pc:sldMk cId="489856662" sldId="282"/>
            <ac:spMk id="2" creationId="{FA6DA33B-4A1F-4EF9-B634-EEE30BE6E47D}"/>
          </ac:spMkLst>
        </pc:spChg>
        <pc:spChg chg="mod">
          <ac:chgData name="Sheridan, Helenmary" userId="e2214515-4709-4530-998a-630ddd1dfad0" providerId="ADAL" clId="{26CC58A7-7CB7-4287-84F5-B042974B7273}" dt="2022-02-04T03:03:27.466" v="829" actId="20577"/>
          <ac:spMkLst>
            <pc:docMk/>
            <pc:sldMk cId="489856662" sldId="282"/>
            <ac:spMk id="3" creationId="{0B53C919-5E66-4D1B-9258-EB0E83BD9AD6}"/>
          </ac:spMkLst>
        </pc:spChg>
      </pc:sldChg>
      <pc:sldChg chg="modSp new mod">
        <pc:chgData name="Sheridan, Helenmary" userId="e2214515-4709-4530-998a-630ddd1dfad0" providerId="ADAL" clId="{26CC58A7-7CB7-4287-84F5-B042974B7273}" dt="2022-02-04T03:59:04.792" v="4340" actId="20577"/>
        <pc:sldMkLst>
          <pc:docMk/>
          <pc:sldMk cId="2048165398" sldId="283"/>
        </pc:sldMkLst>
        <pc:spChg chg="mod">
          <ac:chgData name="Sheridan, Helenmary" userId="e2214515-4709-4530-998a-630ddd1dfad0" providerId="ADAL" clId="{26CC58A7-7CB7-4287-84F5-B042974B7273}" dt="2022-02-04T03:59:04.792" v="4340" actId="20577"/>
          <ac:spMkLst>
            <pc:docMk/>
            <pc:sldMk cId="2048165398" sldId="283"/>
            <ac:spMk id="2" creationId="{CE162667-86E5-4460-A651-081C2ABEC60E}"/>
          </ac:spMkLst>
        </pc:spChg>
        <pc:spChg chg="mod">
          <ac:chgData name="Sheridan, Helenmary" userId="e2214515-4709-4530-998a-630ddd1dfad0" providerId="ADAL" clId="{26CC58A7-7CB7-4287-84F5-B042974B7273}" dt="2022-02-04T03:11:31.268" v="1831" actId="27636"/>
          <ac:spMkLst>
            <pc:docMk/>
            <pc:sldMk cId="2048165398" sldId="283"/>
            <ac:spMk id="3" creationId="{351E6486-C8A0-40C0-9CD1-17D2E394C7CB}"/>
          </ac:spMkLst>
        </pc:spChg>
      </pc:sldChg>
      <pc:sldChg chg="addSp modSp new mod modClrScheme chgLayout">
        <pc:chgData name="Sheridan, Helenmary" userId="e2214515-4709-4530-998a-630ddd1dfad0" providerId="ADAL" clId="{26CC58A7-7CB7-4287-84F5-B042974B7273}" dt="2022-02-04T03:32:16.249" v="2404" actId="2710"/>
        <pc:sldMkLst>
          <pc:docMk/>
          <pc:sldMk cId="2759322253" sldId="284"/>
        </pc:sldMkLst>
        <pc:spChg chg="mod ord">
          <ac:chgData name="Sheridan, Helenmary" userId="e2214515-4709-4530-998a-630ddd1dfad0" providerId="ADAL" clId="{26CC58A7-7CB7-4287-84F5-B042974B7273}" dt="2022-02-04T03:25:46.077" v="1859" actId="700"/>
          <ac:spMkLst>
            <pc:docMk/>
            <pc:sldMk cId="2759322253" sldId="284"/>
            <ac:spMk id="2" creationId="{B45FB3DD-B2F3-4777-BAAB-31BD7B2E8E20}"/>
          </ac:spMkLst>
        </pc:spChg>
        <pc:spChg chg="add mod ord">
          <ac:chgData name="Sheridan, Helenmary" userId="e2214515-4709-4530-998a-630ddd1dfad0" providerId="ADAL" clId="{26CC58A7-7CB7-4287-84F5-B042974B7273}" dt="2022-02-04T03:32:16.249" v="2404" actId="2710"/>
          <ac:spMkLst>
            <pc:docMk/>
            <pc:sldMk cId="2759322253" sldId="284"/>
            <ac:spMk id="3" creationId="{66C55983-C786-43A5-9117-DE303F3B426B}"/>
          </ac:spMkLst>
        </pc:spChg>
      </pc:sldChg>
      <pc:sldChg chg="addSp delSp modSp add mod chgLayout">
        <pc:chgData name="Sheridan, Helenmary" userId="e2214515-4709-4530-998a-630ddd1dfad0" providerId="ADAL" clId="{26CC58A7-7CB7-4287-84F5-B042974B7273}" dt="2022-02-04T03:51:17.143" v="4093" actId="313"/>
        <pc:sldMkLst>
          <pc:docMk/>
          <pc:sldMk cId="122976285" sldId="296"/>
        </pc:sldMkLst>
        <pc:spChg chg="mod ord">
          <ac:chgData name="Sheridan, Helenmary" userId="e2214515-4709-4530-998a-630ddd1dfad0" providerId="ADAL" clId="{26CC58A7-7CB7-4287-84F5-B042974B7273}" dt="2022-02-04T03:43:49.379" v="3100" actId="20577"/>
          <ac:spMkLst>
            <pc:docMk/>
            <pc:sldMk cId="122976285" sldId="296"/>
            <ac:spMk id="2" creationId="{00000000-0000-0000-0000-000000000000}"/>
          </ac:spMkLst>
        </pc:spChg>
        <pc:spChg chg="del mod">
          <ac:chgData name="Sheridan, Helenmary" userId="e2214515-4709-4530-998a-630ddd1dfad0" providerId="ADAL" clId="{26CC58A7-7CB7-4287-84F5-B042974B7273}" dt="2022-02-04T03:43:02.256" v="3060" actId="700"/>
          <ac:spMkLst>
            <pc:docMk/>
            <pc:sldMk cId="122976285" sldId="296"/>
            <ac:spMk id="3" creationId="{00000000-0000-0000-0000-000000000000}"/>
          </ac:spMkLst>
        </pc:spChg>
        <pc:spChg chg="add del mod ord">
          <ac:chgData name="Sheridan, Helenmary" userId="e2214515-4709-4530-998a-630ddd1dfad0" providerId="ADAL" clId="{26CC58A7-7CB7-4287-84F5-B042974B7273}" dt="2022-02-04T03:43:09.786" v="3062" actId="26606"/>
          <ac:spMkLst>
            <pc:docMk/>
            <pc:sldMk cId="122976285" sldId="296"/>
            <ac:spMk id="4" creationId="{92F108B0-3AA7-41DD-AB74-9C14E3192E65}"/>
          </ac:spMkLst>
        </pc:spChg>
        <pc:spChg chg="add mod">
          <ac:chgData name="Sheridan, Helenmary" userId="e2214515-4709-4530-998a-630ddd1dfad0" providerId="ADAL" clId="{26CC58A7-7CB7-4287-84F5-B042974B7273}" dt="2022-02-04T03:51:17.143" v="4093" actId="313"/>
          <ac:spMkLst>
            <pc:docMk/>
            <pc:sldMk cId="122976285" sldId="296"/>
            <ac:spMk id="10" creationId="{F2C30393-000F-434F-8A5F-C5A390ECEE42}"/>
          </ac:spMkLst>
        </pc:spChg>
        <pc:picChg chg="add mod">
          <ac:chgData name="Sheridan, Helenmary" userId="e2214515-4709-4530-998a-630ddd1dfad0" providerId="ADAL" clId="{26CC58A7-7CB7-4287-84F5-B042974B7273}" dt="2022-02-04T03:44:45.727" v="3556" actId="962"/>
          <ac:picMkLst>
            <pc:docMk/>
            <pc:sldMk cId="122976285" sldId="296"/>
            <ac:picMk id="5" creationId="{00000000-0000-0000-0000-000000000000}"/>
          </ac:picMkLst>
        </pc:picChg>
        <pc:picChg chg="del mod ord replId">
          <ac:chgData name="Sheridan, Helenmary" userId="e2214515-4709-4530-998a-630ddd1dfad0" providerId="ADAL" clId="{26CC58A7-7CB7-4287-84F5-B042974B7273}" dt="2022-02-04T03:43:09.786" v="3062" actId="26606"/>
          <ac:picMkLst>
            <pc:docMk/>
            <pc:sldMk cId="122976285" sldId="296"/>
            <ac:picMk id="7" creationId="{00000000-0000-0000-0000-000000000000}"/>
          </ac:picMkLst>
        </pc:picChg>
      </pc:sldChg>
      <pc:sldChg chg="modSp add mod">
        <pc:chgData name="Sheridan, Helenmary" userId="e2214515-4709-4530-998a-630ddd1dfad0" providerId="ADAL" clId="{26CC58A7-7CB7-4287-84F5-B042974B7273}" dt="2022-02-04T03:39:15.931" v="2775" actId="20577"/>
        <pc:sldMkLst>
          <pc:docMk/>
          <pc:sldMk cId="729292276" sldId="297"/>
        </pc:sldMkLst>
        <pc:spChg chg="mod">
          <ac:chgData name="Sheridan, Helenmary" userId="e2214515-4709-4530-998a-630ddd1dfad0" providerId="ADAL" clId="{26CC58A7-7CB7-4287-84F5-B042974B7273}" dt="2022-02-04T03:39:15.931" v="2775" actId="20577"/>
          <ac:spMkLst>
            <pc:docMk/>
            <pc:sldMk cId="729292276" sldId="297"/>
            <ac:spMk id="3" creationId="{00000000-0000-0000-0000-000000000000}"/>
          </ac:spMkLst>
        </pc:spChg>
      </pc:sldChg>
      <pc:sldChg chg="modSp add mod">
        <pc:chgData name="Sheridan, Helenmary" userId="e2214515-4709-4530-998a-630ddd1dfad0" providerId="ADAL" clId="{26CC58A7-7CB7-4287-84F5-B042974B7273}" dt="2022-02-04T03:58:58.496" v="4337" actId="20577"/>
        <pc:sldMkLst>
          <pc:docMk/>
          <pc:sldMk cId="1183861150" sldId="298"/>
        </pc:sldMkLst>
        <pc:spChg chg="mod">
          <ac:chgData name="Sheridan, Helenmary" userId="e2214515-4709-4530-998a-630ddd1dfad0" providerId="ADAL" clId="{26CC58A7-7CB7-4287-84F5-B042974B7273}" dt="2022-02-04T03:58:58.496" v="4337" actId="20577"/>
          <ac:spMkLst>
            <pc:docMk/>
            <pc:sldMk cId="1183861150" sldId="298"/>
            <ac:spMk id="2" creationId="{00000000-0000-0000-0000-000000000000}"/>
          </ac:spMkLst>
        </pc:spChg>
        <pc:spChg chg="mod">
          <ac:chgData name="Sheridan, Helenmary" userId="e2214515-4709-4530-998a-630ddd1dfad0" providerId="ADAL" clId="{26CC58A7-7CB7-4287-84F5-B042974B7273}" dt="2022-02-04T03:34:47.511" v="2486" actId="20577"/>
          <ac:spMkLst>
            <pc:docMk/>
            <pc:sldMk cId="1183861150" sldId="298"/>
            <ac:spMk id="3" creationId="{00000000-0000-0000-0000-000000000000}"/>
          </ac:spMkLst>
        </pc:spChg>
      </pc:sldChg>
      <pc:sldChg chg="add ord">
        <pc:chgData name="Sheridan, Helenmary" userId="e2214515-4709-4530-998a-630ddd1dfad0" providerId="ADAL" clId="{26CC58A7-7CB7-4287-84F5-B042974B7273}" dt="2022-02-04T03:51:54.179" v="4096"/>
        <pc:sldMkLst>
          <pc:docMk/>
          <pc:sldMk cId="1093552977" sldId="299"/>
        </pc:sldMkLst>
      </pc:sldChg>
      <pc:sldChg chg="modSp add mod">
        <pc:chgData name="Sheridan, Helenmary" userId="e2214515-4709-4530-998a-630ddd1dfad0" providerId="ADAL" clId="{26CC58A7-7CB7-4287-84F5-B042974B7273}" dt="2022-02-04T03:58:12.291" v="4332" actId="20577"/>
        <pc:sldMkLst>
          <pc:docMk/>
          <pc:sldMk cId="3787284770" sldId="300"/>
        </pc:sldMkLst>
        <pc:spChg chg="mod">
          <ac:chgData name="Sheridan, Helenmary" userId="e2214515-4709-4530-998a-630ddd1dfad0" providerId="ADAL" clId="{26CC58A7-7CB7-4287-84F5-B042974B7273}" dt="2022-02-04T03:58:12.291" v="4332" actId="20577"/>
          <ac:spMkLst>
            <pc:docMk/>
            <pc:sldMk cId="3787284770" sldId="300"/>
            <ac:spMk id="3" creationId="{00000000-0000-0000-0000-000000000000}"/>
          </ac:spMkLst>
        </pc:spChg>
      </pc:sldChg>
      <pc:sldChg chg="modSp add mod">
        <pc:chgData name="Sheridan, Helenmary" userId="e2214515-4709-4530-998a-630ddd1dfad0" providerId="ADAL" clId="{26CC58A7-7CB7-4287-84F5-B042974B7273}" dt="2022-02-04T03:58:48.015" v="4334" actId="20577"/>
        <pc:sldMkLst>
          <pc:docMk/>
          <pc:sldMk cId="743241292" sldId="301"/>
        </pc:sldMkLst>
        <pc:spChg chg="mod">
          <ac:chgData name="Sheridan, Helenmary" userId="e2214515-4709-4530-998a-630ddd1dfad0" providerId="ADAL" clId="{26CC58A7-7CB7-4287-84F5-B042974B7273}" dt="2022-02-04T03:58:48.015" v="4334" actId="20577"/>
          <ac:spMkLst>
            <pc:docMk/>
            <pc:sldMk cId="743241292" sldId="301"/>
            <ac:spMk id="2" creationId="{00000000-0000-0000-0000-000000000000}"/>
          </ac:spMkLst>
        </pc:spChg>
        <pc:spChg chg="mod">
          <ac:chgData name="Sheridan, Helenmary" userId="e2214515-4709-4530-998a-630ddd1dfad0" providerId="ADAL" clId="{26CC58A7-7CB7-4287-84F5-B042974B7273}" dt="2022-02-04T03:57:42.481" v="4327" actId="20577"/>
          <ac:spMkLst>
            <pc:docMk/>
            <pc:sldMk cId="743241292" sldId="301"/>
            <ac:spMk id="3" creationId="{00000000-0000-0000-0000-000000000000}"/>
          </ac:spMkLst>
        </pc:spChg>
      </pc:sldChg>
      <pc:sldChg chg="modSp add mod">
        <pc:chgData name="Sheridan, Helenmary" userId="e2214515-4709-4530-998a-630ddd1dfad0" providerId="ADAL" clId="{26CC58A7-7CB7-4287-84F5-B042974B7273}" dt="2022-02-04T13:32:24.753" v="8308" actId="113"/>
        <pc:sldMkLst>
          <pc:docMk/>
          <pc:sldMk cId="142276461" sldId="305"/>
        </pc:sldMkLst>
        <pc:spChg chg="mod">
          <ac:chgData name="Sheridan, Helenmary" userId="e2214515-4709-4530-998a-630ddd1dfad0" providerId="ADAL" clId="{26CC58A7-7CB7-4287-84F5-B042974B7273}" dt="2022-02-04T13:32:24.753" v="8308" actId="113"/>
          <ac:spMkLst>
            <pc:docMk/>
            <pc:sldMk cId="142276461" sldId="305"/>
            <ac:spMk id="2" creationId="{00000000-0000-0000-0000-000000000000}"/>
          </ac:spMkLst>
        </pc:spChg>
      </pc:sldChg>
      <pc:sldChg chg="modSp add mod">
        <pc:chgData name="Sheridan, Helenmary" userId="e2214515-4709-4530-998a-630ddd1dfad0" providerId="ADAL" clId="{26CC58A7-7CB7-4287-84F5-B042974B7273}" dt="2022-02-04T04:05:24.976" v="4868" actId="20577"/>
        <pc:sldMkLst>
          <pc:docMk/>
          <pc:sldMk cId="2178034177" sldId="336"/>
        </pc:sldMkLst>
        <pc:spChg chg="mod">
          <ac:chgData name="Sheridan, Helenmary" userId="e2214515-4709-4530-998a-630ddd1dfad0" providerId="ADAL" clId="{26CC58A7-7CB7-4287-84F5-B042974B7273}" dt="2022-02-04T03:59:21.522" v="4359" actId="20577"/>
          <ac:spMkLst>
            <pc:docMk/>
            <pc:sldMk cId="2178034177" sldId="336"/>
            <ac:spMk id="2" creationId="{00000000-0000-0000-0000-000000000000}"/>
          </ac:spMkLst>
        </pc:spChg>
        <pc:spChg chg="mod">
          <ac:chgData name="Sheridan, Helenmary" userId="e2214515-4709-4530-998a-630ddd1dfad0" providerId="ADAL" clId="{26CC58A7-7CB7-4287-84F5-B042974B7273}" dt="2022-02-04T04:05:24.976" v="4868" actId="20577"/>
          <ac:spMkLst>
            <pc:docMk/>
            <pc:sldMk cId="2178034177" sldId="336"/>
            <ac:spMk id="6" creationId="{00000000-0000-0000-0000-000000000000}"/>
          </ac:spMkLst>
        </pc:spChg>
      </pc:sldChg>
      <pc:sldChg chg="addSp delSp modSp new mod chgLayout">
        <pc:chgData name="Sheridan, Helenmary" userId="e2214515-4709-4530-998a-630ddd1dfad0" providerId="ADAL" clId="{26CC58A7-7CB7-4287-84F5-B042974B7273}" dt="2022-02-04T04:11:11.976" v="5854" actId="20577"/>
        <pc:sldMkLst>
          <pc:docMk/>
          <pc:sldMk cId="2765765221" sldId="337"/>
        </pc:sldMkLst>
        <pc:spChg chg="del">
          <ac:chgData name="Sheridan, Helenmary" userId="e2214515-4709-4530-998a-630ddd1dfad0" providerId="ADAL" clId="{26CC58A7-7CB7-4287-84F5-B042974B7273}" dt="2022-02-04T04:06:48.459" v="4870" actId="700"/>
          <ac:spMkLst>
            <pc:docMk/>
            <pc:sldMk cId="2765765221" sldId="337"/>
            <ac:spMk id="2" creationId="{B8495EE7-5016-4058-A6DC-55712AF35D48}"/>
          </ac:spMkLst>
        </pc:spChg>
        <pc:spChg chg="del">
          <ac:chgData name="Sheridan, Helenmary" userId="e2214515-4709-4530-998a-630ddd1dfad0" providerId="ADAL" clId="{26CC58A7-7CB7-4287-84F5-B042974B7273}" dt="2022-02-04T04:06:48.459" v="4870" actId="700"/>
          <ac:spMkLst>
            <pc:docMk/>
            <pc:sldMk cId="2765765221" sldId="337"/>
            <ac:spMk id="3" creationId="{C5C8C68F-DB29-4099-90F5-F83A83ABBDE5}"/>
          </ac:spMkLst>
        </pc:spChg>
        <pc:spChg chg="add mod ord">
          <ac:chgData name="Sheridan, Helenmary" userId="e2214515-4709-4530-998a-630ddd1dfad0" providerId="ADAL" clId="{26CC58A7-7CB7-4287-84F5-B042974B7273}" dt="2022-02-04T04:07:04.161" v="4926" actId="20577"/>
          <ac:spMkLst>
            <pc:docMk/>
            <pc:sldMk cId="2765765221" sldId="337"/>
            <ac:spMk id="4" creationId="{39A22EE0-24DF-4F59-A93D-D9253D1B5532}"/>
          </ac:spMkLst>
        </pc:spChg>
        <pc:spChg chg="add del mod ord">
          <ac:chgData name="Sheridan, Helenmary" userId="e2214515-4709-4530-998a-630ddd1dfad0" providerId="ADAL" clId="{26CC58A7-7CB7-4287-84F5-B042974B7273}" dt="2022-02-04T04:11:11.976" v="5854" actId="20577"/>
          <ac:spMkLst>
            <pc:docMk/>
            <pc:sldMk cId="2765765221" sldId="337"/>
            <ac:spMk id="5" creationId="{96829099-C6CD-4F4D-8510-6B8207AF0852}"/>
          </ac:spMkLst>
        </pc:spChg>
        <pc:spChg chg="add del mod">
          <ac:chgData name="Sheridan, Helenmary" userId="e2214515-4709-4530-998a-630ddd1dfad0" providerId="ADAL" clId="{26CC58A7-7CB7-4287-84F5-B042974B7273}" dt="2022-02-04T04:10:32.554" v="5659" actId="478"/>
          <ac:spMkLst>
            <pc:docMk/>
            <pc:sldMk cId="2765765221" sldId="337"/>
            <ac:spMk id="7" creationId="{0D1A1D62-7E9F-47E4-976F-C9B391E44A05}"/>
          </ac:spMkLst>
        </pc:spChg>
      </pc:sldChg>
      <pc:sldChg chg="addSp modSp new mod ord">
        <pc:chgData name="Sheridan, Helenmary" userId="e2214515-4709-4530-998a-630ddd1dfad0" providerId="ADAL" clId="{26CC58A7-7CB7-4287-84F5-B042974B7273}" dt="2022-02-04T04:16:41.914" v="5991"/>
        <pc:sldMkLst>
          <pc:docMk/>
          <pc:sldMk cId="3904044366" sldId="338"/>
        </pc:sldMkLst>
        <pc:spChg chg="add mod">
          <ac:chgData name="Sheridan, Helenmary" userId="e2214515-4709-4530-998a-630ddd1dfad0" providerId="ADAL" clId="{26CC58A7-7CB7-4287-84F5-B042974B7273}" dt="2022-02-04T04:14:49.467" v="5878" actId="1076"/>
          <ac:spMkLst>
            <pc:docMk/>
            <pc:sldMk cId="3904044366" sldId="338"/>
            <ac:spMk id="4" creationId="{B97A3E44-32A0-400E-ABAD-BD3462572CD0}"/>
          </ac:spMkLst>
        </pc:spChg>
        <pc:picChg chg="add mod">
          <ac:chgData name="Sheridan, Helenmary" userId="e2214515-4709-4530-998a-630ddd1dfad0" providerId="ADAL" clId="{26CC58A7-7CB7-4287-84F5-B042974B7273}" dt="2022-02-04T04:15:36.690" v="5983" actId="962"/>
          <ac:picMkLst>
            <pc:docMk/>
            <pc:sldMk cId="3904044366" sldId="338"/>
            <ac:picMk id="3" creationId="{8E72A68B-9F83-4E1F-98F6-8174247C5D2E}"/>
          </ac:picMkLst>
        </pc:picChg>
      </pc:sldChg>
      <pc:sldChg chg="add">
        <pc:chgData name="Sheridan, Helenmary" userId="e2214515-4709-4530-998a-630ddd1dfad0" providerId="ADAL" clId="{26CC58A7-7CB7-4287-84F5-B042974B7273}" dt="2022-02-04T04:16:48.120" v="5992"/>
        <pc:sldMkLst>
          <pc:docMk/>
          <pc:sldMk cId="4226205461" sldId="339"/>
        </pc:sldMkLst>
      </pc:sldChg>
      <pc:sldChg chg="add">
        <pc:chgData name="Sheridan, Helenmary" userId="e2214515-4709-4530-998a-630ddd1dfad0" providerId="ADAL" clId="{26CC58A7-7CB7-4287-84F5-B042974B7273}" dt="2022-02-04T04:16:39.297" v="5989"/>
        <pc:sldMkLst>
          <pc:docMk/>
          <pc:sldMk cId="4048644394" sldId="340"/>
        </pc:sldMkLst>
      </pc:sldChg>
      <pc:sldChg chg="addSp delSp modSp new mod modClrScheme chgLayout">
        <pc:chgData name="Sheridan, Helenmary" userId="e2214515-4709-4530-998a-630ddd1dfad0" providerId="ADAL" clId="{26CC58A7-7CB7-4287-84F5-B042974B7273}" dt="2022-02-04T04:23:56.729" v="6298" actId="962"/>
        <pc:sldMkLst>
          <pc:docMk/>
          <pc:sldMk cId="2215490433" sldId="341"/>
        </pc:sldMkLst>
        <pc:spChg chg="del mod ord">
          <ac:chgData name="Sheridan, Helenmary" userId="e2214515-4709-4530-998a-630ddd1dfad0" providerId="ADAL" clId="{26CC58A7-7CB7-4287-84F5-B042974B7273}" dt="2022-02-04T04:18:18.762" v="5994" actId="700"/>
          <ac:spMkLst>
            <pc:docMk/>
            <pc:sldMk cId="2215490433" sldId="341"/>
            <ac:spMk id="2" creationId="{D2AABC54-CB00-45FD-B1D2-72863086363E}"/>
          </ac:spMkLst>
        </pc:spChg>
        <pc:spChg chg="del mod ord">
          <ac:chgData name="Sheridan, Helenmary" userId="e2214515-4709-4530-998a-630ddd1dfad0" providerId="ADAL" clId="{26CC58A7-7CB7-4287-84F5-B042974B7273}" dt="2022-02-04T04:18:18.762" v="5994" actId="700"/>
          <ac:spMkLst>
            <pc:docMk/>
            <pc:sldMk cId="2215490433" sldId="341"/>
            <ac:spMk id="3" creationId="{747A89B2-A227-44C4-A414-1C8092FB216B}"/>
          </ac:spMkLst>
        </pc:spChg>
        <pc:spChg chg="add mod ord">
          <ac:chgData name="Sheridan, Helenmary" userId="e2214515-4709-4530-998a-630ddd1dfad0" providerId="ADAL" clId="{26CC58A7-7CB7-4287-84F5-B042974B7273}" dt="2022-02-04T04:22:20.944" v="6019" actId="20577"/>
          <ac:spMkLst>
            <pc:docMk/>
            <pc:sldMk cId="2215490433" sldId="341"/>
            <ac:spMk id="4" creationId="{54A3B645-1603-4DD0-B1AC-6331D3115F49}"/>
          </ac:spMkLst>
        </pc:spChg>
        <pc:spChg chg="add del mod ord">
          <ac:chgData name="Sheridan, Helenmary" userId="e2214515-4709-4530-998a-630ddd1dfad0" providerId="ADAL" clId="{26CC58A7-7CB7-4287-84F5-B042974B7273}" dt="2022-02-04T04:22:06.393" v="5995" actId="931"/>
          <ac:spMkLst>
            <pc:docMk/>
            <pc:sldMk cId="2215490433" sldId="341"/>
            <ac:spMk id="5" creationId="{D7877790-0942-412A-9361-A1DD08E4E4CB}"/>
          </ac:spMkLst>
        </pc:spChg>
        <pc:spChg chg="add mod">
          <ac:chgData name="Sheridan, Helenmary" userId="e2214515-4709-4530-998a-630ddd1dfad0" providerId="ADAL" clId="{26CC58A7-7CB7-4287-84F5-B042974B7273}" dt="2022-02-04T04:23:07.981" v="6029" actId="13822"/>
          <ac:spMkLst>
            <pc:docMk/>
            <pc:sldMk cId="2215490433" sldId="341"/>
            <ac:spMk id="8" creationId="{13273EA6-D788-49FA-A81F-995F0900632A}"/>
          </ac:spMkLst>
        </pc:spChg>
        <pc:spChg chg="add mod">
          <ac:chgData name="Sheridan, Helenmary" userId="e2214515-4709-4530-998a-630ddd1dfad0" providerId="ADAL" clId="{26CC58A7-7CB7-4287-84F5-B042974B7273}" dt="2022-02-04T04:23:26.938" v="6038" actId="113"/>
          <ac:spMkLst>
            <pc:docMk/>
            <pc:sldMk cId="2215490433" sldId="341"/>
            <ac:spMk id="9" creationId="{B6A6B9C2-C3EA-4121-AA22-FEB4E8390C02}"/>
          </ac:spMkLst>
        </pc:spChg>
        <pc:picChg chg="add mod">
          <ac:chgData name="Sheridan, Helenmary" userId="e2214515-4709-4530-998a-630ddd1dfad0" providerId="ADAL" clId="{26CC58A7-7CB7-4287-84F5-B042974B7273}" dt="2022-02-04T04:23:56.729" v="6298" actId="962"/>
          <ac:picMkLst>
            <pc:docMk/>
            <pc:sldMk cId="2215490433" sldId="341"/>
            <ac:picMk id="7" creationId="{62B4AC2A-C00E-4856-B43D-C6C9CDB6978F}"/>
          </ac:picMkLst>
        </pc:picChg>
      </pc:sldChg>
      <pc:sldChg chg="modSp new mod">
        <pc:chgData name="Sheridan, Helenmary" userId="e2214515-4709-4530-998a-630ddd1dfad0" providerId="ADAL" clId="{26CC58A7-7CB7-4287-84F5-B042974B7273}" dt="2022-02-04T13:30:23.227" v="8304" actId="20577"/>
        <pc:sldMkLst>
          <pc:docMk/>
          <pc:sldMk cId="3427410773" sldId="342"/>
        </pc:sldMkLst>
        <pc:spChg chg="mod">
          <ac:chgData name="Sheridan, Helenmary" userId="e2214515-4709-4530-998a-630ddd1dfad0" providerId="ADAL" clId="{26CC58A7-7CB7-4287-84F5-B042974B7273}" dt="2022-02-04T04:24:32.672" v="6321" actId="20577"/>
          <ac:spMkLst>
            <pc:docMk/>
            <pc:sldMk cId="3427410773" sldId="342"/>
            <ac:spMk id="2" creationId="{3C542073-89F8-498A-9B5F-84BA22F9BB40}"/>
          </ac:spMkLst>
        </pc:spChg>
        <pc:spChg chg="mod">
          <ac:chgData name="Sheridan, Helenmary" userId="e2214515-4709-4530-998a-630ddd1dfad0" providerId="ADAL" clId="{26CC58A7-7CB7-4287-84F5-B042974B7273}" dt="2022-02-04T13:30:23.227" v="8304" actId="20577"/>
          <ac:spMkLst>
            <pc:docMk/>
            <pc:sldMk cId="3427410773" sldId="342"/>
            <ac:spMk id="3" creationId="{A2D58425-96A3-4C24-8D6F-E51A4FCAC7A9}"/>
          </ac:spMkLst>
        </pc:spChg>
      </pc:sldChg>
      <pc:sldChg chg="modSp new mod">
        <pc:chgData name="Sheridan, Helenmary" userId="e2214515-4709-4530-998a-630ddd1dfad0" providerId="ADAL" clId="{26CC58A7-7CB7-4287-84F5-B042974B7273}" dt="2022-02-04T04:37:10.552" v="7961" actId="948"/>
        <pc:sldMkLst>
          <pc:docMk/>
          <pc:sldMk cId="4164906235" sldId="343"/>
        </pc:sldMkLst>
        <pc:spChg chg="mod">
          <ac:chgData name="Sheridan, Helenmary" userId="e2214515-4709-4530-998a-630ddd1dfad0" providerId="ADAL" clId="{26CC58A7-7CB7-4287-84F5-B042974B7273}" dt="2022-02-04T04:34:33.748" v="7553" actId="20577"/>
          <ac:spMkLst>
            <pc:docMk/>
            <pc:sldMk cId="4164906235" sldId="343"/>
            <ac:spMk id="2" creationId="{D447206E-3A27-412D-B108-B0953CF1D17B}"/>
          </ac:spMkLst>
        </pc:spChg>
        <pc:spChg chg="mod">
          <ac:chgData name="Sheridan, Helenmary" userId="e2214515-4709-4530-998a-630ddd1dfad0" providerId="ADAL" clId="{26CC58A7-7CB7-4287-84F5-B042974B7273}" dt="2022-02-04T04:37:10.552" v="7961" actId="948"/>
          <ac:spMkLst>
            <pc:docMk/>
            <pc:sldMk cId="4164906235" sldId="343"/>
            <ac:spMk id="3" creationId="{7514C906-366F-4A5A-AA24-C24A2ADF7721}"/>
          </ac:spMkLst>
        </pc:spChg>
      </pc:sldChg>
      <pc:sldChg chg="addSp delSp modSp new mod modClrScheme chgLayout">
        <pc:chgData name="Sheridan, Helenmary" userId="e2214515-4709-4530-998a-630ddd1dfad0" providerId="ADAL" clId="{26CC58A7-7CB7-4287-84F5-B042974B7273}" dt="2022-02-04T13:30:29.539" v="8305" actId="20577"/>
        <pc:sldMkLst>
          <pc:docMk/>
          <pc:sldMk cId="1317045903" sldId="344"/>
        </pc:sldMkLst>
        <pc:spChg chg="mod ord">
          <ac:chgData name="Sheridan, Helenmary" userId="e2214515-4709-4530-998a-630ddd1dfad0" providerId="ADAL" clId="{26CC58A7-7CB7-4287-84F5-B042974B7273}" dt="2022-02-04T04:33:02.963" v="7191" actId="700"/>
          <ac:spMkLst>
            <pc:docMk/>
            <pc:sldMk cId="1317045903" sldId="344"/>
            <ac:spMk id="2" creationId="{05797671-4042-4CBF-9BA8-8DD1CB628285}"/>
          </ac:spMkLst>
        </pc:spChg>
        <pc:spChg chg="del mod ord">
          <ac:chgData name="Sheridan, Helenmary" userId="e2214515-4709-4530-998a-630ddd1dfad0" providerId="ADAL" clId="{26CC58A7-7CB7-4287-84F5-B042974B7273}" dt="2022-02-04T04:33:02.963" v="7191" actId="700"/>
          <ac:spMkLst>
            <pc:docMk/>
            <pc:sldMk cId="1317045903" sldId="344"/>
            <ac:spMk id="3" creationId="{86EE6E37-FD36-4948-8BAB-71E2BA236E83}"/>
          </ac:spMkLst>
        </pc:spChg>
        <pc:spChg chg="add mod ord">
          <ac:chgData name="Sheridan, Helenmary" userId="e2214515-4709-4530-998a-630ddd1dfad0" providerId="ADAL" clId="{26CC58A7-7CB7-4287-84F5-B042974B7273}" dt="2022-02-04T13:30:29.539" v="8305" actId="20577"/>
          <ac:spMkLst>
            <pc:docMk/>
            <pc:sldMk cId="1317045903" sldId="344"/>
            <ac:spMk id="4" creationId="{45A70041-2D0B-4AFB-9063-6D62F0B4F130}"/>
          </ac:spMkLst>
        </pc:spChg>
        <pc:spChg chg="add del mod ord">
          <ac:chgData name="Sheridan, Helenmary" userId="e2214515-4709-4530-998a-630ddd1dfad0" providerId="ADAL" clId="{26CC58A7-7CB7-4287-84F5-B042974B7273}" dt="2022-02-04T04:33:25.574" v="7196" actId="478"/>
          <ac:spMkLst>
            <pc:docMk/>
            <pc:sldMk cId="1317045903" sldId="344"/>
            <ac:spMk id="5" creationId="{24D55228-8D87-4F46-A7EC-BE9C8C4DD215}"/>
          </ac:spMkLst>
        </pc:spChg>
        <pc:picChg chg="add mod">
          <ac:chgData name="Sheridan, Helenmary" userId="e2214515-4709-4530-998a-630ddd1dfad0" providerId="ADAL" clId="{26CC58A7-7CB7-4287-84F5-B042974B7273}" dt="2022-02-04T04:34:13.638" v="7541" actId="962"/>
          <ac:picMkLst>
            <pc:docMk/>
            <pc:sldMk cId="1317045903" sldId="344"/>
            <ac:picMk id="6" creationId="{A9B3EB7A-A8E8-4557-9501-3BC7788E5688}"/>
          </ac:picMkLst>
        </pc:picChg>
      </pc:sldChg>
      <pc:sldChg chg="addSp delSp modSp new mod">
        <pc:chgData name="Sheridan, Helenmary" userId="e2214515-4709-4530-998a-630ddd1dfad0" providerId="ADAL" clId="{26CC58A7-7CB7-4287-84F5-B042974B7273}" dt="2022-02-04T04:41:56.782" v="8302" actId="962"/>
        <pc:sldMkLst>
          <pc:docMk/>
          <pc:sldMk cId="6882831" sldId="345"/>
        </pc:sldMkLst>
        <pc:spChg chg="mod">
          <ac:chgData name="Sheridan, Helenmary" userId="e2214515-4709-4530-998a-630ddd1dfad0" providerId="ADAL" clId="{26CC58A7-7CB7-4287-84F5-B042974B7273}" dt="2022-02-04T04:39:07.987" v="7984" actId="20577"/>
          <ac:spMkLst>
            <pc:docMk/>
            <pc:sldMk cId="6882831" sldId="345"/>
            <ac:spMk id="2" creationId="{D12EA1A2-513A-4208-8C4D-46BEA9239598}"/>
          </ac:spMkLst>
        </pc:spChg>
        <pc:spChg chg="del">
          <ac:chgData name="Sheridan, Helenmary" userId="e2214515-4709-4530-998a-630ddd1dfad0" providerId="ADAL" clId="{26CC58A7-7CB7-4287-84F5-B042974B7273}" dt="2022-02-04T04:40:13.983" v="7985" actId="931"/>
          <ac:spMkLst>
            <pc:docMk/>
            <pc:sldMk cId="6882831" sldId="345"/>
            <ac:spMk id="3" creationId="{FE424937-EA93-45CB-8D32-454CE56D8719}"/>
          </ac:spMkLst>
        </pc:spChg>
        <pc:spChg chg="del">
          <ac:chgData name="Sheridan, Helenmary" userId="e2214515-4709-4530-998a-630ddd1dfad0" providerId="ADAL" clId="{26CC58A7-7CB7-4287-84F5-B042974B7273}" dt="2022-02-04T04:40:19.276" v="7986" actId="931"/>
          <ac:spMkLst>
            <pc:docMk/>
            <pc:sldMk cId="6882831" sldId="345"/>
            <ac:spMk id="4" creationId="{F350F60A-863E-44B5-9E0A-8C2CA2DB364C}"/>
          </ac:spMkLst>
        </pc:spChg>
        <pc:picChg chg="add mod">
          <ac:chgData name="Sheridan, Helenmary" userId="e2214515-4709-4530-998a-630ddd1dfad0" providerId="ADAL" clId="{26CC58A7-7CB7-4287-84F5-B042974B7273}" dt="2022-02-04T04:41:38.846" v="8204" actId="962"/>
          <ac:picMkLst>
            <pc:docMk/>
            <pc:sldMk cId="6882831" sldId="345"/>
            <ac:picMk id="6" creationId="{04CACE6E-74D7-4B1B-AB4E-8AF37EDBB8D3}"/>
          </ac:picMkLst>
        </pc:picChg>
        <pc:picChg chg="add mod">
          <ac:chgData name="Sheridan, Helenmary" userId="e2214515-4709-4530-998a-630ddd1dfad0" providerId="ADAL" clId="{26CC58A7-7CB7-4287-84F5-B042974B7273}" dt="2022-02-04T04:41:56.782" v="8302" actId="962"/>
          <ac:picMkLst>
            <pc:docMk/>
            <pc:sldMk cId="6882831" sldId="345"/>
            <ac:picMk id="8" creationId="{132DD06D-B6D4-4833-BF1C-4D31D9EEF4F2}"/>
          </ac:picMkLst>
        </pc:picChg>
      </pc:sldChg>
      <pc:sldChg chg="modSp add mod">
        <pc:chgData name="Sheridan, Helenmary" userId="e2214515-4709-4530-998a-630ddd1dfad0" providerId="ADAL" clId="{26CC58A7-7CB7-4287-84F5-B042974B7273}" dt="2022-02-04T13:43:50.535" v="8586" actId="27636"/>
        <pc:sldMkLst>
          <pc:docMk/>
          <pc:sldMk cId="5422265" sldId="378"/>
        </pc:sldMkLst>
        <pc:spChg chg="mod">
          <ac:chgData name="Sheridan, Helenmary" userId="e2214515-4709-4530-998a-630ddd1dfad0" providerId="ADAL" clId="{26CC58A7-7CB7-4287-84F5-B042974B7273}" dt="2022-02-04T13:41:38.428" v="8562" actId="20577"/>
          <ac:spMkLst>
            <pc:docMk/>
            <pc:sldMk cId="5422265" sldId="378"/>
            <ac:spMk id="3" creationId="{00000000-0000-0000-0000-000000000000}"/>
          </ac:spMkLst>
        </pc:spChg>
        <pc:spChg chg="mod">
          <ac:chgData name="Sheridan, Helenmary" userId="e2214515-4709-4530-998a-630ddd1dfad0" providerId="ADAL" clId="{26CC58A7-7CB7-4287-84F5-B042974B7273}" dt="2022-02-04T13:43:50.535" v="8586" actId="27636"/>
          <ac:spMkLst>
            <pc:docMk/>
            <pc:sldMk cId="5422265" sldId="378"/>
            <ac:spMk id="6" creationId="{00000000-0000-0000-0000-000000000000}"/>
          </ac:spMkLst>
        </pc:spChg>
      </pc:sldChg>
      <pc:sldChg chg="modSp add mod">
        <pc:chgData name="Sheridan, Helenmary" userId="e2214515-4709-4530-998a-630ddd1dfad0" providerId="ADAL" clId="{26CC58A7-7CB7-4287-84F5-B042974B7273}" dt="2022-02-04T13:44:16.979" v="8589" actId="20577"/>
        <pc:sldMkLst>
          <pc:docMk/>
          <pc:sldMk cId="4022941898" sldId="379"/>
        </pc:sldMkLst>
        <pc:spChg chg="mod">
          <ac:chgData name="Sheridan, Helenmary" userId="e2214515-4709-4530-998a-630ddd1dfad0" providerId="ADAL" clId="{26CC58A7-7CB7-4287-84F5-B042974B7273}" dt="2022-02-04T13:44:16.979" v="8589" actId="20577"/>
          <ac:spMkLst>
            <pc:docMk/>
            <pc:sldMk cId="4022941898" sldId="379"/>
            <ac:spMk id="3" creationId="{00000000-0000-0000-0000-000000000000}"/>
          </ac:spMkLst>
        </pc:spChg>
      </pc:sldChg>
      <pc:sldChg chg="modSp add mod">
        <pc:chgData name="Sheridan, Helenmary" userId="e2214515-4709-4530-998a-630ddd1dfad0" providerId="ADAL" clId="{26CC58A7-7CB7-4287-84F5-B042974B7273}" dt="2022-02-04T13:45:44.935" v="8829" actId="962"/>
        <pc:sldMkLst>
          <pc:docMk/>
          <pc:sldMk cId="3645583836" sldId="380"/>
        </pc:sldMkLst>
        <pc:picChg chg="mod">
          <ac:chgData name="Sheridan, Helenmary" userId="e2214515-4709-4530-998a-630ddd1dfad0" providerId="ADAL" clId="{26CC58A7-7CB7-4287-84F5-B042974B7273}" dt="2022-02-04T13:45:44.935" v="8829" actId="962"/>
          <ac:picMkLst>
            <pc:docMk/>
            <pc:sldMk cId="3645583836" sldId="380"/>
            <ac:picMk id="4" creationId="{00000000-0000-0000-0000-000000000000}"/>
          </ac:picMkLst>
        </pc:picChg>
      </pc:sldChg>
      <pc:sldChg chg="modSp add mod">
        <pc:chgData name="Sheridan, Helenmary" userId="e2214515-4709-4530-998a-630ddd1dfad0" providerId="ADAL" clId="{26CC58A7-7CB7-4287-84F5-B042974B7273}" dt="2022-02-04T13:45:35.236" v="8733" actId="962"/>
        <pc:sldMkLst>
          <pc:docMk/>
          <pc:sldMk cId="401824020" sldId="381"/>
        </pc:sldMkLst>
        <pc:picChg chg="mod">
          <ac:chgData name="Sheridan, Helenmary" userId="e2214515-4709-4530-998a-630ddd1dfad0" providerId="ADAL" clId="{26CC58A7-7CB7-4287-84F5-B042974B7273}" dt="2022-02-04T13:45:35.236" v="8733" actId="962"/>
          <ac:picMkLst>
            <pc:docMk/>
            <pc:sldMk cId="401824020" sldId="381"/>
            <ac:picMk id="5" creationId="{00000000-0000-0000-0000-000000000000}"/>
          </ac:picMkLst>
        </pc:picChg>
      </pc:sldChg>
      <pc:sldChg chg="modSp add mod">
        <pc:chgData name="Sheridan, Helenmary" userId="e2214515-4709-4530-998a-630ddd1dfad0" providerId="ADAL" clId="{26CC58A7-7CB7-4287-84F5-B042974B7273}" dt="2022-02-04T13:45:07.104" v="8599" actId="1076"/>
        <pc:sldMkLst>
          <pc:docMk/>
          <pc:sldMk cId="4264143028" sldId="382"/>
        </pc:sldMkLst>
        <pc:spChg chg="mod">
          <ac:chgData name="Sheridan, Helenmary" userId="e2214515-4709-4530-998a-630ddd1dfad0" providerId="ADAL" clId="{26CC58A7-7CB7-4287-84F5-B042974B7273}" dt="2022-02-04T13:45:07.104" v="8599" actId="1076"/>
          <ac:spMkLst>
            <pc:docMk/>
            <pc:sldMk cId="4264143028" sldId="382"/>
            <ac:spMk id="3" creationId="{00000000-0000-0000-0000-000000000000}"/>
          </ac:spMkLst>
        </pc:spChg>
      </pc:sldChg>
      <pc:sldChg chg="add">
        <pc:chgData name="Sheridan, Helenmary" userId="e2214515-4709-4530-998a-630ddd1dfad0" providerId="ADAL" clId="{26CC58A7-7CB7-4287-84F5-B042974B7273}" dt="2022-02-04T13:32:18.655" v="8307"/>
        <pc:sldMkLst>
          <pc:docMk/>
          <pc:sldMk cId="1704769293" sldId="388"/>
        </pc:sldMkLst>
      </pc:sldChg>
      <pc:sldChg chg="modSp add mod">
        <pc:chgData name="Sheridan, Helenmary" userId="e2214515-4709-4530-998a-630ddd1dfad0" providerId="ADAL" clId="{26CC58A7-7CB7-4287-84F5-B042974B7273}" dt="2022-02-04T13:47:26.501" v="9177" actId="962"/>
        <pc:sldMkLst>
          <pc:docMk/>
          <pc:sldMk cId="3669781474" sldId="393"/>
        </pc:sldMkLst>
        <pc:spChg chg="mod">
          <ac:chgData name="Sheridan, Helenmary" userId="e2214515-4709-4530-998a-630ddd1dfad0" providerId="ADAL" clId="{26CC58A7-7CB7-4287-84F5-B042974B7273}" dt="2022-02-04T13:33:31.677" v="8312" actId="20577"/>
          <ac:spMkLst>
            <pc:docMk/>
            <pc:sldMk cId="3669781474" sldId="393"/>
            <ac:spMk id="3" creationId="{00000000-0000-0000-0000-000000000000}"/>
          </ac:spMkLst>
        </pc:spChg>
        <pc:picChg chg="mod">
          <ac:chgData name="Sheridan, Helenmary" userId="e2214515-4709-4530-998a-630ddd1dfad0" providerId="ADAL" clId="{26CC58A7-7CB7-4287-84F5-B042974B7273}" dt="2022-02-04T13:47:26.501" v="9177" actId="962"/>
          <ac:picMkLst>
            <pc:docMk/>
            <pc:sldMk cId="3669781474" sldId="393"/>
            <ac:picMk id="4" creationId="{00000000-0000-0000-0000-000000000000}"/>
          </ac:picMkLst>
        </pc:picChg>
      </pc:sldChg>
      <pc:sldChg chg="add">
        <pc:chgData name="Sheridan, Helenmary" userId="e2214515-4709-4530-998a-630ddd1dfad0" providerId="ADAL" clId="{26CC58A7-7CB7-4287-84F5-B042974B7273}" dt="2022-02-04T13:33:05.302" v="8309"/>
        <pc:sldMkLst>
          <pc:docMk/>
          <pc:sldMk cId="2374492004" sldId="395"/>
        </pc:sldMkLst>
      </pc:sldChg>
      <pc:sldChg chg="modSp add mod">
        <pc:chgData name="Sheridan, Helenmary" userId="e2214515-4709-4530-998a-630ddd1dfad0" providerId="ADAL" clId="{26CC58A7-7CB7-4287-84F5-B042974B7273}" dt="2022-02-04T13:37:26.352" v="8349" actId="20577"/>
        <pc:sldMkLst>
          <pc:docMk/>
          <pc:sldMk cId="4174767638" sldId="396"/>
        </pc:sldMkLst>
        <pc:spChg chg="mod">
          <ac:chgData name="Sheridan, Helenmary" userId="e2214515-4709-4530-998a-630ddd1dfad0" providerId="ADAL" clId="{26CC58A7-7CB7-4287-84F5-B042974B7273}" dt="2022-02-04T13:36:48.873" v="8342" actId="20577"/>
          <ac:spMkLst>
            <pc:docMk/>
            <pc:sldMk cId="4174767638" sldId="396"/>
            <ac:spMk id="2" creationId="{00000000-0000-0000-0000-000000000000}"/>
          </ac:spMkLst>
        </pc:spChg>
        <pc:spChg chg="mod">
          <ac:chgData name="Sheridan, Helenmary" userId="e2214515-4709-4530-998a-630ddd1dfad0" providerId="ADAL" clId="{26CC58A7-7CB7-4287-84F5-B042974B7273}" dt="2022-02-04T13:37:26.352" v="8349" actId="20577"/>
          <ac:spMkLst>
            <pc:docMk/>
            <pc:sldMk cId="4174767638" sldId="396"/>
            <ac:spMk id="3" creationId="{00000000-0000-0000-0000-000000000000}"/>
          </ac:spMkLst>
        </pc:spChg>
      </pc:sldChg>
      <pc:sldChg chg="add">
        <pc:chgData name="Sheridan, Helenmary" userId="e2214515-4709-4530-998a-630ddd1dfad0" providerId="ADAL" clId="{26CC58A7-7CB7-4287-84F5-B042974B7273}" dt="2022-02-04T13:34:02.920" v="8314"/>
        <pc:sldMkLst>
          <pc:docMk/>
          <pc:sldMk cId="2488650053" sldId="398"/>
        </pc:sldMkLst>
      </pc:sldChg>
      <pc:sldChg chg="add del">
        <pc:chgData name="Sheridan, Helenmary" userId="e2214515-4709-4530-998a-630ddd1dfad0" providerId="ADAL" clId="{26CC58A7-7CB7-4287-84F5-B042974B7273}" dt="2022-02-04T13:34:14.905" v="8316" actId="2696"/>
        <pc:sldMkLst>
          <pc:docMk/>
          <pc:sldMk cId="3410193810" sldId="399"/>
        </pc:sldMkLst>
      </pc:sldChg>
      <pc:sldChg chg="add">
        <pc:chgData name="Sheridan, Helenmary" userId="e2214515-4709-4530-998a-630ddd1dfad0" providerId="ADAL" clId="{26CC58A7-7CB7-4287-84F5-B042974B7273}" dt="2022-02-04T13:34:27.474" v="8317"/>
        <pc:sldMkLst>
          <pc:docMk/>
          <pc:sldMk cId="112060975" sldId="400"/>
        </pc:sldMkLst>
      </pc:sldChg>
      <pc:sldChg chg="add">
        <pc:chgData name="Sheridan, Helenmary" userId="e2214515-4709-4530-998a-630ddd1dfad0" providerId="ADAL" clId="{26CC58A7-7CB7-4287-84F5-B042974B7273}" dt="2022-02-04T13:35:09.160" v="8318"/>
        <pc:sldMkLst>
          <pc:docMk/>
          <pc:sldMk cId="3638594025" sldId="401"/>
        </pc:sldMkLst>
      </pc:sldChg>
      <pc:sldChg chg="modSp add mod">
        <pc:chgData name="Sheridan, Helenmary" userId="e2214515-4709-4530-998a-630ddd1dfad0" providerId="ADAL" clId="{26CC58A7-7CB7-4287-84F5-B042974B7273}" dt="2022-02-04T13:40:36.587" v="8445" actId="962"/>
        <pc:sldMkLst>
          <pc:docMk/>
          <pc:sldMk cId="3689273229" sldId="402"/>
        </pc:sldMkLst>
        <pc:spChg chg="mod">
          <ac:chgData name="Sheridan, Helenmary" userId="e2214515-4709-4530-998a-630ddd1dfad0" providerId="ADAL" clId="{26CC58A7-7CB7-4287-84F5-B042974B7273}" dt="2022-02-04T13:40:28.853" v="8444" actId="1076"/>
          <ac:spMkLst>
            <pc:docMk/>
            <pc:sldMk cId="3689273229" sldId="402"/>
            <ac:spMk id="2" creationId="{00000000-0000-0000-0000-000000000000}"/>
          </ac:spMkLst>
        </pc:spChg>
        <pc:picChg chg="mod">
          <ac:chgData name="Sheridan, Helenmary" userId="e2214515-4709-4530-998a-630ddd1dfad0" providerId="ADAL" clId="{26CC58A7-7CB7-4287-84F5-B042974B7273}" dt="2022-02-04T13:40:36.587" v="8445" actId="962"/>
          <ac:picMkLst>
            <pc:docMk/>
            <pc:sldMk cId="3689273229" sldId="402"/>
            <ac:picMk id="3" creationId="{00000000-0000-0000-0000-000000000000}"/>
          </ac:picMkLst>
        </pc:picChg>
      </pc:sldChg>
      <pc:sldMasterChg chg="delSldLayout">
        <pc:chgData name="Sheridan, Helenmary" userId="e2214515-4709-4530-998a-630ddd1dfad0" providerId="ADAL" clId="{26CC58A7-7CB7-4287-84F5-B042974B7273}" dt="2022-02-04T13:34:14.905" v="8316" actId="2696"/>
        <pc:sldMasterMkLst>
          <pc:docMk/>
          <pc:sldMasterMk cId="2220746713" sldId="2147483662"/>
        </pc:sldMasterMkLst>
        <pc:sldLayoutChg chg="del">
          <pc:chgData name="Sheridan, Helenmary" userId="e2214515-4709-4530-998a-630ddd1dfad0" providerId="ADAL" clId="{26CC58A7-7CB7-4287-84F5-B042974B7273}" dt="2022-02-04T13:34:14.905" v="8316" actId="2696"/>
          <pc:sldLayoutMkLst>
            <pc:docMk/>
            <pc:sldMasterMk cId="2220746713" sldId="2147483662"/>
            <pc:sldLayoutMk cId="2960810446" sldId="214748367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5C99B96-78A3-E64F-B3D9-16C805E85A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B2172-3116-A14B-904C-D1EA72FD8D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67E23-9BC2-044E-B5CE-9D39CC956618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F390F-F892-5442-B223-677753B79B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C4910-FBA7-4D40-AC33-B1BC29048D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46C81-92A4-C049-8AA4-4FBFA8B2B3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85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0DD51-1B50-4BD8-BCCD-1B055C34A611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B3A12-4F26-4B3C-971B-911D5C2C1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B68486-50EC-7140-8342-5B1B6015D2C5}"/>
              </a:ext>
            </a:extLst>
          </p:cNvPr>
          <p:cNvSpPr/>
          <p:nvPr userDrawn="1"/>
        </p:nvSpPr>
        <p:spPr>
          <a:xfrm>
            <a:off x="0" y="5761822"/>
            <a:ext cx="12192000" cy="1096178"/>
          </a:xfrm>
          <a:prstGeom prst="rect">
            <a:avLst/>
          </a:prstGeom>
          <a:solidFill>
            <a:srgbClr val="455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8D60EE-D46C-FA43-A0B7-23E6B82472F1}"/>
              </a:ext>
            </a:extLst>
          </p:cNvPr>
          <p:cNvSpPr/>
          <p:nvPr userDrawn="1"/>
        </p:nvSpPr>
        <p:spPr>
          <a:xfrm>
            <a:off x="0" y="-12833"/>
            <a:ext cx="12192000" cy="991684"/>
          </a:xfrm>
          <a:prstGeom prst="rect">
            <a:avLst/>
          </a:prstGeom>
          <a:solidFill>
            <a:srgbClr val="455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E91032-0793-3242-BFCE-59F78E729A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0678" y="6220057"/>
            <a:ext cx="2931373" cy="5014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9C0C42-9227-BD41-878A-6AB785446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9015" y="1533749"/>
            <a:ext cx="6990460" cy="2316624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68EDF-A4BD-F94D-8E2F-2DC245A8B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015" y="3911859"/>
            <a:ext cx="6990460" cy="1123356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1D0C5A-E0EB-4644-AE76-9E52D04BEC9C}"/>
              </a:ext>
            </a:extLst>
          </p:cNvPr>
          <p:cNvSpPr/>
          <p:nvPr userDrawn="1"/>
        </p:nvSpPr>
        <p:spPr>
          <a:xfrm>
            <a:off x="5930173" y="691879"/>
            <a:ext cx="6261827" cy="45719"/>
          </a:xfrm>
          <a:prstGeom prst="rect">
            <a:avLst/>
          </a:prstGeom>
          <a:solidFill>
            <a:srgbClr val="9FE880"/>
          </a:solidFill>
          <a:ln>
            <a:solidFill>
              <a:srgbClr val="9FE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1902A6-1874-6E41-B89E-BA981718ADCE}"/>
              </a:ext>
            </a:extLst>
          </p:cNvPr>
          <p:cNvSpPr/>
          <p:nvPr userDrawn="1"/>
        </p:nvSpPr>
        <p:spPr>
          <a:xfrm>
            <a:off x="0" y="5923747"/>
            <a:ext cx="6261827" cy="45719"/>
          </a:xfrm>
          <a:prstGeom prst="rect">
            <a:avLst/>
          </a:prstGeom>
          <a:solidFill>
            <a:srgbClr val="9FE880"/>
          </a:solidFill>
          <a:ln>
            <a:solidFill>
              <a:srgbClr val="9FE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BDB56B4-AA00-BF4E-AFD0-EF9EE9A246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1299" y="6288685"/>
            <a:ext cx="1403642" cy="432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106DF9-07C2-BF41-B80F-ABE08C691ADE}"/>
              </a:ext>
            </a:extLst>
          </p:cNvPr>
          <p:cNvSpPr txBox="1"/>
          <p:nvPr userDrawn="1"/>
        </p:nvSpPr>
        <p:spPr>
          <a:xfrm>
            <a:off x="5930173" y="352421"/>
            <a:ext cx="227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9FE880"/>
                </a:solidFill>
              </a:rPr>
              <a:t>Data Services</a:t>
            </a:r>
          </a:p>
        </p:txBody>
      </p:sp>
    </p:spTree>
    <p:extLst>
      <p:ext uri="{BB962C8B-B14F-4D97-AF65-F5344CB8AC3E}">
        <p14:creationId xmlns:p14="http://schemas.microsoft.com/office/powerpoint/2010/main" val="190339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25169-37DD-D242-B602-53E6EA51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276E9-CDD9-E141-BCC7-B9656EB69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noFill/>
        </p:spPr>
        <p:txBody>
          <a:bodyPr anchor="ctr" anchorCtr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F0546-C0C5-0A4A-89E7-9FD3DEDF3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7624"/>
            <a:ext cx="3932237" cy="328136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A59C-2DB4-8041-A52A-CAC9DD91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6AEE-A0F4-4A42-8688-16B62E000F16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993FA-15C0-BD40-AAD7-DEE0CE8A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2A59D-1381-7445-87C3-A098CCBBB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3862-4A92-D340-B44F-6A3C275071D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E58C1-D372-CB40-B629-D85083F959A6}"/>
              </a:ext>
            </a:extLst>
          </p:cNvPr>
          <p:cNvSpPr/>
          <p:nvPr userDrawn="1"/>
        </p:nvSpPr>
        <p:spPr>
          <a:xfrm>
            <a:off x="0" y="177"/>
            <a:ext cx="12192000" cy="685800"/>
          </a:xfrm>
          <a:prstGeom prst="rect">
            <a:avLst/>
          </a:prstGeom>
          <a:solidFill>
            <a:srgbClr val="455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A8EF3B-06E8-304D-AE02-5451CC45C2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6379" y="104280"/>
            <a:ext cx="1403642" cy="4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F8F002-7CB7-104F-A704-581325A383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84781" y="35652"/>
            <a:ext cx="2931373" cy="50141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F725409-C16B-F447-9F7B-087860AD6078}"/>
              </a:ext>
            </a:extLst>
          </p:cNvPr>
          <p:cNvSpPr/>
          <p:nvPr userDrawn="1"/>
        </p:nvSpPr>
        <p:spPr>
          <a:xfrm>
            <a:off x="0" y="663118"/>
            <a:ext cx="12192000" cy="45719"/>
          </a:xfrm>
          <a:prstGeom prst="rect">
            <a:avLst/>
          </a:prstGeom>
          <a:solidFill>
            <a:srgbClr val="A4D65E"/>
          </a:solidFill>
          <a:ln>
            <a:solidFill>
              <a:srgbClr val="A4D6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2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EBB5CF-960F-4E4A-8455-A80EAED3298B}"/>
              </a:ext>
            </a:extLst>
          </p:cNvPr>
          <p:cNvSpPr/>
          <p:nvPr userDrawn="1"/>
        </p:nvSpPr>
        <p:spPr>
          <a:xfrm>
            <a:off x="0" y="177"/>
            <a:ext cx="12192000" cy="685800"/>
          </a:xfrm>
          <a:prstGeom prst="rect">
            <a:avLst/>
          </a:prstGeom>
          <a:solidFill>
            <a:srgbClr val="455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A28A5-53CB-D249-8798-FE7653846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37" y="1012393"/>
            <a:ext cx="11679115" cy="71876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81F8F-9819-A342-9D62-A76F9ED1D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038" y="1755287"/>
            <a:ext cx="7488116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rgbClr val="1C2957"/>
                </a:solidFill>
              </a:defRPr>
            </a:lvl1pPr>
            <a:lvl2pPr>
              <a:defRPr sz="2800">
                <a:solidFill>
                  <a:srgbClr val="1C2957"/>
                </a:solidFill>
              </a:defRPr>
            </a:lvl2pPr>
            <a:lvl3pPr>
              <a:defRPr sz="2800">
                <a:solidFill>
                  <a:srgbClr val="1C2957"/>
                </a:solidFill>
              </a:defRPr>
            </a:lvl3pPr>
            <a:lvl4pPr>
              <a:defRPr sz="2800">
                <a:solidFill>
                  <a:srgbClr val="1C2957"/>
                </a:solidFill>
              </a:defRPr>
            </a:lvl4pPr>
            <a:lvl5pPr>
              <a:defRPr sz="2800">
                <a:solidFill>
                  <a:srgbClr val="1C2957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E78D2-77E9-F54E-A21F-077A22C3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6AEE-A0F4-4A42-8688-16B62E000F16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CA3B9-FDF3-7B40-9C6D-A418D065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574A8-AF73-E44C-B613-BBAC7390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3862-4A92-D340-B44F-6A3C275071D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B2EC69-9783-2D44-8041-792C694E45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6379" y="104280"/>
            <a:ext cx="1403642" cy="432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9B1D9B-F4A7-5E4E-851A-4B4E4B66BD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84781" y="35652"/>
            <a:ext cx="2931373" cy="501418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056F492-FBE9-B343-B790-BDC5279B41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74866" y="1755287"/>
            <a:ext cx="4041287" cy="4351338"/>
          </a:xfrm>
        </p:spPr>
        <p:txBody>
          <a:bodyPr anchor="ctr" anchorCtr="1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9C16FD-6044-7A46-B45A-EC6EA4B9D87D}"/>
              </a:ext>
            </a:extLst>
          </p:cNvPr>
          <p:cNvSpPr/>
          <p:nvPr userDrawn="1"/>
        </p:nvSpPr>
        <p:spPr>
          <a:xfrm>
            <a:off x="0" y="685977"/>
            <a:ext cx="12192000" cy="45719"/>
          </a:xfrm>
          <a:prstGeom prst="rect">
            <a:avLst/>
          </a:prstGeom>
          <a:solidFill>
            <a:srgbClr val="9FE880"/>
          </a:solidFill>
          <a:ln>
            <a:solidFill>
              <a:srgbClr val="9FE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9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F17B-F451-9247-99BE-1B0935C01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45" y="2121146"/>
            <a:ext cx="6391563" cy="1325563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D53AE-A217-644B-911B-AE44E2FF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6AEE-A0F4-4A42-8688-16B62E000F16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50DD5-A5D8-6A4B-9FE1-6DEA2AEA2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7004B-42E5-6042-B5D7-BB63D6EF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3862-4A92-D340-B44F-6A3C275071D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3780352-304E-0E42-B514-E71BB9AC7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1746" y="3631093"/>
            <a:ext cx="6391562" cy="61559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BD22E2D-29FA-2B49-AB38-81F8BC3C3D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38621" y="1296987"/>
            <a:ext cx="4862513" cy="4264025"/>
          </a:xfrm>
        </p:spPr>
        <p:txBody>
          <a:bodyPr anchor="ctr" anchorCtr="1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B20B2F-B244-AC4B-87B1-A821F026625C}"/>
              </a:ext>
            </a:extLst>
          </p:cNvPr>
          <p:cNvSpPr/>
          <p:nvPr userDrawn="1"/>
        </p:nvSpPr>
        <p:spPr>
          <a:xfrm>
            <a:off x="0" y="177"/>
            <a:ext cx="12192000" cy="685800"/>
          </a:xfrm>
          <a:prstGeom prst="rect">
            <a:avLst/>
          </a:prstGeom>
          <a:solidFill>
            <a:srgbClr val="455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44818C-F583-9742-882A-0DFFA5CD37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6379" y="104280"/>
            <a:ext cx="1403642" cy="4327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FA0F321-BA0E-154C-B841-E84651E4AA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84781" y="35652"/>
            <a:ext cx="2931373" cy="50141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79080C2-6E05-C54F-85F9-E05A103007E3}"/>
              </a:ext>
            </a:extLst>
          </p:cNvPr>
          <p:cNvSpPr/>
          <p:nvPr userDrawn="1"/>
        </p:nvSpPr>
        <p:spPr>
          <a:xfrm>
            <a:off x="0" y="675733"/>
            <a:ext cx="12192000" cy="45719"/>
          </a:xfrm>
          <a:prstGeom prst="rect">
            <a:avLst/>
          </a:prstGeom>
          <a:solidFill>
            <a:srgbClr val="9FE880"/>
          </a:solidFill>
          <a:ln>
            <a:solidFill>
              <a:srgbClr val="9FE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98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C34251-C687-7945-A23B-AF73633B41D8}"/>
              </a:ext>
            </a:extLst>
          </p:cNvPr>
          <p:cNvSpPr/>
          <p:nvPr userDrawn="1"/>
        </p:nvSpPr>
        <p:spPr>
          <a:xfrm>
            <a:off x="11355920" y="0"/>
            <a:ext cx="825621" cy="6883636"/>
          </a:xfrm>
          <a:prstGeom prst="rect">
            <a:avLst/>
          </a:prstGeom>
          <a:solidFill>
            <a:srgbClr val="455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C2957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338CF-A3B5-204C-8A7C-564DFFF7D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6550" y="365125"/>
            <a:ext cx="1483879" cy="5811838"/>
          </a:xfrm>
        </p:spPr>
        <p:txBody>
          <a:bodyPr vert="eaVer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1C99F-1036-AD4C-BBAD-EACCDFAAF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1C2957"/>
                </a:solidFill>
              </a:defRPr>
            </a:lvl1pPr>
            <a:lvl2pPr>
              <a:defRPr sz="2800">
                <a:solidFill>
                  <a:srgbClr val="1C2957"/>
                </a:solidFill>
              </a:defRPr>
            </a:lvl2pPr>
            <a:lvl3pPr>
              <a:defRPr sz="2800">
                <a:solidFill>
                  <a:srgbClr val="1C2957"/>
                </a:solidFill>
              </a:defRPr>
            </a:lvl3pPr>
            <a:lvl4pPr>
              <a:defRPr sz="2800">
                <a:solidFill>
                  <a:srgbClr val="1C2957"/>
                </a:solidFill>
              </a:defRPr>
            </a:lvl4pPr>
            <a:lvl5pPr>
              <a:defRPr sz="2800">
                <a:solidFill>
                  <a:srgbClr val="1C2957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E4023-61B3-F147-AA44-45FDDD421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6AEE-A0F4-4A42-8688-16B62E000F16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3ED86-F879-414F-BA45-F25E46658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5CB18-4BF3-134E-91F9-9D6F1EC5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660815" cy="365125"/>
          </a:xfrm>
        </p:spPr>
        <p:txBody>
          <a:bodyPr/>
          <a:lstStyle/>
          <a:p>
            <a:fld id="{17423862-4A92-D340-B44F-6A3C275071D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DBEA26-71C4-8443-AB6D-334909151E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71534" y="591390"/>
            <a:ext cx="1403642" cy="432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7033B5-7432-9340-8B35-E137745399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10345314" y="5115968"/>
            <a:ext cx="2931373" cy="5014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3F3828B-9BB0-7E40-94BE-35353738AD6F}"/>
              </a:ext>
            </a:extLst>
          </p:cNvPr>
          <p:cNvSpPr/>
          <p:nvPr userDrawn="1"/>
        </p:nvSpPr>
        <p:spPr>
          <a:xfrm rot="16200000" flipV="1">
            <a:off x="7910995" y="3406140"/>
            <a:ext cx="6858000" cy="45719"/>
          </a:xfrm>
          <a:prstGeom prst="rect">
            <a:avLst/>
          </a:prstGeom>
          <a:solidFill>
            <a:srgbClr val="9FE880"/>
          </a:solidFill>
          <a:ln>
            <a:solidFill>
              <a:srgbClr val="9FE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3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7908B49-54F7-6443-9039-935783A970D6}"/>
              </a:ext>
            </a:extLst>
          </p:cNvPr>
          <p:cNvSpPr/>
          <p:nvPr userDrawn="1"/>
        </p:nvSpPr>
        <p:spPr>
          <a:xfrm>
            <a:off x="4933768" y="5605272"/>
            <a:ext cx="7258230" cy="1252728"/>
          </a:xfrm>
          <a:prstGeom prst="rect">
            <a:avLst/>
          </a:prstGeom>
          <a:solidFill>
            <a:srgbClr val="455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8D60EE-D46C-FA43-A0B7-23E6B82472F1}"/>
              </a:ext>
            </a:extLst>
          </p:cNvPr>
          <p:cNvSpPr/>
          <p:nvPr userDrawn="1"/>
        </p:nvSpPr>
        <p:spPr>
          <a:xfrm>
            <a:off x="4933768" y="2225"/>
            <a:ext cx="7258230" cy="1252728"/>
          </a:xfrm>
          <a:prstGeom prst="rect">
            <a:avLst/>
          </a:prstGeom>
          <a:solidFill>
            <a:srgbClr val="455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E91032-0793-3242-BFCE-59F78E729A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0678" y="6220057"/>
            <a:ext cx="2931373" cy="5014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9C0C42-9227-BD41-878A-6AB785446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7655" y="1466269"/>
            <a:ext cx="6990460" cy="2316624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68EDF-A4BD-F94D-8E2F-2DC245A8B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7655" y="3809973"/>
            <a:ext cx="7019752" cy="1123356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395F7A-4A68-F44A-9A0A-0B53B20C28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0" y="6325197"/>
            <a:ext cx="1386259" cy="42742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5448B0-A070-9F4C-9FF9-7B78313DA944}"/>
              </a:ext>
            </a:extLst>
          </p:cNvPr>
          <p:cNvSpPr/>
          <p:nvPr userDrawn="1"/>
        </p:nvSpPr>
        <p:spPr>
          <a:xfrm>
            <a:off x="5431971" y="5744098"/>
            <a:ext cx="6261827" cy="45719"/>
          </a:xfrm>
          <a:prstGeom prst="rect">
            <a:avLst/>
          </a:prstGeom>
          <a:solidFill>
            <a:srgbClr val="9FE880"/>
          </a:solidFill>
          <a:ln>
            <a:solidFill>
              <a:srgbClr val="9FE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01FDDB-D2F3-644E-B47E-5444DD83CE72}"/>
              </a:ext>
            </a:extLst>
          </p:cNvPr>
          <p:cNvSpPr/>
          <p:nvPr userDrawn="1"/>
        </p:nvSpPr>
        <p:spPr>
          <a:xfrm>
            <a:off x="5431970" y="726718"/>
            <a:ext cx="6261827" cy="45719"/>
          </a:xfrm>
          <a:prstGeom prst="rect">
            <a:avLst/>
          </a:prstGeom>
          <a:solidFill>
            <a:srgbClr val="9FE880"/>
          </a:solidFill>
          <a:ln>
            <a:solidFill>
              <a:srgbClr val="9FE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4A47114-09EE-D944-BAAB-DF2103004A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4593" y="1254953"/>
            <a:ext cx="4829175" cy="4350319"/>
          </a:xfrm>
        </p:spPr>
        <p:txBody>
          <a:bodyPr anchor="ctr" anchorCtr="1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E7471D-DBED-454B-AA8D-6323128CCF99}"/>
              </a:ext>
            </a:extLst>
          </p:cNvPr>
          <p:cNvSpPr txBox="1"/>
          <p:nvPr userDrawn="1"/>
        </p:nvSpPr>
        <p:spPr>
          <a:xfrm>
            <a:off x="5431970" y="357386"/>
            <a:ext cx="227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9FE880"/>
                </a:solidFill>
              </a:rPr>
              <a:t>Data Services</a:t>
            </a:r>
          </a:p>
        </p:txBody>
      </p:sp>
    </p:spTree>
    <p:extLst>
      <p:ext uri="{BB962C8B-B14F-4D97-AF65-F5344CB8AC3E}">
        <p14:creationId xmlns:p14="http://schemas.microsoft.com/office/powerpoint/2010/main" val="184621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E4E9-CA5D-6B4E-AF52-B35A39941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731"/>
            <a:ext cx="10515600" cy="813159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FFDCF-C29D-5C48-B699-C8C9086CF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rgbClr val="1C2957"/>
                </a:solidFill>
              </a:defRPr>
            </a:lvl1pPr>
            <a:lvl2pPr>
              <a:defRPr sz="2800">
                <a:solidFill>
                  <a:srgbClr val="1C2957"/>
                </a:solidFill>
              </a:defRPr>
            </a:lvl2pPr>
            <a:lvl3pPr>
              <a:defRPr sz="2800">
                <a:solidFill>
                  <a:srgbClr val="1C2957"/>
                </a:solidFill>
              </a:defRPr>
            </a:lvl3pPr>
            <a:lvl4pPr>
              <a:defRPr sz="2800">
                <a:solidFill>
                  <a:srgbClr val="1C2957"/>
                </a:solidFill>
              </a:defRPr>
            </a:lvl4pPr>
            <a:lvl5pPr>
              <a:defRPr sz="2800">
                <a:solidFill>
                  <a:srgbClr val="1C2957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2D707-94AF-FF4F-9107-2BAC38BCB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6AEE-A0F4-4A42-8688-16B62E000F16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D3A04-307B-DC45-B7BA-AE751EA0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6F5FC-41EF-E14F-9473-1E15DC31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3862-4A92-D340-B44F-6A3C275071D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A7D4FC-7593-0B4C-8487-12D1D1A52C76}"/>
              </a:ext>
            </a:extLst>
          </p:cNvPr>
          <p:cNvSpPr/>
          <p:nvPr userDrawn="1"/>
        </p:nvSpPr>
        <p:spPr>
          <a:xfrm>
            <a:off x="0" y="11527"/>
            <a:ext cx="12192000" cy="681039"/>
          </a:xfrm>
          <a:prstGeom prst="rect">
            <a:avLst/>
          </a:prstGeom>
          <a:solidFill>
            <a:srgbClr val="455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E49D3C-6E99-3B47-B1A2-9941AAAA4E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6379" y="104280"/>
            <a:ext cx="1403642" cy="432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723924-6DFA-9A4D-B532-1540D9751F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84781" y="35652"/>
            <a:ext cx="2931373" cy="5014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924AF55-1B88-594F-AE94-7C0427365880}"/>
              </a:ext>
            </a:extLst>
          </p:cNvPr>
          <p:cNvSpPr/>
          <p:nvPr userDrawn="1"/>
        </p:nvSpPr>
        <p:spPr>
          <a:xfrm>
            <a:off x="0" y="672541"/>
            <a:ext cx="12192000" cy="45719"/>
          </a:xfrm>
          <a:prstGeom prst="rect">
            <a:avLst/>
          </a:prstGeom>
          <a:solidFill>
            <a:srgbClr val="9FE880"/>
          </a:solidFill>
          <a:ln>
            <a:solidFill>
              <a:srgbClr val="9FE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8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B043DA2-836B-7A4B-9EAD-3835774C802A}"/>
              </a:ext>
            </a:extLst>
          </p:cNvPr>
          <p:cNvSpPr/>
          <p:nvPr userDrawn="1"/>
        </p:nvSpPr>
        <p:spPr>
          <a:xfrm>
            <a:off x="8260080" y="0"/>
            <a:ext cx="3931920" cy="6858000"/>
          </a:xfrm>
          <a:prstGeom prst="rect">
            <a:avLst/>
          </a:prstGeom>
          <a:solidFill>
            <a:srgbClr val="455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picture containing table&#10;&#10;Description automatically generated">
            <a:extLst>
              <a:ext uri="{FF2B5EF4-FFF2-40B4-BE49-F238E27FC236}">
                <a16:creationId xmlns:a16="http://schemas.microsoft.com/office/drawing/2014/main" id="{E8E04E22-F8B4-0040-ADA3-105040301B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89951" y="1703509"/>
            <a:ext cx="3657600" cy="2971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5CCCCF5-0467-B846-B416-9C53434AAFB6}"/>
              </a:ext>
            </a:extLst>
          </p:cNvPr>
          <p:cNvSpPr/>
          <p:nvPr userDrawn="1"/>
        </p:nvSpPr>
        <p:spPr>
          <a:xfrm rot="16200000">
            <a:off x="4805466" y="3403385"/>
            <a:ext cx="6858000" cy="51228"/>
          </a:xfrm>
          <a:prstGeom prst="rect">
            <a:avLst/>
          </a:prstGeom>
          <a:solidFill>
            <a:srgbClr val="9FE880"/>
          </a:solidFill>
          <a:ln>
            <a:solidFill>
              <a:srgbClr val="9FE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9EF65-1BDC-DC4C-B470-24C5FB1CE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6AEE-A0F4-4A42-8688-16B62E000F16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7BAEC-62A8-CF44-8E81-ED42B408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39799-C873-FE44-8E51-F933A8A9B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3862-4A92-D340-B44F-6A3C275071D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41F04-70FA-AF45-934F-90F9E889F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6090243" cy="2852737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A2248-502B-EA43-B369-64A02F55C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6090242" cy="114641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929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320133-C213-9F4A-9FF0-F6D8B3782C3B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455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85829-C10B-574D-B09F-B380209E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0424"/>
            <a:ext cx="10515600" cy="78581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11850-B3A6-F44C-AEB1-CF3107946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rgbClr val="1C2957"/>
                </a:solidFill>
              </a:defRPr>
            </a:lvl1pPr>
            <a:lvl2pPr>
              <a:defRPr sz="2800">
                <a:solidFill>
                  <a:srgbClr val="1C2957"/>
                </a:solidFill>
              </a:defRPr>
            </a:lvl2pPr>
            <a:lvl3pPr>
              <a:defRPr sz="2800">
                <a:solidFill>
                  <a:srgbClr val="1C2957"/>
                </a:solidFill>
              </a:defRPr>
            </a:lvl3pPr>
            <a:lvl4pPr>
              <a:defRPr sz="2800">
                <a:solidFill>
                  <a:srgbClr val="1C2957"/>
                </a:solidFill>
              </a:defRPr>
            </a:lvl4pPr>
            <a:lvl5pPr>
              <a:defRPr sz="2800">
                <a:solidFill>
                  <a:srgbClr val="1C2957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1CD1D-0204-1343-BCE5-AED0F1B0D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rgbClr val="1C2957"/>
                </a:solidFill>
              </a:defRPr>
            </a:lvl1pPr>
            <a:lvl2pPr>
              <a:defRPr sz="2800">
                <a:solidFill>
                  <a:srgbClr val="1C2957"/>
                </a:solidFill>
              </a:defRPr>
            </a:lvl2pPr>
            <a:lvl3pPr>
              <a:defRPr sz="2800">
                <a:solidFill>
                  <a:srgbClr val="1C2957"/>
                </a:solidFill>
              </a:defRPr>
            </a:lvl3pPr>
            <a:lvl4pPr>
              <a:defRPr sz="2800">
                <a:solidFill>
                  <a:srgbClr val="1C2957"/>
                </a:solidFill>
              </a:defRPr>
            </a:lvl4pPr>
            <a:lvl5pPr>
              <a:defRPr sz="2800">
                <a:solidFill>
                  <a:srgbClr val="1C2957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07D2A-3197-7A43-BE51-5C92EF72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6AEE-A0F4-4A42-8688-16B62E000F16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19749-E1F1-EA48-9B54-4466441B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B9198-BB08-9048-9766-EC091054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3862-4A92-D340-B44F-6A3C275071D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D987E2-A959-4A4D-994E-B1D97E4D05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6379" y="104280"/>
            <a:ext cx="1403642" cy="432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7596B7-398E-2D4C-A344-9FE1906686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84781" y="35652"/>
            <a:ext cx="2931373" cy="50141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1B8A53C-16F7-204F-B222-E7173C6BA7B0}"/>
              </a:ext>
            </a:extLst>
          </p:cNvPr>
          <p:cNvSpPr/>
          <p:nvPr userDrawn="1"/>
        </p:nvSpPr>
        <p:spPr>
          <a:xfrm>
            <a:off x="0" y="687837"/>
            <a:ext cx="12192000" cy="45719"/>
          </a:xfrm>
          <a:prstGeom prst="rect">
            <a:avLst/>
          </a:prstGeom>
          <a:solidFill>
            <a:srgbClr val="9FE880"/>
          </a:solidFill>
          <a:ln>
            <a:solidFill>
              <a:srgbClr val="9FE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8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252EFDC-FED1-5A4A-8289-935EDA20B236}"/>
              </a:ext>
            </a:extLst>
          </p:cNvPr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455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ADEEE-777E-E643-B136-F7B7559A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73935"/>
            <a:ext cx="10515600" cy="73222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7E54-7BF4-6F42-A4D9-270EC821C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72849"/>
            <a:ext cx="5157787" cy="732225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rgbClr val="1C295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F0A25-312E-2141-8022-F03142982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71761"/>
            <a:ext cx="5157787" cy="3517902"/>
          </a:xfrm>
        </p:spPr>
        <p:txBody>
          <a:bodyPr>
            <a:normAutofit/>
          </a:bodyPr>
          <a:lstStyle>
            <a:lvl1pPr>
              <a:defRPr sz="2800">
                <a:solidFill>
                  <a:srgbClr val="1C2957"/>
                </a:solidFill>
              </a:defRPr>
            </a:lvl1pPr>
            <a:lvl2pPr>
              <a:defRPr sz="2800">
                <a:solidFill>
                  <a:srgbClr val="1C2957"/>
                </a:solidFill>
              </a:defRPr>
            </a:lvl2pPr>
            <a:lvl3pPr>
              <a:defRPr sz="2800">
                <a:solidFill>
                  <a:srgbClr val="1C2957"/>
                </a:solidFill>
              </a:defRPr>
            </a:lvl3pPr>
            <a:lvl4pPr>
              <a:defRPr sz="2800">
                <a:solidFill>
                  <a:srgbClr val="1C2957"/>
                </a:solidFill>
              </a:defRPr>
            </a:lvl4pPr>
            <a:lvl5pPr>
              <a:defRPr sz="2800">
                <a:solidFill>
                  <a:srgbClr val="1C2957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C98E5F-8F83-EF4E-898A-AF359DFAA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72849"/>
            <a:ext cx="5183188" cy="732226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rgbClr val="1C295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70CA3-F6FB-974B-BC81-7EA41B6F4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5183188" cy="3517902"/>
          </a:xfrm>
        </p:spPr>
        <p:txBody>
          <a:bodyPr>
            <a:normAutofit/>
          </a:bodyPr>
          <a:lstStyle>
            <a:lvl1pPr>
              <a:defRPr sz="2800">
                <a:solidFill>
                  <a:srgbClr val="1C2957"/>
                </a:solidFill>
              </a:defRPr>
            </a:lvl1pPr>
            <a:lvl2pPr>
              <a:defRPr sz="2800">
                <a:solidFill>
                  <a:srgbClr val="1C2957"/>
                </a:solidFill>
              </a:defRPr>
            </a:lvl2pPr>
            <a:lvl3pPr>
              <a:defRPr sz="2800">
                <a:solidFill>
                  <a:srgbClr val="1C2957"/>
                </a:solidFill>
              </a:defRPr>
            </a:lvl3pPr>
            <a:lvl4pPr>
              <a:defRPr sz="2800">
                <a:solidFill>
                  <a:srgbClr val="1C2957"/>
                </a:solidFill>
              </a:defRPr>
            </a:lvl4pPr>
            <a:lvl5pPr>
              <a:defRPr sz="2800">
                <a:solidFill>
                  <a:srgbClr val="1C2957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DD4D88-6164-8A48-B2AD-23EBB9837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6AEE-A0F4-4A42-8688-16B62E000F16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0A390A-572F-CD42-A07A-5A91FA6B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59C9E-1666-3B49-A523-1A35F936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3862-4A92-D340-B44F-6A3C275071D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2B7AB2-7FCB-194F-B58B-49C25B5108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6379" y="104280"/>
            <a:ext cx="1403642" cy="4327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8F618D-4BA7-C64F-93C0-22E79FF6E1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84781" y="35652"/>
            <a:ext cx="2931373" cy="5014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2AF0780-401F-2E4B-B54E-CD0CBB32E5A6}"/>
              </a:ext>
            </a:extLst>
          </p:cNvPr>
          <p:cNvSpPr/>
          <p:nvPr userDrawn="1"/>
        </p:nvSpPr>
        <p:spPr>
          <a:xfrm>
            <a:off x="0" y="685799"/>
            <a:ext cx="12192000" cy="45719"/>
          </a:xfrm>
          <a:prstGeom prst="rect">
            <a:avLst/>
          </a:prstGeom>
          <a:solidFill>
            <a:srgbClr val="9FE880"/>
          </a:solidFill>
          <a:ln>
            <a:solidFill>
              <a:srgbClr val="9FE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5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D733AD-9593-7A47-ADCA-3C13A94A71C3}"/>
              </a:ext>
            </a:extLst>
          </p:cNvPr>
          <p:cNvSpPr/>
          <p:nvPr userDrawn="1"/>
        </p:nvSpPr>
        <p:spPr>
          <a:xfrm>
            <a:off x="0" y="1"/>
            <a:ext cx="12192000" cy="685800"/>
          </a:xfrm>
          <a:prstGeom prst="rect">
            <a:avLst/>
          </a:prstGeom>
          <a:solidFill>
            <a:srgbClr val="455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8E64F-DDC7-2548-A178-E8D145811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998" y="834531"/>
            <a:ext cx="10515600" cy="77095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B15D7-623E-4B45-AB35-10A769337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6AEE-A0F4-4A42-8688-16B62E000F16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2937FF-32A9-E34A-850F-46CB0491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C604A-CF26-784B-8EF2-6DE6C978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3862-4A92-D340-B44F-6A3C275071D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59B17B-D439-5545-9AA2-5439DEC41E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6379" y="104280"/>
            <a:ext cx="1403642" cy="432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8ED083-89A2-0847-833A-A4C0A1B7C46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84781" y="35652"/>
            <a:ext cx="2931373" cy="5014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F24B08-86DF-9E47-93FF-DDB3416B0D08}"/>
              </a:ext>
            </a:extLst>
          </p:cNvPr>
          <p:cNvSpPr/>
          <p:nvPr userDrawn="1"/>
        </p:nvSpPr>
        <p:spPr>
          <a:xfrm>
            <a:off x="0" y="662941"/>
            <a:ext cx="12192000" cy="45719"/>
          </a:xfrm>
          <a:prstGeom prst="rect">
            <a:avLst/>
          </a:prstGeom>
          <a:solidFill>
            <a:srgbClr val="9FE880"/>
          </a:solidFill>
          <a:ln>
            <a:solidFill>
              <a:srgbClr val="9FE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10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4180E1-36AE-864E-9AA0-C454B20B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6AEE-A0F4-4A42-8688-16B62E000F16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9DBEDC-A218-D845-B5E5-7F38995A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21811-007A-574F-8286-CD46E68A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3862-4A92-D340-B44F-6A3C275071D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8E2BC-08F3-4B45-B669-6695C81FDFBD}"/>
              </a:ext>
            </a:extLst>
          </p:cNvPr>
          <p:cNvSpPr/>
          <p:nvPr userDrawn="1"/>
        </p:nvSpPr>
        <p:spPr>
          <a:xfrm>
            <a:off x="0" y="-1"/>
            <a:ext cx="12192000" cy="624255"/>
          </a:xfrm>
          <a:prstGeom prst="rect">
            <a:avLst/>
          </a:prstGeom>
          <a:solidFill>
            <a:srgbClr val="455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3F779E-0444-2E45-BF2F-698A0005D1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6379" y="104280"/>
            <a:ext cx="1403642" cy="432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A4F877-9F7A-C54B-9923-00980CAC7E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84781" y="35652"/>
            <a:ext cx="2931373" cy="5014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539543A-C464-EC43-8366-C91763E94711}"/>
              </a:ext>
            </a:extLst>
          </p:cNvPr>
          <p:cNvSpPr/>
          <p:nvPr userDrawn="1"/>
        </p:nvSpPr>
        <p:spPr>
          <a:xfrm>
            <a:off x="0" y="595632"/>
            <a:ext cx="12192000" cy="45719"/>
          </a:xfrm>
          <a:prstGeom prst="rect">
            <a:avLst/>
          </a:prstGeom>
          <a:solidFill>
            <a:srgbClr val="9FE880"/>
          </a:solidFill>
          <a:ln>
            <a:solidFill>
              <a:srgbClr val="9FE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9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F6B61-7CE0-DD49-B95E-B73CC5746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A42D8-4432-D94F-88CF-9BD48C1D4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A5741-2A6A-5943-A827-25ABFF7B6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1C2957"/>
                </a:solidFill>
              </a:defRPr>
            </a:lvl1pPr>
            <a:lvl2pPr>
              <a:defRPr sz="2800">
                <a:solidFill>
                  <a:srgbClr val="1C2957"/>
                </a:solidFill>
              </a:defRPr>
            </a:lvl2pPr>
            <a:lvl3pPr>
              <a:defRPr sz="2800">
                <a:solidFill>
                  <a:srgbClr val="1C2957"/>
                </a:solidFill>
              </a:defRPr>
            </a:lvl3pPr>
            <a:lvl4pPr>
              <a:defRPr sz="2800">
                <a:solidFill>
                  <a:srgbClr val="1C2957"/>
                </a:solidFill>
              </a:defRPr>
            </a:lvl4pPr>
            <a:lvl5pPr>
              <a:defRPr sz="2800">
                <a:solidFill>
                  <a:srgbClr val="1C295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5CD29-5ACF-4F45-8D21-EB747066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6AEE-A0F4-4A42-8688-16B62E000F16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432C2-B59A-7746-A8EA-1E85C7EB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21832-6BBB-3344-A80C-9691FA23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3862-4A92-D340-B44F-6A3C275071D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07FD81-F53B-AA43-9070-B6F95C80908D}"/>
              </a:ext>
            </a:extLst>
          </p:cNvPr>
          <p:cNvSpPr/>
          <p:nvPr userDrawn="1"/>
        </p:nvSpPr>
        <p:spPr>
          <a:xfrm>
            <a:off x="0" y="-1"/>
            <a:ext cx="12192000" cy="624255"/>
          </a:xfrm>
          <a:prstGeom prst="rect">
            <a:avLst/>
          </a:prstGeom>
          <a:solidFill>
            <a:srgbClr val="455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75BC7C-1B39-6B48-B5A9-747E9D7017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6379" y="104280"/>
            <a:ext cx="1403642" cy="4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E0725F-73A2-634C-A295-CD524E0480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84781" y="35652"/>
            <a:ext cx="2931373" cy="50141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E8C6711-4085-8A41-8DF4-A213142192F6}"/>
              </a:ext>
            </a:extLst>
          </p:cNvPr>
          <p:cNvSpPr/>
          <p:nvPr userDrawn="1"/>
        </p:nvSpPr>
        <p:spPr>
          <a:xfrm>
            <a:off x="0" y="605419"/>
            <a:ext cx="12192000" cy="45719"/>
          </a:xfrm>
          <a:prstGeom prst="rect">
            <a:avLst/>
          </a:prstGeom>
          <a:solidFill>
            <a:srgbClr val="9FE880"/>
          </a:solidFill>
          <a:ln>
            <a:solidFill>
              <a:srgbClr val="9FE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06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6589A-8E3A-BC49-84EC-BAD5FD81E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23367-A20F-8B4E-BF3B-8C31ED389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D835A-BFE7-6049-994A-91D55307A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E6AEE-A0F4-4A42-8688-16B62E000F16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0A37A-33A9-4C4B-8330-9F69BBCB1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E945F-AFA0-EB43-96A3-474CA0694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23862-4A92-D340-B44F-6A3C275071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4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4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61" r:id="rId11"/>
    <p:sldLayoutId id="2147483658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elenmary@pitt.edu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hslsdata@pitt.edu" TargetMode="External"/><Relationship Id="rId2" Type="http://schemas.openxmlformats.org/officeDocument/2006/relationships/hyperlink" Target="https://hsls.libguides.com/data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6999"/>
            <a:ext cx="10515600" cy="813159"/>
          </a:xfrm>
        </p:spPr>
        <p:txBody>
          <a:bodyPr/>
          <a:lstStyle/>
          <a:p>
            <a:pPr algn="ctr"/>
            <a:r>
              <a:rPr lang="en-US" dirty="0"/>
              <a:t>Welcome! Class will begin at </a:t>
            </a:r>
            <a:r>
              <a:rPr lang="en-US" dirty="0" smtClean="0"/>
              <a:t>1:05.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926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Notes: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This class will not be recorded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I will send out a </a:t>
            </a:r>
            <a:r>
              <a:rPr lang="en-US" dirty="0" smtClean="0"/>
              <a:t>handout </a:t>
            </a:r>
            <a:r>
              <a:rPr lang="en-US" dirty="0"/>
              <a:t>and a link to the </a:t>
            </a:r>
            <a:r>
              <a:rPr lang="en-US" dirty="0" smtClean="0"/>
              <a:t>class </a:t>
            </a:r>
            <a:r>
              <a:rPr lang="en-US" dirty="0"/>
              <a:t>evaluation after our </a:t>
            </a:r>
            <a:r>
              <a:rPr lang="en-US" dirty="0" smtClean="0"/>
              <a:t>session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Slides are available upon request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I will take questions after each section, but feel free to post them in the chat at any time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My </a:t>
            </a:r>
            <a:r>
              <a:rPr lang="en-US" dirty="0"/>
              <a:t>email: </a:t>
            </a:r>
            <a:r>
              <a:rPr lang="en-US" dirty="0">
                <a:hlinkClick r:id="rId2"/>
              </a:rPr>
              <a:t>helenmary@pitt.edu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0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Approaches to version control (3)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GitHub does better than other methods:</a:t>
            </a:r>
          </a:p>
          <a:p>
            <a:pPr lvl="1"/>
            <a:r>
              <a:rPr lang="en-US" dirty="0" smtClean="0"/>
              <a:t>Allows you to choose which changes merit a new version through </a:t>
            </a:r>
            <a:r>
              <a:rPr lang="en-US" b="1" dirty="0" smtClean="0"/>
              <a:t>commits</a:t>
            </a:r>
            <a:endParaRPr lang="en-US" dirty="0"/>
          </a:p>
          <a:p>
            <a:pPr lvl="1"/>
            <a:r>
              <a:rPr lang="en-US" dirty="0" smtClean="0"/>
              <a:t>Includes a summary/reason for changes with each commit</a:t>
            </a:r>
          </a:p>
          <a:p>
            <a:pPr lvl="1"/>
            <a:r>
              <a:rPr lang="en-US" dirty="0" smtClean="0"/>
              <a:t>Automatically records who made each commit and when</a:t>
            </a:r>
          </a:p>
          <a:p>
            <a:pPr lvl="1"/>
            <a:r>
              <a:rPr lang="en-US" dirty="0" smtClean="0"/>
              <a:t>Stores “alternate universe” versions of a file with their own separate histories through </a:t>
            </a:r>
            <a:r>
              <a:rPr lang="en-US" b="1" dirty="0" smtClean="0"/>
              <a:t>branching</a:t>
            </a:r>
            <a:endParaRPr lang="en-US" dirty="0" smtClean="0"/>
          </a:p>
          <a:p>
            <a:pPr lvl="1"/>
            <a:r>
              <a:rPr lang="en-US" dirty="0" smtClean="0"/>
              <a:t>Allows those alternate versions to come together again by </a:t>
            </a:r>
            <a:r>
              <a:rPr lang="en-US" b="1" dirty="0" smtClean="0"/>
              <a:t>merging</a:t>
            </a:r>
            <a:r>
              <a:rPr lang="en-US" dirty="0" smtClean="0"/>
              <a:t> and resolving </a:t>
            </a:r>
            <a:r>
              <a:rPr lang="en-US" b="1" dirty="0" smtClean="0"/>
              <a:t>conflicts</a:t>
            </a:r>
            <a:r>
              <a:rPr lang="en-US" dirty="0" smtClean="0"/>
              <a:t> (after highlighting differences, or </a:t>
            </a:r>
            <a:r>
              <a:rPr lang="en-US" b="1" dirty="0" smtClean="0"/>
              <a:t>diffing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7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ded Corner 5"/>
          <p:cNvSpPr/>
          <p:nvPr/>
        </p:nvSpPr>
        <p:spPr>
          <a:xfrm>
            <a:off x="753035" y="2734235"/>
            <a:ext cx="1434353" cy="1739153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Aiko writes a draft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3550024" y="2734235"/>
            <a:ext cx="1434353" cy="1739153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She makes edits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6347012" y="995082"/>
            <a:ext cx="1434353" cy="1739153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Ben writes a new section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6347011" y="4849906"/>
            <a:ext cx="1434353" cy="1739153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Carla adds figures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9144001" y="2734235"/>
            <a:ext cx="1434353" cy="1739153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They all edit together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519082" y="3603811"/>
            <a:ext cx="788894" cy="0"/>
          </a:xfrm>
          <a:prstGeom prst="straightConnector1">
            <a:avLst/>
          </a:prstGeom>
          <a:ln w="1079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235388" y="2814919"/>
            <a:ext cx="968188" cy="627528"/>
          </a:xfrm>
          <a:prstGeom prst="straightConnector1">
            <a:avLst/>
          </a:prstGeom>
          <a:ln w="1079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26424" y="4087906"/>
            <a:ext cx="977152" cy="627529"/>
          </a:xfrm>
          <a:prstGeom prst="straightConnector1">
            <a:avLst/>
          </a:prstGeom>
          <a:ln w="1079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942729" y="2528046"/>
            <a:ext cx="959224" cy="690283"/>
          </a:xfrm>
          <a:prstGeom prst="straightConnector1">
            <a:avLst/>
          </a:prstGeom>
          <a:ln w="1079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942729" y="4087906"/>
            <a:ext cx="959224" cy="896470"/>
          </a:xfrm>
          <a:prstGeom prst="straightConnector1">
            <a:avLst/>
          </a:prstGeom>
          <a:ln w="1079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39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CFDD-04AE-4F46-80B1-13BE25240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7655" y="1592396"/>
            <a:ext cx="6990460" cy="2316624"/>
          </a:xfrm>
        </p:spPr>
        <p:txBody>
          <a:bodyPr/>
          <a:lstStyle/>
          <a:p>
            <a:r>
              <a:rPr lang="en-US" dirty="0" smtClean="0"/>
              <a:t>Hands-On GitHub for Version Control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2A857-EBC7-6048-9193-F9EC4F7A7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7655" y="4448480"/>
            <a:ext cx="7019752" cy="1123356"/>
          </a:xfrm>
        </p:spPr>
        <p:txBody>
          <a:bodyPr>
            <a:normAutofit fontScale="92500"/>
          </a:bodyPr>
          <a:lstStyle/>
          <a:p>
            <a:r>
              <a:rPr lang="en-US" dirty="0"/>
              <a:t>Helenmary Sheridan, Data Services Librarian</a:t>
            </a:r>
          </a:p>
          <a:p>
            <a:r>
              <a:rPr lang="en-US" dirty="0"/>
              <a:t>helenmary@pitt.edu</a:t>
            </a:r>
          </a:p>
        </p:txBody>
      </p:sp>
      <p:pic>
        <p:nvPicPr>
          <p:cNvPr id="6" name="Picture Placeholder 5" descr="A picture containing sitting, indoor, circuit, table&#10;&#10;Description automatically generated">
            <a:extLst>
              <a:ext uri="{FF2B5EF4-FFF2-40B4-BE49-F238E27FC236}">
                <a16:creationId xmlns:a16="http://schemas.microsoft.com/office/drawing/2014/main" id="{F02D3CE5-369C-4648-9B34-8D3C673FB6A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8779" r="187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5980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6C2AB9-BA21-467F-8E1D-C85742F5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Services @ HSLS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8C1D87-B669-4557-BD9D-2A8745F23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64542"/>
            <a:ext cx="11186652" cy="4193458"/>
          </a:xfrm>
        </p:spPr>
        <p:txBody>
          <a:bodyPr numCol="2"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Organize your research data before, during, and after collection</a:t>
            </a:r>
            <a:r>
              <a:rPr lang="en-US" dirty="0"/>
              <a:t> 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Write a data management plan (DMP)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electronic research notebooks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Preserve your data for long-term use</a:t>
            </a:r>
            <a:endParaRPr lang="en-US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Use data effectively</a:t>
            </a:r>
            <a:r>
              <a:rPr lang="en-US" dirty="0"/>
              <a:t> 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effective data visualizations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Locate existing datasets for reuse 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Cite datasets accurately </a:t>
            </a:r>
          </a:p>
          <a:p>
            <a:pPr marL="0" indent="0">
              <a:lnSpc>
                <a:spcPct val="120000"/>
              </a:lnSpc>
              <a:buNone/>
            </a:pPr>
            <a:endParaRPr lang="en-US" b="1" dirty="0"/>
          </a:p>
          <a:p>
            <a:pPr marL="0" indent="0">
              <a:lnSpc>
                <a:spcPct val="120000"/>
              </a:lnSpc>
              <a:buNone/>
            </a:pPr>
            <a:endParaRPr lang="en-US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Share your research data</a:t>
            </a:r>
            <a:r>
              <a:rPr lang="en-US" dirty="0"/>
              <a:t> 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Comply with data sharing policies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Identify appropriate data repositories 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Prepare datasets for sharing with documentation and metadata</a:t>
            </a:r>
            <a:endParaRPr lang="en-US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Increase the reproducibility of your research</a:t>
            </a:r>
            <a:r>
              <a:rPr lang="en-US" dirty="0"/>
              <a:t> 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READMEs, data dictionaries, and code annotations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Manage code with version control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 licenses for your code and datasets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Adopt principles of open science and join a community of open science practitioners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8688F-FFFF-4E87-9C49-E892E851206D}"/>
              </a:ext>
            </a:extLst>
          </p:cNvPr>
          <p:cNvSpPr txBox="1"/>
          <p:nvPr/>
        </p:nvSpPr>
        <p:spPr>
          <a:xfrm>
            <a:off x="838200" y="1704508"/>
            <a:ext cx="6100762" cy="726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HSLS Data Services offers support, consultations, and customized trainings to help you:</a:t>
            </a:r>
          </a:p>
        </p:txBody>
      </p:sp>
    </p:spTree>
    <p:extLst>
      <p:ext uri="{BB962C8B-B14F-4D97-AF65-F5344CB8AC3E}">
        <p14:creationId xmlns:p14="http://schemas.microsoft.com/office/powerpoint/2010/main" val="413079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27C37-416D-439C-B161-9ACE2B39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Services @ HSLS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5DE39FC-97EB-4A49-BAD8-EEC51823F7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Services </a:t>
            </a:r>
            <a:r>
              <a:rPr lang="en-US" dirty="0" err="1"/>
              <a:t>Libguide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https://hsls.libguides.com/data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Email contact: </a:t>
            </a:r>
            <a:r>
              <a:rPr lang="en-US" dirty="0">
                <a:hlinkClick r:id="rId3"/>
              </a:rPr>
              <a:t>hslsdata@pitt.edu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30F580CF-86F7-4653-BE69-5F4284364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52722" y="814434"/>
            <a:ext cx="2711456" cy="5953281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Melissa </a:t>
            </a:r>
            <a:r>
              <a:rPr lang="en-US" sz="2000" dirty="0"/>
              <a:t>Ratajeski, Asst. Dir. for Data and Scholarly Publishing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Helenmary Sheridan, Data Services Librarian</a:t>
            </a:r>
          </a:p>
        </p:txBody>
      </p:sp>
      <p:pic>
        <p:nvPicPr>
          <p:cNvPr id="29" name="Picture 28" descr="Helenmary Sheridan, Data Services Librarian">
            <a:extLst>
              <a:ext uri="{FF2B5EF4-FFF2-40B4-BE49-F238E27FC236}">
                <a16:creationId xmlns:a16="http://schemas.microsoft.com/office/drawing/2014/main" id="{69E413A3-326A-4925-B9AC-469229F2F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476" y="4001294"/>
            <a:ext cx="2923011" cy="24358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Picture 30" descr="Melissa Ratajeski, Assistant Director of Data and Scholarly Publishing">
            <a:extLst>
              <a:ext uri="{FF2B5EF4-FFF2-40B4-BE49-F238E27FC236}">
                <a16:creationId xmlns:a16="http://schemas.microsoft.com/office/drawing/2014/main" id="{41D41916-DBD0-4DFE-92E3-1F1BC4BE4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477" y="1188507"/>
            <a:ext cx="2923011" cy="24358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7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C69D-DA91-4B64-885E-CB0EF364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Topics for this workshop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95031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Definitions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What is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and </a:t>
            </a:r>
            <a:r>
              <a:rPr lang="en-US" sz="2400" dirty="0" err="1" smtClean="0"/>
              <a:t>Git</a:t>
            </a:r>
            <a:r>
              <a:rPr lang="en-US" sz="2400" dirty="0" smtClean="0"/>
              <a:t>?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What is version control?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What is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good (and not so good) at?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Q &amp; A break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Hands-on session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Navigation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Initializing a repository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Forking and branching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Collaboration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994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Definitions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211" y="1876204"/>
            <a:ext cx="3847407" cy="1577437"/>
          </a:xfrm>
        </p:spPr>
      </p:pic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891059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GitHub</a:t>
            </a:r>
            <a:r>
              <a:rPr lang="en-US" sz="2400" dirty="0" smtClean="0"/>
              <a:t> is a web service that provides version control for files stored in its system. It uses </a:t>
            </a:r>
            <a:r>
              <a:rPr lang="en-US" sz="2400" b="1" dirty="0" err="1" smtClean="0"/>
              <a:t>Git</a:t>
            </a:r>
            <a:r>
              <a:rPr lang="en-US" sz="2400" dirty="0"/>
              <a:t> </a:t>
            </a:r>
            <a:r>
              <a:rPr lang="en-US" sz="2400" dirty="0" smtClean="0"/>
              <a:t>to track changes to files and offers additional project management features.</a:t>
            </a:r>
          </a:p>
          <a:p>
            <a:endParaRPr lang="en-US" sz="2400" dirty="0" smtClean="0"/>
          </a:p>
          <a:p>
            <a:r>
              <a:rPr lang="en-US" sz="2400" b="1" dirty="0" err="1" smtClean="0"/>
              <a:t>Git</a:t>
            </a:r>
            <a:r>
              <a:rPr lang="en-US" sz="2400" dirty="0" smtClean="0"/>
              <a:t> is a command-line-based version control system. You can use </a:t>
            </a:r>
            <a:r>
              <a:rPr lang="en-US" sz="2400" dirty="0" err="1" smtClean="0"/>
              <a:t>Git</a:t>
            </a:r>
            <a:r>
              <a:rPr lang="en-US" sz="2400" dirty="0" smtClean="0"/>
              <a:t> without GitHub. Using GitHub is a way of using </a:t>
            </a:r>
            <a:r>
              <a:rPr lang="en-US" sz="2400" dirty="0" err="1" smtClean="0"/>
              <a:t>Git</a:t>
            </a:r>
            <a:r>
              <a:rPr lang="en-US" sz="2400" dirty="0" smtClean="0"/>
              <a:t> without interacting with the command line.</a:t>
            </a:r>
            <a:endParaRPr lang="en-US" sz="2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211" y="4451563"/>
            <a:ext cx="3424842" cy="143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1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Definitions (2)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/>
              <a:t>Version control</a:t>
            </a:r>
            <a:r>
              <a:rPr lang="en-US" dirty="0" smtClean="0"/>
              <a:t> is “a system that records changes to a file or set of files over time so that you can recall specific versions later.” (Chacon and Straub, </a:t>
            </a:r>
            <a:r>
              <a:rPr lang="en-US" i="1" dirty="0" smtClean="0"/>
              <a:t>Pro </a:t>
            </a:r>
            <a:r>
              <a:rPr lang="en-US" i="1" dirty="0" err="1" smtClean="0"/>
              <a:t>Git</a:t>
            </a:r>
            <a:r>
              <a:rPr lang="en-US" i="1" dirty="0" smtClean="0"/>
              <a:t> Book</a:t>
            </a:r>
            <a:r>
              <a:rPr lang="en-US" dirty="0" smtClean="0"/>
              <a:t> 2</a:t>
            </a:r>
            <a:r>
              <a:rPr lang="en-US" baseline="30000" dirty="0" smtClean="0"/>
              <a:t>nd</a:t>
            </a:r>
            <a:r>
              <a:rPr lang="en-US" dirty="0" smtClean="0"/>
              <a:t> edition (</a:t>
            </a:r>
            <a:r>
              <a:rPr lang="en-US" dirty="0" err="1" smtClean="0"/>
              <a:t>Apress</a:t>
            </a:r>
            <a:r>
              <a:rPr lang="en-US" dirty="0" smtClean="0"/>
              <a:t>, 2014))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good version control system should be able to express the history of a file including specific changes made, who made them, when they were made, and the relationship of the resulting different versions.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 conceptually essential, but useful: the ability to compare different files and expose the differences between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0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Approaches to version control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530788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Version history can be captured in filenames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PLOSManuscriptv001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PLOSManuscriptv002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PLOSManuscriptv003…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At right, “Piled Higher and Deeper,” </a:t>
            </a:r>
            <a:r>
              <a:rPr lang="en-US" dirty="0" err="1" smtClean="0"/>
              <a:t>webcomic</a:t>
            </a:r>
            <a:r>
              <a:rPr lang="en-US" dirty="0" smtClean="0"/>
              <a:t> by Jorge Cham: http://www.phdcomics.com</a:t>
            </a:r>
            <a:endParaRPr lang="en-US" dirty="0"/>
          </a:p>
        </p:txBody>
      </p:sp>
      <p:pic>
        <p:nvPicPr>
          <p:cNvPr id="7" name="Google Shape;158;p3"/>
          <p:cNvPicPr preferRelativeResize="0">
            <a:picLocks noGrp="1"/>
          </p:cNvPicPr>
          <p:nvPr>
            <p:ph sz="half" idx="2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7933763" y="1559906"/>
            <a:ext cx="3787589" cy="5050120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2331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Approaches to version control (2)</a:t>
            </a:r>
            <a:endParaRPr lang="en-US" b="1" dirty="0"/>
          </a:p>
        </p:txBody>
      </p:sp>
      <p:pic>
        <p:nvPicPr>
          <p:cNvPr id="4" name="Google Shape;181;p6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tretch/>
        </p:blipFill>
        <p:spPr>
          <a:xfrm>
            <a:off x="511488" y="1666890"/>
            <a:ext cx="8188189" cy="4938642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411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8265460" y="2619197"/>
            <a:ext cx="1256213" cy="195721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8375339" y="3371917"/>
            <a:ext cx="1351367" cy="68013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8441140" y="3546000"/>
            <a:ext cx="2244789" cy="2658764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60223" y="2725586"/>
            <a:ext cx="2607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Auto-saved versions of the document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95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Services PPT1">
  <a:themeElements>
    <a:clrScheme name="Custom 3">
      <a:dk1>
        <a:srgbClr val="1C2857"/>
      </a:dk1>
      <a:lt1>
        <a:srgbClr val="FFFFFF"/>
      </a:lt1>
      <a:dk2>
        <a:srgbClr val="455978"/>
      </a:dk2>
      <a:lt2>
        <a:srgbClr val="FFFFFF"/>
      </a:lt2>
      <a:accent1>
        <a:srgbClr val="A3D65E"/>
      </a:accent1>
      <a:accent2>
        <a:srgbClr val="60D0F6"/>
      </a:accent2>
      <a:accent3>
        <a:srgbClr val="00A20E"/>
      </a:accent3>
      <a:accent4>
        <a:srgbClr val="0A6CF4"/>
      </a:accent4>
      <a:accent5>
        <a:srgbClr val="008264"/>
      </a:accent5>
      <a:accent6>
        <a:srgbClr val="0081A6"/>
      </a:accent6>
      <a:hlink>
        <a:srgbClr val="4240D5"/>
      </a:hlink>
      <a:folHlink>
        <a:srgbClr val="4240D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D5198627-693C-E54A-82D6-C53B6D73A1EE}" vid="{5449AE31-B017-5E42-ADEE-12D717A39A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80C715F5B7604F9F3B741B9FDB7676" ma:contentTypeVersion="4" ma:contentTypeDescription="Create a new document." ma:contentTypeScope="" ma:versionID="18721a13fb062af3f7647a486f7e0fa6">
  <xsd:schema xmlns:xsd="http://www.w3.org/2001/XMLSchema" xmlns:xs="http://www.w3.org/2001/XMLSchema" xmlns:p="http://schemas.microsoft.com/office/2006/metadata/properties" xmlns:ns2="606824de-655a-49d7-8723-515d6160eb1d" targetNamespace="http://schemas.microsoft.com/office/2006/metadata/properties" ma:root="true" ma:fieldsID="a4dfc66d38c3fe6d96629df5f0a0192e" ns2:_="">
    <xsd:import namespace="606824de-655a-49d7-8723-515d6160eb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6824de-655a-49d7-8723-515d6160eb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B3E9E8-8E0C-4F1D-90E7-C7FAC0389A06}">
  <ds:schemaRefs>
    <ds:schemaRef ds:uri="606824de-655a-49d7-8723-515d6160eb1d"/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EEB2CEF-FA6D-4FC1-8837-93179D7DFD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BF4E42-ADF8-42A2-8776-7CE2919FA7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6824de-655a-49d7-8723-515d6160eb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Data Services PPT 1_May 2020 Version</Template>
  <TotalTime>1834</TotalTime>
  <Words>584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Data Services PPT1</vt:lpstr>
      <vt:lpstr>Welcome! Class will begin at 1:05.</vt:lpstr>
      <vt:lpstr>Hands-On GitHub for Version Control</vt:lpstr>
      <vt:lpstr>Data Services @ HSLS</vt:lpstr>
      <vt:lpstr>Data Services @ HSLS</vt:lpstr>
      <vt:lpstr>Topics for this workshop</vt:lpstr>
      <vt:lpstr>Definitions</vt:lpstr>
      <vt:lpstr>Definitions (2)</vt:lpstr>
      <vt:lpstr>Approaches to version control</vt:lpstr>
      <vt:lpstr>Approaches to version control (2)</vt:lpstr>
      <vt:lpstr>Approaches to version control (3)</vt:lpstr>
      <vt:lpstr>PowerPoint Presentation</vt:lpstr>
    </vt:vector>
  </TitlesOfParts>
  <Company>University of Pittsburgh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Research Data Management</dc:title>
  <dc:creator>HSLSuser</dc:creator>
  <cp:lastModifiedBy>Sheridan, Helenmary</cp:lastModifiedBy>
  <cp:revision>55</cp:revision>
  <dcterms:created xsi:type="dcterms:W3CDTF">2020-09-25T12:44:34Z</dcterms:created>
  <dcterms:modified xsi:type="dcterms:W3CDTF">2022-04-15T16:44:26Z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0x010100D680C715F5B7604F9F3B741B9FDB7676</vt:lpwstr>
  </property>
</Properties>
</file>