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21"/>
  </p:notesMasterIdLst>
  <p:handoutMasterIdLst>
    <p:handoutMasterId r:id="rId22"/>
  </p:handoutMasterIdLst>
  <p:sldIdLst>
    <p:sldId id="404" r:id="rId5"/>
    <p:sldId id="403" r:id="rId6"/>
    <p:sldId id="257" r:id="rId7"/>
    <p:sldId id="258" r:id="rId8"/>
    <p:sldId id="259" r:id="rId9"/>
    <p:sldId id="405" r:id="rId10"/>
    <p:sldId id="406" r:id="rId11"/>
    <p:sldId id="407" r:id="rId12"/>
    <p:sldId id="408" r:id="rId13"/>
    <p:sldId id="409" r:id="rId14"/>
    <p:sldId id="410" r:id="rId15"/>
    <p:sldId id="411" r:id="rId16"/>
    <p:sldId id="412" r:id="rId17"/>
    <p:sldId id="413" r:id="rId18"/>
    <p:sldId id="414" r:id="rId19"/>
    <p:sldId id="4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ridan, Helenmary" initials="SH" lastIdx="1" clrIdx="0">
    <p:extLst>
      <p:ext uri="{19B8F6BF-5375-455C-9EA6-DF929625EA0E}">
        <p15:presenceInfo xmlns:p15="http://schemas.microsoft.com/office/powerpoint/2012/main" userId="S::HES85@pitt.edu::e2214515-4709-4530-998a-630ddd1dfa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FE880"/>
    <a:srgbClr val="1C2957"/>
    <a:srgbClr val="8AFF8C"/>
    <a:srgbClr val="A4D65E"/>
    <a:srgbClr val="008264"/>
    <a:srgbClr val="455A7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35"/>
    <p:restoredTop sz="95940"/>
  </p:normalViewPr>
  <p:slideViewPr>
    <p:cSldViewPr snapToGrid="0" snapToObjects="1">
      <p:cViewPr varScale="1">
        <p:scale>
          <a:sx n="115" d="100"/>
          <a:sy n="115" d="100"/>
        </p:scale>
        <p:origin x="564" y="108"/>
      </p:cViewPr>
      <p:guideLst/>
    </p:cSldViewPr>
  </p:slideViewPr>
  <p:notesTextViewPr>
    <p:cViewPr>
      <p:scale>
        <a:sx n="1" d="1"/>
        <a:sy n="1" d="1"/>
      </p:scale>
      <p:origin x="0" y="0"/>
    </p:cViewPr>
  </p:notesTextViewPr>
  <p:notesViewPr>
    <p:cSldViewPr snapToGrid="0" snapToObjects="1">
      <p:cViewPr varScale="1">
        <p:scale>
          <a:sx n="121" d="100"/>
          <a:sy n="121" d="100"/>
        </p:scale>
        <p:origin x="41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61"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idan, Helenmary" userId="e2214515-4709-4530-998a-630ddd1dfad0" providerId="ADAL" clId="{26CC58A7-7CB7-4287-84F5-B042974B7273}"/>
    <pc:docChg chg="undo custSel addSld delSld modSld sldOrd">
      <pc:chgData name="Sheridan, Helenmary" userId="e2214515-4709-4530-998a-630ddd1dfad0" providerId="ADAL" clId="{26CC58A7-7CB7-4287-84F5-B042974B7273}" dt="2022-02-04T13:47:26.501" v="9177" actId="962"/>
      <pc:docMkLst>
        <pc:docMk/>
      </pc:docMkLst>
      <pc:sldChg chg="modSp mod">
        <pc:chgData name="Sheridan, Helenmary" userId="e2214515-4709-4530-998a-630ddd1dfad0" providerId="ADAL" clId="{26CC58A7-7CB7-4287-84F5-B042974B7273}" dt="2022-02-04T03:16:52.902" v="1837" actId="27636"/>
        <pc:sldMkLst>
          <pc:docMk/>
          <pc:sldMk cId="2768630900" sldId="256"/>
        </pc:sldMkLst>
        <pc:spChg chg="mod">
          <ac:chgData name="Sheridan, Helenmary" userId="e2214515-4709-4530-998a-630ddd1dfad0" providerId="ADAL" clId="{26CC58A7-7CB7-4287-84F5-B042974B7273}" dt="2022-02-04T03:16:52.902" v="1837" actId="27636"/>
          <ac:spMkLst>
            <pc:docMk/>
            <pc:sldMk cId="2768630900" sldId="256"/>
            <ac:spMk id="3" creationId="{F4F3F054-2904-469E-AFE8-B6AD2A518381}"/>
          </ac:spMkLst>
        </pc:spChg>
      </pc:sldChg>
      <pc:sldChg chg="modSp mod">
        <pc:chgData name="Sheridan, Helenmary" userId="e2214515-4709-4530-998a-630ddd1dfad0" providerId="ADAL" clId="{26CC58A7-7CB7-4287-84F5-B042974B7273}" dt="2022-02-04T03:25:31.976" v="1857" actId="113"/>
        <pc:sldMkLst>
          <pc:docMk/>
          <pc:sldMk cId="2937929117" sldId="259"/>
        </pc:sldMkLst>
        <pc:spChg chg="mod">
          <ac:chgData name="Sheridan, Helenmary" userId="e2214515-4709-4530-998a-630ddd1dfad0" providerId="ADAL" clId="{26CC58A7-7CB7-4287-84F5-B042974B7273}" dt="2022-02-04T03:25:31.976" v="1857" actId="113"/>
          <ac:spMkLst>
            <pc:docMk/>
            <pc:sldMk cId="2937929117" sldId="259"/>
            <ac:spMk id="2" creationId="{F795C69D-DA91-4B64-885E-CB0EF364EEDE}"/>
          </ac:spMkLst>
        </pc:spChg>
      </pc:sldChg>
      <pc:sldChg chg="addSp modSp new del">
        <pc:chgData name="Sheridan, Helenmary" userId="e2214515-4709-4530-998a-630ddd1dfad0" providerId="ADAL" clId="{26CC58A7-7CB7-4287-84F5-B042974B7273}" dt="2022-02-04T01:43:17.524" v="2" actId="2696"/>
        <pc:sldMkLst>
          <pc:docMk/>
          <pc:sldMk cId="591507453" sldId="260"/>
        </pc:sldMkLst>
        <pc:picChg chg="add mod">
          <ac:chgData name="Sheridan, Helenmary" userId="e2214515-4709-4530-998a-630ddd1dfad0" providerId="ADAL" clId="{26CC58A7-7CB7-4287-84F5-B042974B7273}" dt="2022-02-04T01:43:06.809" v="1"/>
          <ac:picMkLst>
            <pc:docMk/>
            <pc:sldMk cId="591507453" sldId="260"/>
            <ac:picMk id="4" creationId="{A106BB3C-DFE9-4BF5-BF17-340D44C498AD}"/>
          </ac:picMkLst>
        </pc:picChg>
      </pc:sldChg>
      <pc:sldChg chg="modSp add mod">
        <pc:chgData name="Sheridan, Helenmary" userId="e2214515-4709-4530-998a-630ddd1dfad0" providerId="ADAL" clId="{26CC58A7-7CB7-4287-84F5-B042974B7273}" dt="2022-02-04T03:42:37.597" v="3058" actId="14100"/>
        <pc:sldMkLst>
          <pc:docMk/>
          <pc:sldMk cId="3259897571" sldId="261"/>
        </pc:sldMkLst>
        <pc:spChg chg="mod">
          <ac:chgData name="Sheridan, Helenmary" userId="e2214515-4709-4530-998a-630ddd1dfad0" providerId="ADAL" clId="{26CC58A7-7CB7-4287-84F5-B042974B7273}" dt="2022-02-04T03:16:31.263" v="1833" actId="20577"/>
          <ac:spMkLst>
            <pc:docMk/>
            <pc:sldMk cId="3259897571" sldId="261"/>
            <ac:spMk id="2" creationId="{00000000-0000-0000-0000-000000000000}"/>
          </ac:spMkLst>
        </pc:spChg>
        <pc:picChg chg="mod">
          <ac:chgData name="Sheridan, Helenmary" userId="e2214515-4709-4530-998a-630ddd1dfad0" providerId="ADAL" clId="{26CC58A7-7CB7-4287-84F5-B042974B7273}" dt="2022-02-04T03:42:23.410" v="3057" actId="962"/>
          <ac:picMkLst>
            <pc:docMk/>
            <pc:sldMk cId="3259897571" sldId="261"/>
            <ac:picMk id="3" creationId="{00000000-0000-0000-0000-000000000000}"/>
          </ac:picMkLst>
        </pc:picChg>
        <pc:picChg chg="mod">
          <ac:chgData name="Sheridan, Helenmary" userId="e2214515-4709-4530-998a-630ddd1dfad0" providerId="ADAL" clId="{26CC58A7-7CB7-4287-84F5-B042974B7273}" dt="2022-02-04T03:42:37.597" v="3058" actId="14100"/>
          <ac:picMkLst>
            <pc:docMk/>
            <pc:sldMk cId="3259897571" sldId="261"/>
            <ac:picMk id="4" creationId="{00000000-0000-0000-0000-000000000000}"/>
          </ac:picMkLst>
        </pc:picChg>
      </pc:sldChg>
      <pc:sldChg chg="addSp delSp modSp add mod setBg modClrScheme chgLayout">
        <pc:chgData name="Sheridan, Helenmary" userId="e2214515-4709-4530-998a-630ddd1dfad0" providerId="ADAL" clId="{26CC58A7-7CB7-4287-84F5-B042974B7273}" dt="2022-02-04T04:15:52.782" v="5985" actId="962"/>
        <pc:sldMkLst>
          <pc:docMk/>
          <pc:sldMk cId="3121099043" sldId="277"/>
        </pc:sldMkLst>
        <pc:spChg chg="add mod ord">
          <ac:chgData name="Sheridan, Helenmary" userId="e2214515-4709-4530-998a-630ddd1dfad0" providerId="ADAL" clId="{26CC58A7-7CB7-4287-84F5-B042974B7273}" dt="2022-02-04T01:52:16.452" v="73" actId="255"/>
          <ac:spMkLst>
            <pc:docMk/>
            <pc:sldMk cId="3121099043" sldId="277"/>
            <ac:spMk id="2" creationId="{6888A9EE-C64D-49B8-8FC0-CD2BF3EBA0B3}"/>
          </ac:spMkLst>
        </pc:spChg>
        <pc:spChg chg="del mod ord">
          <ac:chgData name="Sheridan, Helenmary" userId="e2214515-4709-4530-998a-630ddd1dfad0" providerId="ADAL" clId="{26CC58A7-7CB7-4287-84F5-B042974B7273}" dt="2022-02-04T01:47:46.232" v="43" actId="478"/>
          <ac:spMkLst>
            <pc:docMk/>
            <pc:sldMk cId="3121099043" sldId="277"/>
            <ac:spMk id="3" creationId="{00000000-0000-0000-0000-000000000000}"/>
          </ac:spMkLst>
        </pc:spChg>
        <pc:picChg chg="mod ord">
          <ac:chgData name="Sheridan, Helenmary" userId="e2214515-4709-4530-998a-630ddd1dfad0" providerId="ADAL" clId="{26CC58A7-7CB7-4287-84F5-B042974B7273}" dt="2022-02-04T04:15:52.782" v="5985" actId="962"/>
          <ac:picMkLst>
            <pc:docMk/>
            <pc:sldMk cId="3121099043" sldId="277"/>
            <ac:picMk id="4" creationId="{00000000-0000-0000-0000-000000000000}"/>
          </ac:picMkLst>
        </pc:picChg>
      </pc:sldChg>
      <pc:sldChg chg="modSp add mod">
        <pc:chgData name="Sheridan, Helenmary" userId="e2214515-4709-4530-998a-630ddd1dfad0" providerId="ADAL" clId="{26CC58A7-7CB7-4287-84F5-B042974B7273}" dt="2022-02-04T04:15:55.706" v="5986" actId="962"/>
        <pc:sldMkLst>
          <pc:docMk/>
          <pc:sldMk cId="2102125777" sldId="278"/>
        </pc:sldMkLst>
        <pc:spChg chg="mod">
          <ac:chgData name="Sheridan, Helenmary" userId="e2214515-4709-4530-998a-630ddd1dfad0" providerId="ADAL" clId="{26CC58A7-7CB7-4287-84F5-B042974B7273}" dt="2022-02-04T01:54:23.698" v="97" actId="1076"/>
          <ac:spMkLst>
            <pc:docMk/>
            <pc:sldMk cId="2102125777" sldId="278"/>
            <ac:spMk id="3" creationId="{00000000-0000-0000-0000-000000000000}"/>
          </ac:spMkLst>
        </pc:spChg>
        <pc:picChg chg="mod ord">
          <ac:chgData name="Sheridan, Helenmary" userId="e2214515-4709-4530-998a-630ddd1dfad0" providerId="ADAL" clId="{26CC58A7-7CB7-4287-84F5-B042974B7273}" dt="2022-02-04T04:15:55.706" v="5986" actId="962"/>
          <ac:picMkLst>
            <pc:docMk/>
            <pc:sldMk cId="2102125777" sldId="278"/>
            <ac:picMk id="4" creationId="{00000000-0000-0000-0000-000000000000}"/>
          </ac:picMkLst>
        </pc:picChg>
      </pc:sldChg>
      <pc:sldChg chg="modSp add mod">
        <pc:chgData name="Sheridan, Helenmary" userId="e2214515-4709-4530-998a-630ddd1dfad0" providerId="ADAL" clId="{26CC58A7-7CB7-4287-84F5-B042974B7273}" dt="2022-02-04T04:15:43.827" v="5984" actId="962"/>
        <pc:sldMkLst>
          <pc:docMk/>
          <pc:sldMk cId="3894029373" sldId="279"/>
        </pc:sldMkLst>
        <pc:spChg chg="mod">
          <ac:chgData name="Sheridan, Helenmary" userId="e2214515-4709-4530-998a-630ddd1dfad0" providerId="ADAL" clId="{26CC58A7-7CB7-4287-84F5-B042974B7273}" dt="2022-02-04T01:55:19.922" v="108" actId="1076"/>
          <ac:spMkLst>
            <pc:docMk/>
            <pc:sldMk cId="3894029373" sldId="279"/>
            <ac:spMk id="3" creationId="{00000000-0000-0000-0000-000000000000}"/>
          </ac:spMkLst>
        </pc:spChg>
        <pc:picChg chg="mod ord">
          <ac:chgData name="Sheridan, Helenmary" userId="e2214515-4709-4530-998a-630ddd1dfad0" providerId="ADAL" clId="{26CC58A7-7CB7-4287-84F5-B042974B7273}" dt="2022-02-04T04:15:43.827" v="5984" actId="962"/>
          <ac:picMkLst>
            <pc:docMk/>
            <pc:sldMk cId="3894029373" sldId="279"/>
            <ac:picMk id="4" creationId="{00000000-0000-0000-0000-000000000000}"/>
          </ac:picMkLst>
        </pc:picChg>
      </pc:sldChg>
      <pc:sldChg chg="modSp add mod">
        <pc:chgData name="Sheridan, Helenmary" userId="e2214515-4709-4530-998a-630ddd1dfad0" providerId="ADAL" clId="{26CC58A7-7CB7-4287-84F5-B042974B7273}" dt="2022-02-04T04:16:07.116" v="5987" actId="962"/>
        <pc:sldMkLst>
          <pc:docMk/>
          <pc:sldMk cId="716651669" sldId="280"/>
        </pc:sldMkLst>
        <pc:spChg chg="mod">
          <ac:chgData name="Sheridan, Helenmary" userId="e2214515-4709-4530-998a-630ddd1dfad0" providerId="ADAL" clId="{26CC58A7-7CB7-4287-84F5-B042974B7273}" dt="2022-02-04T01:56:36.699" v="128" actId="1035"/>
          <ac:spMkLst>
            <pc:docMk/>
            <pc:sldMk cId="716651669" sldId="280"/>
            <ac:spMk id="3" creationId="{00000000-0000-0000-0000-000000000000}"/>
          </ac:spMkLst>
        </pc:spChg>
        <pc:picChg chg="mod ord">
          <ac:chgData name="Sheridan, Helenmary" userId="e2214515-4709-4530-998a-630ddd1dfad0" providerId="ADAL" clId="{26CC58A7-7CB7-4287-84F5-B042974B7273}" dt="2022-02-04T04:16:07.116" v="5987" actId="962"/>
          <ac:picMkLst>
            <pc:docMk/>
            <pc:sldMk cId="716651669" sldId="280"/>
            <ac:picMk id="4" creationId="{00000000-0000-0000-0000-000000000000}"/>
          </ac:picMkLst>
        </pc:picChg>
      </pc:sldChg>
      <pc:sldChg chg="modSp add mod">
        <pc:chgData name="Sheridan, Helenmary" userId="e2214515-4709-4530-998a-630ddd1dfad0" providerId="ADAL" clId="{26CC58A7-7CB7-4287-84F5-B042974B7273}" dt="2022-02-04T04:16:10.297" v="5988" actId="962"/>
        <pc:sldMkLst>
          <pc:docMk/>
          <pc:sldMk cId="3936123041" sldId="281"/>
        </pc:sldMkLst>
        <pc:spChg chg="mod">
          <ac:chgData name="Sheridan, Helenmary" userId="e2214515-4709-4530-998a-630ddd1dfad0" providerId="ADAL" clId="{26CC58A7-7CB7-4287-84F5-B042974B7273}" dt="2022-02-04T01:57:43.952" v="140" actId="14861"/>
          <ac:spMkLst>
            <pc:docMk/>
            <pc:sldMk cId="3936123041" sldId="281"/>
            <ac:spMk id="3" creationId="{00000000-0000-0000-0000-000000000000}"/>
          </ac:spMkLst>
        </pc:spChg>
        <pc:picChg chg="mod ord">
          <ac:chgData name="Sheridan, Helenmary" userId="e2214515-4709-4530-998a-630ddd1dfad0" providerId="ADAL" clId="{26CC58A7-7CB7-4287-84F5-B042974B7273}" dt="2022-02-04T04:16:10.297" v="5988" actId="962"/>
          <ac:picMkLst>
            <pc:docMk/>
            <pc:sldMk cId="3936123041" sldId="281"/>
            <ac:picMk id="4" creationId="{00000000-0000-0000-0000-000000000000}"/>
          </ac:picMkLst>
        </pc:picChg>
      </pc:sldChg>
      <pc:sldChg chg="modSp new mod">
        <pc:chgData name="Sheridan, Helenmary" userId="e2214515-4709-4530-998a-630ddd1dfad0" providerId="ADAL" clId="{26CC58A7-7CB7-4287-84F5-B042974B7273}" dt="2022-02-04T03:25:22.973" v="1855" actId="113"/>
        <pc:sldMkLst>
          <pc:docMk/>
          <pc:sldMk cId="489856662" sldId="282"/>
        </pc:sldMkLst>
        <pc:spChg chg="mod">
          <ac:chgData name="Sheridan, Helenmary" userId="e2214515-4709-4530-998a-630ddd1dfad0" providerId="ADAL" clId="{26CC58A7-7CB7-4287-84F5-B042974B7273}" dt="2022-02-04T03:25:22.973" v="1855" actId="113"/>
          <ac:spMkLst>
            <pc:docMk/>
            <pc:sldMk cId="489856662" sldId="282"/>
            <ac:spMk id="2" creationId="{FA6DA33B-4A1F-4EF9-B634-EEE30BE6E47D}"/>
          </ac:spMkLst>
        </pc:spChg>
        <pc:spChg chg="mod">
          <ac:chgData name="Sheridan, Helenmary" userId="e2214515-4709-4530-998a-630ddd1dfad0" providerId="ADAL" clId="{26CC58A7-7CB7-4287-84F5-B042974B7273}" dt="2022-02-04T03:03:27.466" v="829" actId="20577"/>
          <ac:spMkLst>
            <pc:docMk/>
            <pc:sldMk cId="489856662" sldId="282"/>
            <ac:spMk id="3" creationId="{0B53C919-5E66-4D1B-9258-EB0E83BD9AD6}"/>
          </ac:spMkLst>
        </pc:spChg>
      </pc:sldChg>
      <pc:sldChg chg="modSp new mod">
        <pc:chgData name="Sheridan, Helenmary" userId="e2214515-4709-4530-998a-630ddd1dfad0" providerId="ADAL" clId="{26CC58A7-7CB7-4287-84F5-B042974B7273}" dt="2022-02-04T03:59:04.792" v="4340" actId="20577"/>
        <pc:sldMkLst>
          <pc:docMk/>
          <pc:sldMk cId="2048165398" sldId="283"/>
        </pc:sldMkLst>
        <pc:spChg chg="mod">
          <ac:chgData name="Sheridan, Helenmary" userId="e2214515-4709-4530-998a-630ddd1dfad0" providerId="ADAL" clId="{26CC58A7-7CB7-4287-84F5-B042974B7273}" dt="2022-02-04T03:59:04.792" v="4340" actId="20577"/>
          <ac:spMkLst>
            <pc:docMk/>
            <pc:sldMk cId="2048165398" sldId="283"/>
            <ac:spMk id="2" creationId="{CE162667-86E5-4460-A651-081C2ABEC60E}"/>
          </ac:spMkLst>
        </pc:spChg>
        <pc:spChg chg="mod">
          <ac:chgData name="Sheridan, Helenmary" userId="e2214515-4709-4530-998a-630ddd1dfad0" providerId="ADAL" clId="{26CC58A7-7CB7-4287-84F5-B042974B7273}" dt="2022-02-04T03:11:31.268" v="1831" actId="27636"/>
          <ac:spMkLst>
            <pc:docMk/>
            <pc:sldMk cId="2048165398" sldId="283"/>
            <ac:spMk id="3" creationId="{351E6486-C8A0-40C0-9CD1-17D2E394C7CB}"/>
          </ac:spMkLst>
        </pc:spChg>
      </pc:sldChg>
      <pc:sldChg chg="addSp modSp new mod modClrScheme chgLayout">
        <pc:chgData name="Sheridan, Helenmary" userId="e2214515-4709-4530-998a-630ddd1dfad0" providerId="ADAL" clId="{26CC58A7-7CB7-4287-84F5-B042974B7273}" dt="2022-02-04T03:32:16.249" v="2404" actId="2710"/>
        <pc:sldMkLst>
          <pc:docMk/>
          <pc:sldMk cId="2759322253" sldId="284"/>
        </pc:sldMkLst>
        <pc:spChg chg="mod ord">
          <ac:chgData name="Sheridan, Helenmary" userId="e2214515-4709-4530-998a-630ddd1dfad0" providerId="ADAL" clId="{26CC58A7-7CB7-4287-84F5-B042974B7273}" dt="2022-02-04T03:25:46.077" v="1859" actId="700"/>
          <ac:spMkLst>
            <pc:docMk/>
            <pc:sldMk cId="2759322253" sldId="284"/>
            <ac:spMk id="2" creationId="{B45FB3DD-B2F3-4777-BAAB-31BD7B2E8E20}"/>
          </ac:spMkLst>
        </pc:spChg>
        <pc:spChg chg="add mod ord">
          <ac:chgData name="Sheridan, Helenmary" userId="e2214515-4709-4530-998a-630ddd1dfad0" providerId="ADAL" clId="{26CC58A7-7CB7-4287-84F5-B042974B7273}" dt="2022-02-04T03:32:16.249" v="2404" actId="2710"/>
          <ac:spMkLst>
            <pc:docMk/>
            <pc:sldMk cId="2759322253" sldId="284"/>
            <ac:spMk id="3" creationId="{66C55983-C786-43A5-9117-DE303F3B426B}"/>
          </ac:spMkLst>
        </pc:spChg>
      </pc:sldChg>
      <pc:sldChg chg="addSp delSp modSp add mod chgLayout">
        <pc:chgData name="Sheridan, Helenmary" userId="e2214515-4709-4530-998a-630ddd1dfad0" providerId="ADAL" clId="{26CC58A7-7CB7-4287-84F5-B042974B7273}" dt="2022-02-04T03:51:17.143" v="4093" actId="313"/>
        <pc:sldMkLst>
          <pc:docMk/>
          <pc:sldMk cId="122976285" sldId="296"/>
        </pc:sldMkLst>
        <pc:spChg chg="mod ord">
          <ac:chgData name="Sheridan, Helenmary" userId="e2214515-4709-4530-998a-630ddd1dfad0" providerId="ADAL" clId="{26CC58A7-7CB7-4287-84F5-B042974B7273}" dt="2022-02-04T03:43:49.379" v="3100" actId="20577"/>
          <ac:spMkLst>
            <pc:docMk/>
            <pc:sldMk cId="122976285" sldId="296"/>
            <ac:spMk id="2" creationId="{00000000-0000-0000-0000-000000000000}"/>
          </ac:spMkLst>
        </pc:spChg>
        <pc:spChg chg="del mod">
          <ac:chgData name="Sheridan, Helenmary" userId="e2214515-4709-4530-998a-630ddd1dfad0" providerId="ADAL" clId="{26CC58A7-7CB7-4287-84F5-B042974B7273}" dt="2022-02-04T03:43:02.256" v="3060" actId="700"/>
          <ac:spMkLst>
            <pc:docMk/>
            <pc:sldMk cId="122976285" sldId="296"/>
            <ac:spMk id="3" creationId="{00000000-0000-0000-0000-000000000000}"/>
          </ac:spMkLst>
        </pc:spChg>
        <pc:spChg chg="add del mod ord">
          <ac:chgData name="Sheridan, Helenmary" userId="e2214515-4709-4530-998a-630ddd1dfad0" providerId="ADAL" clId="{26CC58A7-7CB7-4287-84F5-B042974B7273}" dt="2022-02-04T03:43:09.786" v="3062" actId="26606"/>
          <ac:spMkLst>
            <pc:docMk/>
            <pc:sldMk cId="122976285" sldId="296"/>
            <ac:spMk id="4" creationId="{92F108B0-3AA7-41DD-AB74-9C14E3192E65}"/>
          </ac:spMkLst>
        </pc:spChg>
        <pc:spChg chg="add mod">
          <ac:chgData name="Sheridan, Helenmary" userId="e2214515-4709-4530-998a-630ddd1dfad0" providerId="ADAL" clId="{26CC58A7-7CB7-4287-84F5-B042974B7273}" dt="2022-02-04T03:51:17.143" v="4093" actId="313"/>
          <ac:spMkLst>
            <pc:docMk/>
            <pc:sldMk cId="122976285" sldId="296"/>
            <ac:spMk id="10" creationId="{F2C30393-000F-434F-8A5F-C5A390ECEE42}"/>
          </ac:spMkLst>
        </pc:spChg>
        <pc:picChg chg="add mod">
          <ac:chgData name="Sheridan, Helenmary" userId="e2214515-4709-4530-998a-630ddd1dfad0" providerId="ADAL" clId="{26CC58A7-7CB7-4287-84F5-B042974B7273}" dt="2022-02-04T03:44:45.727" v="3556" actId="962"/>
          <ac:picMkLst>
            <pc:docMk/>
            <pc:sldMk cId="122976285" sldId="296"/>
            <ac:picMk id="5" creationId="{00000000-0000-0000-0000-000000000000}"/>
          </ac:picMkLst>
        </pc:picChg>
        <pc:picChg chg="del mod ord replId">
          <ac:chgData name="Sheridan, Helenmary" userId="e2214515-4709-4530-998a-630ddd1dfad0" providerId="ADAL" clId="{26CC58A7-7CB7-4287-84F5-B042974B7273}" dt="2022-02-04T03:43:09.786" v="3062" actId="26606"/>
          <ac:picMkLst>
            <pc:docMk/>
            <pc:sldMk cId="122976285" sldId="296"/>
            <ac:picMk id="7" creationId="{00000000-0000-0000-0000-000000000000}"/>
          </ac:picMkLst>
        </pc:picChg>
      </pc:sldChg>
      <pc:sldChg chg="modSp add mod">
        <pc:chgData name="Sheridan, Helenmary" userId="e2214515-4709-4530-998a-630ddd1dfad0" providerId="ADAL" clId="{26CC58A7-7CB7-4287-84F5-B042974B7273}" dt="2022-02-04T03:39:15.931" v="2775" actId="20577"/>
        <pc:sldMkLst>
          <pc:docMk/>
          <pc:sldMk cId="729292276" sldId="297"/>
        </pc:sldMkLst>
        <pc:spChg chg="mod">
          <ac:chgData name="Sheridan, Helenmary" userId="e2214515-4709-4530-998a-630ddd1dfad0" providerId="ADAL" clId="{26CC58A7-7CB7-4287-84F5-B042974B7273}" dt="2022-02-04T03:39:15.931" v="2775" actId="20577"/>
          <ac:spMkLst>
            <pc:docMk/>
            <pc:sldMk cId="729292276" sldId="297"/>
            <ac:spMk id="3" creationId="{00000000-0000-0000-0000-000000000000}"/>
          </ac:spMkLst>
        </pc:spChg>
      </pc:sldChg>
      <pc:sldChg chg="modSp add mod">
        <pc:chgData name="Sheridan, Helenmary" userId="e2214515-4709-4530-998a-630ddd1dfad0" providerId="ADAL" clId="{26CC58A7-7CB7-4287-84F5-B042974B7273}" dt="2022-02-04T03:58:58.496" v="4337" actId="20577"/>
        <pc:sldMkLst>
          <pc:docMk/>
          <pc:sldMk cId="1183861150" sldId="298"/>
        </pc:sldMkLst>
        <pc:spChg chg="mod">
          <ac:chgData name="Sheridan, Helenmary" userId="e2214515-4709-4530-998a-630ddd1dfad0" providerId="ADAL" clId="{26CC58A7-7CB7-4287-84F5-B042974B7273}" dt="2022-02-04T03:58:58.496" v="4337" actId="20577"/>
          <ac:spMkLst>
            <pc:docMk/>
            <pc:sldMk cId="1183861150" sldId="298"/>
            <ac:spMk id="2" creationId="{00000000-0000-0000-0000-000000000000}"/>
          </ac:spMkLst>
        </pc:spChg>
        <pc:spChg chg="mod">
          <ac:chgData name="Sheridan, Helenmary" userId="e2214515-4709-4530-998a-630ddd1dfad0" providerId="ADAL" clId="{26CC58A7-7CB7-4287-84F5-B042974B7273}" dt="2022-02-04T03:34:47.511" v="2486" actId="20577"/>
          <ac:spMkLst>
            <pc:docMk/>
            <pc:sldMk cId="1183861150" sldId="298"/>
            <ac:spMk id="3" creationId="{00000000-0000-0000-0000-000000000000}"/>
          </ac:spMkLst>
        </pc:spChg>
      </pc:sldChg>
      <pc:sldChg chg="add ord">
        <pc:chgData name="Sheridan, Helenmary" userId="e2214515-4709-4530-998a-630ddd1dfad0" providerId="ADAL" clId="{26CC58A7-7CB7-4287-84F5-B042974B7273}" dt="2022-02-04T03:51:54.179" v="4096"/>
        <pc:sldMkLst>
          <pc:docMk/>
          <pc:sldMk cId="1093552977" sldId="299"/>
        </pc:sldMkLst>
      </pc:sldChg>
      <pc:sldChg chg="modSp add mod">
        <pc:chgData name="Sheridan, Helenmary" userId="e2214515-4709-4530-998a-630ddd1dfad0" providerId="ADAL" clId="{26CC58A7-7CB7-4287-84F5-B042974B7273}" dt="2022-02-04T03:58:12.291" v="4332" actId="20577"/>
        <pc:sldMkLst>
          <pc:docMk/>
          <pc:sldMk cId="3787284770" sldId="300"/>
        </pc:sldMkLst>
        <pc:spChg chg="mod">
          <ac:chgData name="Sheridan, Helenmary" userId="e2214515-4709-4530-998a-630ddd1dfad0" providerId="ADAL" clId="{26CC58A7-7CB7-4287-84F5-B042974B7273}" dt="2022-02-04T03:58:12.291" v="4332" actId="20577"/>
          <ac:spMkLst>
            <pc:docMk/>
            <pc:sldMk cId="3787284770" sldId="300"/>
            <ac:spMk id="3" creationId="{00000000-0000-0000-0000-000000000000}"/>
          </ac:spMkLst>
        </pc:spChg>
      </pc:sldChg>
      <pc:sldChg chg="modSp add mod">
        <pc:chgData name="Sheridan, Helenmary" userId="e2214515-4709-4530-998a-630ddd1dfad0" providerId="ADAL" clId="{26CC58A7-7CB7-4287-84F5-B042974B7273}" dt="2022-02-04T03:58:48.015" v="4334" actId="20577"/>
        <pc:sldMkLst>
          <pc:docMk/>
          <pc:sldMk cId="743241292" sldId="301"/>
        </pc:sldMkLst>
        <pc:spChg chg="mod">
          <ac:chgData name="Sheridan, Helenmary" userId="e2214515-4709-4530-998a-630ddd1dfad0" providerId="ADAL" clId="{26CC58A7-7CB7-4287-84F5-B042974B7273}" dt="2022-02-04T03:58:48.015" v="4334" actId="20577"/>
          <ac:spMkLst>
            <pc:docMk/>
            <pc:sldMk cId="743241292" sldId="301"/>
            <ac:spMk id="2" creationId="{00000000-0000-0000-0000-000000000000}"/>
          </ac:spMkLst>
        </pc:spChg>
        <pc:spChg chg="mod">
          <ac:chgData name="Sheridan, Helenmary" userId="e2214515-4709-4530-998a-630ddd1dfad0" providerId="ADAL" clId="{26CC58A7-7CB7-4287-84F5-B042974B7273}" dt="2022-02-04T03:57:42.481" v="4327" actId="20577"/>
          <ac:spMkLst>
            <pc:docMk/>
            <pc:sldMk cId="743241292" sldId="301"/>
            <ac:spMk id="3" creationId="{00000000-0000-0000-0000-000000000000}"/>
          </ac:spMkLst>
        </pc:spChg>
      </pc:sldChg>
      <pc:sldChg chg="modSp add mod">
        <pc:chgData name="Sheridan, Helenmary" userId="e2214515-4709-4530-998a-630ddd1dfad0" providerId="ADAL" clId="{26CC58A7-7CB7-4287-84F5-B042974B7273}" dt="2022-02-04T13:32:24.753" v="8308" actId="113"/>
        <pc:sldMkLst>
          <pc:docMk/>
          <pc:sldMk cId="142276461" sldId="305"/>
        </pc:sldMkLst>
        <pc:spChg chg="mod">
          <ac:chgData name="Sheridan, Helenmary" userId="e2214515-4709-4530-998a-630ddd1dfad0" providerId="ADAL" clId="{26CC58A7-7CB7-4287-84F5-B042974B7273}" dt="2022-02-04T13:32:24.753" v="8308" actId="113"/>
          <ac:spMkLst>
            <pc:docMk/>
            <pc:sldMk cId="142276461" sldId="305"/>
            <ac:spMk id="2" creationId="{00000000-0000-0000-0000-000000000000}"/>
          </ac:spMkLst>
        </pc:spChg>
      </pc:sldChg>
      <pc:sldChg chg="modSp add mod">
        <pc:chgData name="Sheridan, Helenmary" userId="e2214515-4709-4530-998a-630ddd1dfad0" providerId="ADAL" clId="{26CC58A7-7CB7-4287-84F5-B042974B7273}" dt="2022-02-04T04:05:24.976" v="4868" actId="20577"/>
        <pc:sldMkLst>
          <pc:docMk/>
          <pc:sldMk cId="2178034177" sldId="336"/>
        </pc:sldMkLst>
        <pc:spChg chg="mod">
          <ac:chgData name="Sheridan, Helenmary" userId="e2214515-4709-4530-998a-630ddd1dfad0" providerId="ADAL" clId="{26CC58A7-7CB7-4287-84F5-B042974B7273}" dt="2022-02-04T03:59:21.522" v="4359" actId="20577"/>
          <ac:spMkLst>
            <pc:docMk/>
            <pc:sldMk cId="2178034177" sldId="336"/>
            <ac:spMk id="2" creationId="{00000000-0000-0000-0000-000000000000}"/>
          </ac:spMkLst>
        </pc:spChg>
        <pc:spChg chg="mod">
          <ac:chgData name="Sheridan, Helenmary" userId="e2214515-4709-4530-998a-630ddd1dfad0" providerId="ADAL" clId="{26CC58A7-7CB7-4287-84F5-B042974B7273}" dt="2022-02-04T04:05:24.976" v="4868" actId="20577"/>
          <ac:spMkLst>
            <pc:docMk/>
            <pc:sldMk cId="2178034177" sldId="336"/>
            <ac:spMk id="6" creationId="{00000000-0000-0000-0000-000000000000}"/>
          </ac:spMkLst>
        </pc:spChg>
      </pc:sldChg>
      <pc:sldChg chg="addSp delSp modSp new mod chgLayout">
        <pc:chgData name="Sheridan, Helenmary" userId="e2214515-4709-4530-998a-630ddd1dfad0" providerId="ADAL" clId="{26CC58A7-7CB7-4287-84F5-B042974B7273}" dt="2022-02-04T04:11:11.976" v="5854" actId="20577"/>
        <pc:sldMkLst>
          <pc:docMk/>
          <pc:sldMk cId="2765765221" sldId="337"/>
        </pc:sldMkLst>
        <pc:spChg chg="del">
          <ac:chgData name="Sheridan, Helenmary" userId="e2214515-4709-4530-998a-630ddd1dfad0" providerId="ADAL" clId="{26CC58A7-7CB7-4287-84F5-B042974B7273}" dt="2022-02-04T04:06:48.459" v="4870" actId="700"/>
          <ac:spMkLst>
            <pc:docMk/>
            <pc:sldMk cId="2765765221" sldId="337"/>
            <ac:spMk id="2" creationId="{B8495EE7-5016-4058-A6DC-55712AF35D48}"/>
          </ac:spMkLst>
        </pc:spChg>
        <pc:spChg chg="del">
          <ac:chgData name="Sheridan, Helenmary" userId="e2214515-4709-4530-998a-630ddd1dfad0" providerId="ADAL" clId="{26CC58A7-7CB7-4287-84F5-B042974B7273}" dt="2022-02-04T04:06:48.459" v="4870" actId="700"/>
          <ac:spMkLst>
            <pc:docMk/>
            <pc:sldMk cId="2765765221" sldId="337"/>
            <ac:spMk id="3" creationId="{C5C8C68F-DB29-4099-90F5-F83A83ABBDE5}"/>
          </ac:spMkLst>
        </pc:spChg>
        <pc:spChg chg="add mod ord">
          <ac:chgData name="Sheridan, Helenmary" userId="e2214515-4709-4530-998a-630ddd1dfad0" providerId="ADAL" clId="{26CC58A7-7CB7-4287-84F5-B042974B7273}" dt="2022-02-04T04:07:04.161" v="4926" actId="20577"/>
          <ac:spMkLst>
            <pc:docMk/>
            <pc:sldMk cId="2765765221" sldId="337"/>
            <ac:spMk id="4" creationId="{39A22EE0-24DF-4F59-A93D-D9253D1B5532}"/>
          </ac:spMkLst>
        </pc:spChg>
        <pc:spChg chg="add del mod ord">
          <ac:chgData name="Sheridan, Helenmary" userId="e2214515-4709-4530-998a-630ddd1dfad0" providerId="ADAL" clId="{26CC58A7-7CB7-4287-84F5-B042974B7273}" dt="2022-02-04T04:11:11.976" v="5854" actId="20577"/>
          <ac:spMkLst>
            <pc:docMk/>
            <pc:sldMk cId="2765765221" sldId="337"/>
            <ac:spMk id="5" creationId="{96829099-C6CD-4F4D-8510-6B8207AF0852}"/>
          </ac:spMkLst>
        </pc:spChg>
        <pc:spChg chg="add del mod">
          <ac:chgData name="Sheridan, Helenmary" userId="e2214515-4709-4530-998a-630ddd1dfad0" providerId="ADAL" clId="{26CC58A7-7CB7-4287-84F5-B042974B7273}" dt="2022-02-04T04:10:32.554" v="5659" actId="478"/>
          <ac:spMkLst>
            <pc:docMk/>
            <pc:sldMk cId="2765765221" sldId="337"/>
            <ac:spMk id="7" creationId="{0D1A1D62-7E9F-47E4-976F-C9B391E44A05}"/>
          </ac:spMkLst>
        </pc:spChg>
      </pc:sldChg>
      <pc:sldChg chg="addSp modSp new mod ord">
        <pc:chgData name="Sheridan, Helenmary" userId="e2214515-4709-4530-998a-630ddd1dfad0" providerId="ADAL" clId="{26CC58A7-7CB7-4287-84F5-B042974B7273}" dt="2022-02-04T04:16:41.914" v="5991"/>
        <pc:sldMkLst>
          <pc:docMk/>
          <pc:sldMk cId="3904044366" sldId="338"/>
        </pc:sldMkLst>
        <pc:spChg chg="add mod">
          <ac:chgData name="Sheridan, Helenmary" userId="e2214515-4709-4530-998a-630ddd1dfad0" providerId="ADAL" clId="{26CC58A7-7CB7-4287-84F5-B042974B7273}" dt="2022-02-04T04:14:49.467" v="5878" actId="1076"/>
          <ac:spMkLst>
            <pc:docMk/>
            <pc:sldMk cId="3904044366" sldId="338"/>
            <ac:spMk id="4" creationId="{B97A3E44-32A0-400E-ABAD-BD3462572CD0}"/>
          </ac:spMkLst>
        </pc:spChg>
        <pc:picChg chg="add mod">
          <ac:chgData name="Sheridan, Helenmary" userId="e2214515-4709-4530-998a-630ddd1dfad0" providerId="ADAL" clId="{26CC58A7-7CB7-4287-84F5-B042974B7273}" dt="2022-02-04T04:15:36.690" v="5983" actId="962"/>
          <ac:picMkLst>
            <pc:docMk/>
            <pc:sldMk cId="3904044366" sldId="338"/>
            <ac:picMk id="3" creationId="{8E72A68B-9F83-4E1F-98F6-8174247C5D2E}"/>
          </ac:picMkLst>
        </pc:picChg>
      </pc:sldChg>
      <pc:sldChg chg="add">
        <pc:chgData name="Sheridan, Helenmary" userId="e2214515-4709-4530-998a-630ddd1dfad0" providerId="ADAL" clId="{26CC58A7-7CB7-4287-84F5-B042974B7273}" dt="2022-02-04T04:16:48.120" v="5992"/>
        <pc:sldMkLst>
          <pc:docMk/>
          <pc:sldMk cId="4226205461" sldId="339"/>
        </pc:sldMkLst>
      </pc:sldChg>
      <pc:sldChg chg="add">
        <pc:chgData name="Sheridan, Helenmary" userId="e2214515-4709-4530-998a-630ddd1dfad0" providerId="ADAL" clId="{26CC58A7-7CB7-4287-84F5-B042974B7273}" dt="2022-02-04T04:16:39.297" v="5989"/>
        <pc:sldMkLst>
          <pc:docMk/>
          <pc:sldMk cId="4048644394" sldId="340"/>
        </pc:sldMkLst>
      </pc:sldChg>
      <pc:sldChg chg="addSp delSp modSp new mod modClrScheme chgLayout">
        <pc:chgData name="Sheridan, Helenmary" userId="e2214515-4709-4530-998a-630ddd1dfad0" providerId="ADAL" clId="{26CC58A7-7CB7-4287-84F5-B042974B7273}" dt="2022-02-04T04:23:56.729" v="6298" actId="962"/>
        <pc:sldMkLst>
          <pc:docMk/>
          <pc:sldMk cId="2215490433" sldId="341"/>
        </pc:sldMkLst>
        <pc:spChg chg="del mod ord">
          <ac:chgData name="Sheridan, Helenmary" userId="e2214515-4709-4530-998a-630ddd1dfad0" providerId="ADAL" clId="{26CC58A7-7CB7-4287-84F5-B042974B7273}" dt="2022-02-04T04:18:18.762" v="5994" actId="700"/>
          <ac:spMkLst>
            <pc:docMk/>
            <pc:sldMk cId="2215490433" sldId="341"/>
            <ac:spMk id="2" creationId="{D2AABC54-CB00-45FD-B1D2-72863086363E}"/>
          </ac:spMkLst>
        </pc:spChg>
        <pc:spChg chg="del mod ord">
          <ac:chgData name="Sheridan, Helenmary" userId="e2214515-4709-4530-998a-630ddd1dfad0" providerId="ADAL" clId="{26CC58A7-7CB7-4287-84F5-B042974B7273}" dt="2022-02-04T04:18:18.762" v="5994" actId="700"/>
          <ac:spMkLst>
            <pc:docMk/>
            <pc:sldMk cId="2215490433" sldId="341"/>
            <ac:spMk id="3" creationId="{747A89B2-A227-44C4-A414-1C8092FB216B}"/>
          </ac:spMkLst>
        </pc:spChg>
        <pc:spChg chg="add mod ord">
          <ac:chgData name="Sheridan, Helenmary" userId="e2214515-4709-4530-998a-630ddd1dfad0" providerId="ADAL" clId="{26CC58A7-7CB7-4287-84F5-B042974B7273}" dt="2022-02-04T04:22:20.944" v="6019" actId="20577"/>
          <ac:spMkLst>
            <pc:docMk/>
            <pc:sldMk cId="2215490433" sldId="341"/>
            <ac:spMk id="4" creationId="{54A3B645-1603-4DD0-B1AC-6331D3115F49}"/>
          </ac:spMkLst>
        </pc:spChg>
        <pc:spChg chg="add del mod ord">
          <ac:chgData name="Sheridan, Helenmary" userId="e2214515-4709-4530-998a-630ddd1dfad0" providerId="ADAL" clId="{26CC58A7-7CB7-4287-84F5-B042974B7273}" dt="2022-02-04T04:22:06.393" v="5995" actId="931"/>
          <ac:spMkLst>
            <pc:docMk/>
            <pc:sldMk cId="2215490433" sldId="341"/>
            <ac:spMk id="5" creationId="{D7877790-0942-412A-9361-A1DD08E4E4CB}"/>
          </ac:spMkLst>
        </pc:spChg>
        <pc:spChg chg="add mod">
          <ac:chgData name="Sheridan, Helenmary" userId="e2214515-4709-4530-998a-630ddd1dfad0" providerId="ADAL" clId="{26CC58A7-7CB7-4287-84F5-B042974B7273}" dt="2022-02-04T04:23:07.981" v="6029" actId="13822"/>
          <ac:spMkLst>
            <pc:docMk/>
            <pc:sldMk cId="2215490433" sldId="341"/>
            <ac:spMk id="8" creationId="{13273EA6-D788-49FA-A81F-995F0900632A}"/>
          </ac:spMkLst>
        </pc:spChg>
        <pc:spChg chg="add mod">
          <ac:chgData name="Sheridan, Helenmary" userId="e2214515-4709-4530-998a-630ddd1dfad0" providerId="ADAL" clId="{26CC58A7-7CB7-4287-84F5-B042974B7273}" dt="2022-02-04T04:23:26.938" v="6038" actId="113"/>
          <ac:spMkLst>
            <pc:docMk/>
            <pc:sldMk cId="2215490433" sldId="341"/>
            <ac:spMk id="9" creationId="{B6A6B9C2-C3EA-4121-AA22-FEB4E8390C02}"/>
          </ac:spMkLst>
        </pc:spChg>
        <pc:picChg chg="add mod">
          <ac:chgData name="Sheridan, Helenmary" userId="e2214515-4709-4530-998a-630ddd1dfad0" providerId="ADAL" clId="{26CC58A7-7CB7-4287-84F5-B042974B7273}" dt="2022-02-04T04:23:56.729" v="6298" actId="962"/>
          <ac:picMkLst>
            <pc:docMk/>
            <pc:sldMk cId="2215490433" sldId="341"/>
            <ac:picMk id="7" creationId="{62B4AC2A-C00E-4856-B43D-C6C9CDB6978F}"/>
          </ac:picMkLst>
        </pc:picChg>
      </pc:sldChg>
      <pc:sldChg chg="modSp new mod">
        <pc:chgData name="Sheridan, Helenmary" userId="e2214515-4709-4530-998a-630ddd1dfad0" providerId="ADAL" clId="{26CC58A7-7CB7-4287-84F5-B042974B7273}" dt="2022-02-04T13:30:23.227" v="8304" actId="20577"/>
        <pc:sldMkLst>
          <pc:docMk/>
          <pc:sldMk cId="3427410773" sldId="342"/>
        </pc:sldMkLst>
        <pc:spChg chg="mod">
          <ac:chgData name="Sheridan, Helenmary" userId="e2214515-4709-4530-998a-630ddd1dfad0" providerId="ADAL" clId="{26CC58A7-7CB7-4287-84F5-B042974B7273}" dt="2022-02-04T04:24:32.672" v="6321" actId="20577"/>
          <ac:spMkLst>
            <pc:docMk/>
            <pc:sldMk cId="3427410773" sldId="342"/>
            <ac:spMk id="2" creationId="{3C542073-89F8-498A-9B5F-84BA22F9BB40}"/>
          </ac:spMkLst>
        </pc:spChg>
        <pc:spChg chg="mod">
          <ac:chgData name="Sheridan, Helenmary" userId="e2214515-4709-4530-998a-630ddd1dfad0" providerId="ADAL" clId="{26CC58A7-7CB7-4287-84F5-B042974B7273}" dt="2022-02-04T13:30:23.227" v="8304" actId="20577"/>
          <ac:spMkLst>
            <pc:docMk/>
            <pc:sldMk cId="3427410773" sldId="342"/>
            <ac:spMk id="3" creationId="{A2D58425-96A3-4C24-8D6F-E51A4FCAC7A9}"/>
          </ac:spMkLst>
        </pc:spChg>
      </pc:sldChg>
      <pc:sldChg chg="modSp new mod">
        <pc:chgData name="Sheridan, Helenmary" userId="e2214515-4709-4530-998a-630ddd1dfad0" providerId="ADAL" clId="{26CC58A7-7CB7-4287-84F5-B042974B7273}" dt="2022-02-04T04:37:10.552" v="7961" actId="948"/>
        <pc:sldMkLst>
          <pc:docMk/>
          <pc:sldMk cId="4164906235" sldId="343"/>
        </pc:sldMkLst>
        <pc:spChg chg="mod">
          <ac:chgData name="Sheridan, Helenmary" userId="e2214515-4709-4530-998a-630ddd1dfad0" providerId="ADAL" clId="{26CC58A7-7CB7-4287-84F5-B042974B7273}" dt="2022-02-04T04:34:33.748" v="7553" actId="20577"/>
          <ac:spMkLst>
            <pc:docMk/>
            <pc:sldMk cId="4164906235" sldId="343"/>
            <ac:spMk id="2" creationId="{D447206E-3A27-412D-B108-B0953CF1D17B}"/>
          </ac:spMkLst>
        </pc:spChg>
        <pc:spChg chg="mod">
          <ac:chgData name="Sheridan, Helenmary" userId="e2214515-4709-4530-998a-630ddd1dfad0" providerId="ADAL" clId="{26CC58A7-7CB7-4287-84F5-B042974B7273}" dt="2022-02-04T04:37:10.552" v="7961" actId="948"/>
          <ac:spMkLst>
            <pc:docMk/>
            <pc:sldMk cId="4164906235" sldId="343"/>
            <ac:spMk id="3" creationId="{7514C906-366F-4A5A-AA24-C24A2ADF7721}"/>
          </ac:spMkLst>
        </pc:spChg>
      </pc:sldChg>
      <pc:sldChg chg="addSp delSp modSp new mod modClrScheme chgLayout">
        <pc:chgData name="Sheridan, Helenmary" userId="e2214515-4709-4530-998a-630ddd1dfad0" providerId="ADAL" clId="{26CC58A7-7CB7-4287-84F5-B042974B7273}" dt="2022-02-04T13:30:29.539" v="8305" actId="20577"/>
        <pc:sldMkLst>
          <pc:docMk/>
          <pc:sldMk cId="1317045903" sldId="344"/>
        </pc:sldMkLst>
        <pc:spChg chg="mod ord">
          <ac:chgData name="Sheridan, Helenmary" userId="e2214515-4709-4530-998a-630ddd1dfad0" providerId="ADAL" clId="{26CC58A7-7CB7-4287-84F5-B042974B7273}" dt="2022-02-04T04:33:02.963" v="7191" actId="700"/>
          <ac:spMkLst>
            <pc:docMk/>
            <pc:sldMk cId="1317045903" sldId="344"/>
            <ac:spMk id="2" creationId="{05797671-4042-4CBF-9BA8-8DD1CB628285}"/>
          </ac:spMkLst>
        </pc:spChg>
        <pc:spChg chg="del mod ord">
          <ac:chgData name="Sheridan, Helenmary" userId="e2214515-4709-4530-998a-630ddd1dfad0" providerId="ADAL" clId="{26CC58A7-7CB7-4287-84F5-B042974B7273}" dt="2022-02-04T04:33:02.963" v="7191" actId="700"/>
          <ac:spMkLst>
            <pc:docMk/>
            <pc:sldMk cId="1317045903" sldId="344"/>
            <ac:spMk id="3" creationId="{86EE6E37-FD36-4948-8BAB-71E2BA236E83}"/>
          </ac:spMkLst>
        </pc:spChg>
        <pc:spChg chg="add mod ord">
          <ac:chgData name="Sheridan, Helenmary" userId="e2214515-4709-4530-998a-630ddd1dfad0" providerId="ADAL" clId="{26CC58A7-7CB7-4287-84F5-B042974B7273}" dt="2022-02-04T13:30:29.539" v="8305" actId="20577"/>
          <ac:spMkLst>
            <pc:docMk/>
            <pc:sldMk cId="1317045903" sldId="344"/>
            <ac:spMk id="4" creationId="{45A70041-2D0B-4AFB-9063-6D62F0B4F130}"/>
          </ac:spMkLst>
        </pc:spChg>
        <pc:spChg chg="add del mod ord">
          <ac:chgData name="Sheridan, Helenmary" userId="e2214515-4709-4530-998a-630ddd1dfad0" providerId="ADAL" clId="{26CC58A7-7CB7-4287-84F5-B042974B7273}" dt="2022-02-04T04:33:25.574" v="7196" actId="478"/>
          <ac:spMkLst>
            <pc:docMk/>
            <pc:sldMk cId="1317045903" sldId="344"/>
            <ac:spMk id="5" creationId="{24D55228-8D87-4F46-A7EC-BE9C8C4DD215}"/>
          </ac:spMkLst>
        </pc:spChg>
        <pc:picChg chg="add mod">
          <ac:chgData name="Sheridan, Helenmary" userId="e2214515-4709-4530-998a-630ddd1dfad0" providerId="ADAL" clId="{26CC58A7-7CB7-4287-84F5-B042974B7273}" dt="2022-02-04T04:34:13.638" v="7541" actId="962"/>
          <ac:picMkLst>
            <pc:docMk/>
            <pc:sldMk cId="1317045903" sldId="344"/>
            <ac:picMk id="6" creationId="{A9B3EB7A-A8E8-4557-9501-3BC7788E5688}"/>
          </ac:picMkLst>
        </pc:picChg>
      </pc:sldChg>
      <pc:sldChg chg="addSp delSp modSp new mod">
        <pc:chgData name="Sheridan, Helenmary" userId="e2214515-4709-4530-998a-630ddd1dfad0" providerId="ADAL" clId="{26CC58A7-7CB7-4287-84F5-B042974B7273}" dt="2022-02-04T04:41:56.782" v="8302" actId="962"/>
        <pc:sldMkLst>
          <pc:docMk/>
          <pc:sldMk cId="6882831" sldId="345"/>
        </pc:sldMkLst>
        <pc:spChg chg="mod">
          <ac:chgData name="Sheridan, Helenmary" userId="e2214515-4709-4530-998a-630ddd1dfad0" providerId="ADAL" clId="{26CC58A7-7CB7-4287-84F5-B042974B7273}" dt="2022-02-04T04:39:07.987" v="7984" actId="20577"/>
          <ac:spMkLst>
            <pc:docMk/>
            <pc:sldMk cId="6882831" sldId="345"/>
            <ac:spMk id="2" creationId="{D12EA1A2-513A-4208-8C4D-46BEA9239598}"/>
          </ac:spMkLst>
        </pc:spChg>
        <pc:spChg chg="del">
          <ac:chgData name="Sheridan, Helenmary" userId="e2214515-4709-4530-998a-630ddd1dfad0" providerId="ADAL" clId="{26CC58A7-7CB7-4287-84F5-B042974B7273}" dt="2022-02-04T04:40:13.983" v="7985" actId="931"/>
          <ac:spMkLst>
            <pc:docMk/>
            <pc:sldMk cId="6882831" sldId="345"/>
            <ac:spMk id="3" creationId="{FE424937-EA93-45CB-8D32-454CE56D8719}"/>
          </ac:spMkLst>
        </pc:spChg>
        <pc:spChg chg="del">
          <ac:chgData name="Sheridan, Helenmary" userId="e2214515-4709-4530-998a-630ddd1dfad0" providerId="ADAL" clId="{26CC58A7-7CB7-4287-84F5-B042974B7273}" dt="2022-02-04T04:40:19.276" v="7986" actId="931"/>
          <ac:spMkLst>
            <pc:docMk/>
            <pc:sldMk cId="6882831" sldId="345"/>
            <ac:spMk id="4" creationId="{F350F60A-863E-44B5-9E0A-8C2CA2DB364C}"/>
          </ac:spMkLst>
        </pc:spChg>
        <pc:picChg chg="add mod">
          <ac:chgData name="Sheridan, Helenmary" userId="e2214515-4709-4530-998a-630ddd1dfad0" providerId="ADAL" clId="{26CC58A7-7CB7-4287-84F5-B042974B7273}" dt="2022-02-04T04:41:38.846" v="8204" actId="962"/>
          <ac:picMkLst>
            <pc:docMk/>
            <pc:sldMk cId="6882831" sldId="345"/>
            <ac:picMk id="6" creationId="{04CACE6E-74D7-4B1B-AB4E-8AF37EDBB8D3}"/>
          </ac:picMkLst>
        </pc:picChg>
        <pc:picChg chg="add mod">
          <ac:chgData name="Sheridan, Helenmary" userId="e2214515-4709-4530-998a-630ddd1dfad0" providerId="ADAL" clId="{26CC58A7-7CB7-4287-84F5-B042974B7273}" dt="2022-02-04T04:41:56.782" v="8302" actId="962"/>
          <ac:picMkLst>
            <pc:docMk/>
            <pc:sldMk cId="6882831" sldId="345"/>
            <ac:picMk id="8" creationId="{132DD06D-B6D4-4833-BF1C-4D31D9EEF4F2}"/>
          </ac:picMkLst>
        </pc:picChg>
      </pc:sldChg>
      <pc:sldChg chg="modSp add mod">
        <pc:chgData name="Sheridan, Helenmary" userId="e2214515-4709-4530-998a-630ddd1dfad0" providerId="ADAL" clId="{26CC58A7-7CB7-4287-84F5-B042974B7273}" dt="2022-02-04T13:43:50.535" v="8586" actId="27636"/>
        <pc:sldMkLst>
          <pc:docMk/>
          <pc:sldMk cId="5422265" sldId="378"/>
        </pc:sldMkLst>
        <pc:spChg chg="mod">
          <ac:chgData name="Sheridan, Helenmary" userId="e2214515-4709-4530-998a-630ddd1dfad0" providerId="ADAL" clId="{26CC58A7-7CB7-4287-84F5-B042974B7273}" dt="2022-02-04T13:41:38.428" v="8562" actId="20577"/>
          <ac:spMkLst>
            <pc:docMk/>
            <pc:sldMk cId="5422265" sldId="378"/>
            <ac:spMk id="3" creationId="{00000000-0000-0000-0000-000000000000}"/>
          </ac:spMkLst>
        </pc:spChg>
        <pc:spChg chg="mod">
          <ac:chgData name="Sheridan, Helenmary" userId="e2214515-4709-4530-998a-630ddd1dfad0" providerId="ADAL" clId="{26CC58A7-7CB7-4287-84F5-B042974B7273}" dt="2022-02-04T13:43:50.535" v="8586" actId="27636"/>
          <ac:spMkLst>
            <pc:docMk/>
            <pc:sldMk cId="5422265" sldId="378"/>
            <ac:spMk id="6" creationId="{00000000-0000-0000-0000-000000000000}"/>
          </ac:spMkLst>
        </pc:spChg>
      </pc:sldChg>
      <pc:sldChg chg="modSp add mod">
        <pc:chgData name="Sheridan, Helenmary" userId="e2214515-4709-4530-998a-630ddd1dfad0" providerId="ADAL" clId="{26CC58A7-7CB7-4287-84F5-B042974B7273}" dt="2022-02-04T13:44:16.979" v="8589" actId="20577"/>
        <pc:sldMkLst>
          <pc:docMk/>
          <pc:sldMk cId="4022941898" sldId="379"/>
        </pc:sldMkLst>
        <pc:spChg chg="mod">
          <ac:chgData name="Sheridan, Helenmary" userId="e2214515-4709-4530-998a-630ddd1dfad0" providerId="ADAL" clId="{26CC58A7-7CB7-4287-84F5-B042974B7273}" dt="2022-02-04T13:44:16.979" v="8589" actId="20577"/>
          <ac:spMkLst>
            <pc:docMk/>
            <pc:sldMk cId="4022941898" sldId="379"/>
            <ac:spMk id="3" creationId="{00000000-0000-0000-0000-000000000000}"/>
          </ac:spMkLst>
        </pc:spChg>
      </pc:sldChg>
      <pc:sldChg chg="modSp add mod">
        <pc:chgData name="Sheridan, Helenmary" userId="e2214515-4709-4530-998a-630ddd1dfad0" providerId="ADAL" clId="{26CC58A7-7CB7-4287-84F5-B042974B7273}" dt="2022-02-04T13:45:44.935" v="8829" actId="962"/>
        <pc:sldMkLst>
          <pc:docMk/>
          <pc:sldMk cId="3645583836" sldId="380"/>
        </pc:sldMkLst>
        <pc:picChg chg="mod">
          <ac:chgData name="Sheridan, Helenmary" userId="e2214515-4709-4530-998a-630ddd1dfad0" providerId="ADAL" clId="{26CC58A7-7CB7-4287-84F5-B042974B7273}" dt="2022-02-04T13:45:44.935" v="8829" actId="962"/>
          <ac:picMkLst>
            <pc:docMk/>
            <pc:sldMk cId="3645583836" sldId="380"/>
            <ac:picMk id="4" creationId="{00000000-0000-0000-0000-000000000000}"/>
          </ac:picMkLst>
        </pc:picChg>
      </pc:sldChg>
      <pc:sldChg chg="modSp add mod">
        <pc:chgData name="Sheridan, Helenmary" userId="e2214515-4709-4530-998a-630ddd1dfad0" providerId="ADAL" clId="{26CC58A7-7CB7-4287-84F5-B042974B7273}" dt="2022-02-04T13:45:35.236" v="8733" actId="962"/>
        <pc:sldMkLst>
          <pc:docMk/>
          <pc:sldMk cId="401824020" sldId="381"/>
        </pc:sldMkLst>
        <pc:picChg chg="mod">
          <ac:chgData name="Sheridan, Helenmary" userId="e2214515-4709-4530-998a-630ddd1dfad0" providerId="ADAL" clId="{26CC58A7-7CB7-4287-84F5-B042974B7273}" dt="2022-02-04T13:45:35.236" v="8733" actId="962"/>
          <ac:picMkLst>
            <pc:docMk/>
            <pc:sldMk cId="401824020" sldId="381"/>
            <ac:picMk id="5" creationId="{00000000-0000-0000-0000-000000000000}"/>
          </ac:picMkLst>
        </pc:picChg>
      </pc:sldChg>
      <pc:sldChg chg="modSp add mod">
        <pc:chgData name="Sheridan, Helenmary" userId="e2214515-4709-4530-998a-630ddd1dfad0" providerId="ADAL" clId="{26CC58A7-7CB7-4287-84F5-B042974B7273}" dt="2022-02-04T13:45:07.104" v="8599" actId="1076"/>
        <pc:sldMkLst>
          <pc:docMk/>
          <pc:sldMk cId="4264143028" sldId="382"/>
        </pc:sldMkLst>
        <pc:spChg chg="mod">
          <ac:chgData name="Sheridan, Helenmary" userId="e2214515-4709-4530-998a-630ddd1dfad0" providerId="ADAL" clId="{26CC58A7-7CB7-4287-84F5-B042974B7273}" dt="2022-02-04T13:45:07.104" v="8599" actId="1076"/>
          <ac:spMkLst>
            <pc:docMk/>
            <pc:sldMk cId="4264143028" sldId="382"/>
            <ac:spMk id="3" creationId="{00000000-0000-0000-0000-000000000000}"/>
          </ac:spMkLst>
        </pc:spChg>
      </pc:sldChg>
      <pc:sldChg chg="add">
        <pc:chgData name="Sheridan, Helenmary" userId="e2214515-4709-4530-998a-630ddd1dfad0" providerId="ADAL" clId="{26CC58A7-7CB7-4287-84F5-B042974B7273}" dt="2022-02-04T13:32:18.655" v="8307"/>
        <pc:sldMkLst>
          <pc:docMk/>
          <pc:sldMk cId="1704769293" sldId="388"/>
        </pc:sldMkLst>
      </pc:sldChg>
      <pc:sldChg chg="modSp add mod">
        <pc:chgData name="Sheridan, Helenmary" userId="e2214515-4709-4530-998a-630ddd1dfad0" providerId="ADAL" clId="{26CC58A7-7CB7-4287-84F5-B042974B7273}" dt="2022-02-04T13:47:26.501" v="9177" actId="962"/>
        <pc:sldMkLst>
          <pc:docMk/>
          <pc:sldMk cId="3669781474" sldId="393"/>
        </pc:sldMkLst>
        <pc:spChg chg="mod">
          <ac:chgData name="Sheridan, Helenmary" userId="e2214515-4709-4530-998a-630ddd1dfad0" providerId="ADAL" clId="{26CC58A7-7CB7-4287-84F5-B042974B7273}" dt="2022-02-04T13:33:31.677" v="8312" actId="20577"/>
          <ac:spMkLst>
            <pc:docMk/>
            <pc:sldMk cId="3669781474" sldId="393"/>
            <ac:spMk id="3" creationId="{00000000-0000-0000-0000-000000000000}"/>
          </ac:spMkLst>
        </pc:spChg>
        <pc:picChg chg="mod">
          <ac:chgData name="Sheridan, Helenmary" userId="e2214515-4709-4530-998a-630ddd1dfad0" providerId="ADAL" clId="{26CC58A7-7CB7-4287-84F5-B042974B7273}" dt="2022-02-04T13:47:26.501" v="9177" actId="962"/>
          <ac:picMkLst>
            <pc:docMk/>
            <pc:sldMk cId="3669781474" sldId="393"/>
            <ac:picMk id="4" creationId="{00000000-0000-0000-0000-000000000000}"/>
          </ac:picMkLst>
        </pc:picChg>
      </pc:sldChg>
      <pc:sldChg chg="add">
        <pc:chgData name="Sheridan, Helenmary" userId="e2214515-4709-4530-998a-630ddd1dfad0" providerId="ADAL" clId="{26CC58A7-7CB7-4287-84F5-B042974B7273}" dt="2022-02-04T13:33:05.302" v="8309"/>
        <pc:sldMkLst>
          <pc:docMk/>
          <pc:sldMk cId="2374492004" sldId="395"/>
        </pc:sldMkLst>
      </pc:sldChg>
      <pc:sldChg chg="modSp add mod">
        <pc:chgData name="Sheridan, Helenmary" userId="e2214515-4709-4530-998a-630ddd1dfad0" providerId="ADAL" clId="{26CC58A7-7CB7-4287-84F5-B042974B7273}" dt="2022-02-04T13:37:26.352" v="8349" actId="20577"/>
        <pc:sldMkLst>
          <pc:docMk/>
          <pc:sldMk cId="4174767638" sldId="396"/>
        </pc:sldMkLst>
        <pc:spChg chg="mod">
          <ac:chgData name="Sheridan, Helenmary" userId="e2214515-4709-4530-998a-630ddd1dfad0" providerId="ADAL" clId="{26CC58A7-7CB7-4287-84F5-B042974B7273}" dt="2022-02-04T13:36:48.873" v="8342" actId="20577"/>
          <ac:spMkLst>
            <pc:docMk/>
            <pc:sldMk cId="4174767638" sldId="396"/>
            <ac:spMk id="2" creationId="{00000000-0000-0000-0000-000000000000}"/>
          </ac:spMkLst>
        </pc:spChg>
        <pc:spChg chg="mod">
          <ac:chgData name="Sheridan, Helenmary" userId="e2214515-4709-4530-998a-630ddd1dfad0" providerId="ADAL" clId="{26CC58A7-7CB7-4287-84F5-B042974B7273}" dt="2022-02-04T13:37:26.352" v="8349" actId="20577"/>
          <ac:spMkLst>
            <pc:docMk/>
            <pc:sldMk cId="4174767638" sldId="396"/>
            <ac:spMk id="3" creationId="{00000000-0000-0000-0000-000000000000}"/>
          </ac:spMkLst>
        </pc:spChg>
      </pc:sldChg>
      <pc:sldChg chg="add">
        <pc:chgData name="Sheridan, Helenmary" userId="e2214515-4709-4530-998a-630ddd1dfad0" providerId="ADAL" clId="{26CC58A7-7CB7-4287-84F5-B042974B7273}" dt="2022-02-04T13:34:02.920" v="8314"/>
        <pc:sldMkLst>
          <pc:docMk/>
          <pc:sldMk cId="2488650053" sldId="398"/>
        </pc:sldMkLst>
      </pc:sldChg>
      <pc:sldChg chg="add del">
        <pc:chgData name="Sheridan, Helenmary" userId="e2214515-4709-4530-998a-630ddd1dfad0" providerId="ADAL" clId="{26CC58A7-7CB7-4287-84F5-B042974B7273}" dt="2022-02-04T13:34:14.905" v="8316" actId="2696"/>
        <pc:sldMkLst>
          <pc:docMk/>
          <pc:sldMk cId="3410193810" sldId="399"/>
        </pc:sldMkLst>
      </pc:sldChg>
      <pc:sldChg chg="add">
        <pc:chgData name="Sheridan, Helenmary" userId="e2214515-4709-4530-998a-630ddd1dfad0" providerId="ADAL" clId="{26CC58A7-7CB7-4287-84F5-B042974B7273}" dt="2022-02-04T13:34:27.474" v="8317"/>
        <pc:sldMkLst>
          <pc:docMk/>
          <pc:sldMk cId="112060975" sldId="400"/>
        </pc:sldMkLst>
      </pc:sldChg>
      <pc:sldChg chg="add">
        <pc:chgData name="Sheridan, Helenmary" userId="e2214515-4709-4530-998a-630ddd1dfad0" providerId="ADAL" clId="{26CC58A7-7CB7-4287-84F5-B042974B7273}" dt="2022-02-04T13:35:09.160" v="8318"/>
        <pc:sldMkLst>
          <pc:docMk/>
          <pc:sldMk cId="3638594025" sldId="401"/>
        </pc:sldMkLst>
      </pc:sldChg>
      <pc:sldChg chg="modSp add mod">
        <pc:chgData name="Sheridan, Helenmary" userId="e2214515-4709-4530-998a-630ddd1dfad0" providerId="ADAL" clId="{26CC58A7-7CB7-4287-84F5-B042974B7273}" dt="2022-02-04T13:40:36.587" v="8445" actId="962"/>
        <pc:sldMkLst>
          <pc:docMk/>
          <pc:sldMk cId="3689273229" sldId="402"/>
        </pc:sldMkLst>
        <pc:spChg chg="mod">
          <ac:chgData name="Sheridan, Helenmary" userId="e2214515-4709-4530-998a-630ddd1dfad0" providerId="ADAL" clId="{26CC58A7-7CB7-4287-84F5-B042974B7273}" dt="2022-02-04T13:40:28.853" v="8444" actId="1076"/>
          <ac:spMkLst>
            <pc:docMk/>
            <pc:sldMk cId="3689273229" sldId="402"/>
            <ac:spMk id="2" creationId="{00000000-0000-0000-0000-000000000000}"/>
          </ac:spMkLst>
        </pc:spChg>
        <pc:picChg chg="mod">
          <ac:chgData name="Sheridan, Helenmary" userId="e2214515-4709-4530-998a-630ddd1dfad0" providerId="ADAL" clId="{26CC58A7-7CB7-4287-84F5-B042974B7273}" dt="2022-02-04T13:40:36.587" v="8445" actId="962"/>
          <ac:picMkLst>
            <pc:docMk/>
            <pc:sldMk cId="3689273229" sldId="402"/>
            <ac:picMk id="3" creationId="{00000000-0000-0000-0000-000000000000}"/>
          </ac:picMkLst>
        </pc:picChg>
      </pc:sldChg>
      <pc:sldMasterChg chg="delSldLayout">
        <pc:chgData name="Sheridan, Helenmary" userId="e2214515-4709-4530-998a-630ddd1dfad0" providerId="ADAL" clId="{26CC58A7-7CB7-4287-84F5-B042974B7273}" dt="2022-02-04T13:34:14.905" v="8316" actId="2696"/>
        <pc:sldMasterMkLst>
          <pc:docMk/>
          <pc:sldMasterMk cId="2220746713" sldId="2147483662"/>
        </pc:sldMasterMkLst>
        <pc:sldLayoutChg chg="del">
          <pc:chgData name="Sheridan, Helenmary" userId="e2214515-4709-4530-998a-630ddd1dfad0" providerId="ADAL" clId="{26CC58A7-7CB7-4287-84F5-B042974B7273}" dt="2022-02-04T13:34:14.905" v="8316" actId="2696"/>
          <pc:sldLayoutMkLst>
            <pc:docMk/>
            <pc:sldMasterMk cId="2220746713" sldId="2147483662"/>
            <pc:sldLayoutMk cId="2960810446" sldId="214748367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C99B96-78A3-E64F-B3D9-16C805E85A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36B2172-3116-A14B-904C-D1EA72FD8D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067E23-9BC2-044E-B5CE-9D39CC956618}" type="datetimeFigureOut">
              <a:rPr lang="en-US" smtClean="0"/>
              <a:t>3/28/2022</a:t>
            </a:fld>
            <a:endParaRPr lang="en-US" dirty="0"/>
          </a:p>
        </p:txBody>
      </p:sp>
      <p:sp>
        <p:nvSpPr>
          <p:cNvPr id="4" name="Footer Placeholder 3">
            <a:extLst>
              <a:ext uri="{FF2B5EF4-FFF2-40B4-BE49-F238E27FC236}">
                <a16:creationId xmlns:a16="http://schemas.microsoft.com/office/drawing/2014/main" id="{05AF390F-F892-5442-B223-677753B79B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AC4910-FBA7-4D40-AC33-B1BC29048D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C46C81-92A4-C049-8AA4-4FBFA8B2B320}" type="slidenum">
              <a:rPr lang="en-US" smtClean="0"/>
              <a:t>‹#›</a:t>
            </a:fld>
            <a:endParaRPr lang="en-US" dirty="0"/>
          </a:p>
        </p:txBody>
      </p:sp>
    </p:spTree>
    <p:extLst>
      <p:ext uri="{BB962C8B-B14F-4D97-AF65-F5344CB8AC3E}">
        <p14:creationId xmlns:p14="http://schemas.microsoft.com/office/powerpoint/2010/main" val="167998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0DD51-1B50-4BD8-BCCD-1B055C34A611}"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B3A12-4F26-4B3C-971B-911D5C2C123F}" type="slidenum">
              <a:rPr lang="en-US" smtClean="0"/>
              <a:t>‹#›</a:t>
            </a:fld>
            <a:endParaRPr lang="en-US"/>
          </a:p>
        </p:txBody>
      </p:sp>
    </p:spTree>
    <p:extLst>
      <p:ext uri="{BB962C8B-B14F-4D97-AF65-F5344CB8AC3E}">
        <p14:creationId xmlns:p14="http://schemas.microsoft.com/office/powerpoint/2010/main" val="14205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pictu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B68486-50EC-7140-8342-5B1B6015D2C5}"/>
              </a:ext>
            </a:extLst>
          </p:cNvPr>
          <p:cNvSpPr/>
          <p:nvPr userDrawn="1"/>
        </p:nvSpPr>
        <p:spPr>
          <a:xfrm>
            <a:off x="0" y="5761822"/>
            <a:ext cx="12192000" cy="1096178"/>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B8D60EE-D46C-FA43-A0B7-23E6B82472F1}"/>
              </a:ext>
            </a:extLst>
          </p:cNvPr>
          <p:cNvSpPr/>
          <p:nvPr userDrawn="1"/>
        </p:nvSpPr>
        <p:spPr>
          <a:xfrm>
            <a:off x="0" y="-12833"/>
            <a:ext cx="12192000" cy="991684"/>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2E91032-0793-3242-BFCE-59F78E729AFD}"/>
              </a:ext>
            </a:extLst>
          </p:cNvPr>
          <p:cNvPicPr>
            <a:picLocks noChangeAspect="1"/>
          </p:cNvPicPr>
          <p:nvPr userDrawn="1"/>
        </p:nvPicPr>
        <p:blipFill>
          <a:blip r:embed="rId2"/>
          <a:stretch>
            <a:fillRect/>
          </a:stretch>
        </p:blipFill>
        <p:spPr>
          <a:xfrm>
            <a:off x="8970678" y="6220057"/>
            <a:ext cx="2931373" cy="501418"/>
          </a:xfrm>
          <a:prstGeom prst="rect">
            <a:avLst/>
          </a:prstGeom>
        </p:spPr>
      </p:pic>
      <p:sp>
        <p:nvSpPr>
          <p:cNvPr id="2" name="Title 1">
            <a:extLst>
              <a:ext uri="{FF2B5EF4-FFF2-40B4-BE49-F238E27FC236}">
                <a16:creationId xmlns:a16="http://schemas.microsoft.com/office/drawing/2014/main" id="{309C0C42-9227-BD41-878A-6AB785446F3F}"/>
              </a:ext>
            </a:extLst>
          </p:cNvPr>
          <p:cNvSpPr>
            <a:spLocks noGrp="1"/>
          </p:cNvSpPr>
          <p:nvPr>
            <p:ph type="ctrTitle"/>
          </p:nvPr>
        </p:nvSpPr>
        <p:spPr>
          <a:xfrm>
            <a:off x="2709015" y="1533749"/>
            <a:ext cx="6990460" cy="2316624"/>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468EDF-A4BD-F94D-8E2F-2DC245A8B9B1}"/>
              </a:ext>
            </a:extLst>
          </p:cNvPr>
          <p:cNvSpPr>
            <a:spLocks noGrp="1"/>
          </p:cNvSpPr>
          <p:nvPr>
            <p:ph type="subTitle" idx="1"/>
          </p:nvPr>
        </p:nvSpPr>
        <p:spPr>
          <a:xfrm>
            <a:off x="2709015" y="3911859"/>
            <a:ext cx="6990460" cy="1123356"/>
          </a:xfrm>
        </p:spPr>
        <p:txBody>
          <a:bodyPr>
            <a:normAutofit/>
          </a:bodyPr>
          <a:lstStyle>
            <a:lvl1pPr marL="0" indent="0" algn="ct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8" name="Rectangle 17">
            <a:extLst>
              <a:ext uri="{FF2B5EF4-FFF2-40B4-BE49-F238E27FC236}">
                <a16:creationId xmlns:a16="http://schemas.microsoft.com/office/drawing/2014/main" id="{7D1D0C5A-E0EB-4644-AE76-9E52D04BEC9C}"/>
              </a:ext>
            </a:extLst>
          </p:cNvPr>
          <p:cNvSpPr/>
          <p:nvPr userDrawn="1"/>
        </p:nvSpPr>
        <p:spPr>
          <a:xfrm>
            <a:off x="5930173" y="691879"/>
            <a:ext cx="6261827"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01902A6-1874-6E41-B89E-BA981718ADCE}"/>
              </a:ext>
            </a:extLst>
          </p:cNvPr>
          <p:cNvSpPr/>
          <p:nvPr userDrawn="1"/>
        </p:nvSpPr>
        <p:spPr>
          <a:xfrm>
            <a:off x="0" y="5923747"/>
            <a:ext cx="6261827"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ABDB56B4-AA00-BF4E-AFD0-EF9EE9A2462B}"/>
              </a:ext>
            </a:extLst>
          </p:cNvPr>
          <p:cNvPicPr>
            <a:picLocks noChangeAspect="1"/>
          </p:cNvPicPr>
          <p:nvPr userDrawn="1"/>
        </p:nvPicPr>
        <p:blipFill>
          <a:blip r:embed="rId3"/>
          <a:stretch>
            <a:fillRect/>
          </a:stretch>
        </p:blipFill>
        <p:spPr>
          <a:xfrm>
            <a:off x="401299" y="6288685"/>
            <a:ext cx="1403642" cy="432790"/>
          </a:xfrm>
          <a:prstGeom prst="rect">
            <a:avLst/>
          </a:prstGeom>
        </p:spPr>
      </p:pic>
      <p:sp>
        <p:nvSpPr>
          <p:cNvPr id="9" name="TextBox 8">
            <a:extLst>
              <a:ext uri="{FF2B5EF4-FFF2-40B4-BE49-F238E27FC236}">
                <a16:creationId xmlns:a16="http://schemas.microsoft.com/office/drawing/2014/main" id="{34106DF9-07C2-BF41-B80F-ABE08C691ADE}"/>
              </a:ext>
            </a:extLst>
          </p:cNvPr>
          <p:cNvSpPr txBox="1"/>
          <p:nvPr userDrawn="1"/>
        </p:nvSpPr>
        <p:spPr>
          <a:xfrm>
            <a:off x="5930173" y="352421"/>
            <a:ext cx="2274073" cy="369332"/>
          </a:xfrm>
          <a:prstGeom prst="rect">
            <a:avLst/>
          </a:prstGeom>
          <a:noFill/>
        </p:spPr>
        <p:txBody>
          <a:bodyPr wrap="square" rtlCol="0">
            <a:spAutoFit/>
          </a:bodyPr>
          <a:lstStyle/>
          <a:p>
            <a:r>
              <a:rPr lang="en-US" sz="1800" dirty="0">
                <a:solidFill>
                  <a:srgbClr val="9FE880"/>
                </a:solidFill>
              </a:rPr>
              <a:t>Data Services</a:t>
            </a:r>
          </a:p>
        </p:txBody>
      </p:sp>
    </p:spTree>
    <p:extLst>
      <p:ext uri="{BB962C8B-B14F-4D97-AF65-F5344CB8AC3E}">
        <p14:creationId xmlns:p14="http://schemas.microsoft.com/office/powerpoint/2010/main" val="190339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5169-37DD-D242-B602-53E6EA510CAD}"/>
              </a:ext>
            </a:extLst>
          </p:cNvPr>
          <p:cNvSpPr>
            <a:spLocks noGrp="1"/>
          </p:cNvSpPr>
          <p:nvPr>
            <p:ph type="title"/>
          </p:nvPr>
        </p:nvSpPr>
        <p:spPr>
          <a:xfrm>
            <a:off x="839788" y="987425"/>
            <a:ext cx="3932237" cy="1600200"/>
          </a:xfrm>
        </p:spPr>
        <p:txBody>
          <a:bodyPr anchor="b"/>
          <a:lstStyle>
            <a:lvl1pPr>
              <a:defRPr sz="3200">
                <a:solidFill>
                  <a:schemeClr val="tx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18276E9-CDD9-E141-BCC7-B9656EB69E7B}"/>
              </a:ext>
            </a:extLst>
          </p:cNvPr>
          <p:cNvSpPr>
            <a:spLocks noGrp="1"/>
          </p:cNvSpPr>
          <p:nvPr>
            <p:ph type="pic" idx="1"/>
          </p:nvPr>
        </p:nvSpPr>
        <p:spPr>
          <a:xfrm>
            <a:off x="5183188" y="987425"/>
            <a:ext cx="6172200" cy="4873625"/>
          </a:xfrm>
          <a:noFill/>
        </p:spPr>
        <p:txBody>
          <a:bodyPr anchor="ctr" anchorCtr="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CFF0546-C0C5-0A4A-89E7-9FD3DEDF3695}"/>
              </a:ext>
            </a:extLst>
          </p:cNvPr>
          <p:cNvSpPr>
            <a:spLocks noGrp="1"/>
          </p:cNvSpPr>
          <p:nvPr>
            <p:ph type="body" sz="half" idx="2"/>
          </p:nvPr>
        </p:nvSpPr>
        <p:spPr>
          <a:xfrm>
            <a:off x="839788" y="2587624"/>
            <a:ext cx="3932237" cy="3281363"/>
          </a:xfrm>
        </p:spPr>
        <p:txBody>
          <a:bodyPr>
            <a:normAutofit/>
          </a:bodyPr>
          <a:lstStyle>
            <a:lvl1pPr marL="0" indent="0">
              <a:buNone/>
              <a:defRPr sz="2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FFA59C-2DB4-8041-A52A-CAC9DD9171FA}"/>
              </a:ext>
            </a:extLst>
          </p:cNvPr>
          <p:cNvSpPr>
            <a:spLocks noGrp="1"/>
          </p:cNvSpPr>
          <p:nvPr>
            <p:ph type="dt" sz="half" idx="10"/>
          </p:nvPr>
        </p:nvSpPr>
        <p:spPr/>
        <p:txBody>
          <a:bodyPr/>
          <a:lstStyle/>
          <a:p>
            <a:fld id="{A66E6AEE-A0F4-4A42-8688-16B62E000F16}" type="datetimeFigureOut">
              <a:rPr lang="en-US" smtClean="0"/>
              <a:t>3/28/2022</a:t>
            </a:fld>
            <a:endParaRPr lang="en-US" dirty="0"/>
          </a:p>
        </p:txBody>
      </p:sp>
      <p:sp>
        <p:nvSpPr>
          <p:cNvPr id="6" name="Footer Placeholder 5">
            <a:extLst>
              <a:ext uri="{FF2B5EF4-FFF2-40B4-BE49-F238E27FC236}">
                <a16:creationId xmlns:a16="http://schemas.microsoft.com/office/drawing/2014/main" id="{8CD993FA-15C0-BD40-AAD7-DEE0CE8A19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CA2A59D-1381-7445-87C3-A098CCBBBF5A}"/>
              </a:ext>
            </a:extLst>
          </p:cNvPr>
          <p:cNvSpPr>
            <a:spLocks noGrp="1"/>
          </p:cNvSpPr>
          <p:nvPr>
            <p:ph type="sldNum" sz="quarter" idx="12"/>
          </p:nvPr>
        </p:nvSpPr>
        <p:spPr/>
        <p:txBody>
          <a:bodyPr/>
          <a:lstStyle/>
          <a:p>
            <a:fld id="{17423862-4A92-D340-B44F-6A3C275071D0}" type="slidenum">
              <a:rPr lang="en-US" smtClean="0"/>
              <a:t>‹#›</a:t>
            </a:fld>
            <a:endParaRPr lang="en-US" dirty="0"/>
          </a:p>
        </p:txBody>
      </p:sp>
      <p:sp>
        <p:nvSpPr>
          <p:cNvPr id="13" name="Rectangle 12">
            <a:extLst>
              <a:ext uri="{FF2B5EF4-FFF2-40B4-BE49-F238E27FC236}">
                <a16:creationId xmlns:a16="http://schemas.microsoft.com/office/drawing/2014/main" id="{ED4E58C1-D372-CB40-B629-D85083F959A6}"/>
              </a:ext>
            </a:extLst>
          </p:cNvPr>
          <p:cNvSpPr/>
          <p:nvPr userDrawn="1"/>
        </p:nvSpPr>
        <p:spPr>
          <a:xfrm>
            <a:off x="0" y="177"/>
            <a:ext cx="12192000" cy="685800"/>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9BA8EF3B-06E8-304D-AE02-5451CC45C245}"/>
              </a:ext>
            </a:extLst>
          </p:cNvPr>
          <p:cNvPicPr>
            <a:picLocks noChangeAspect="1"/>
          </p:cNvPicPr>
          <p:nvPr userDrawn="1"/>
        </p:nvPicPr>
        <p:blipFill>
          <a:blip r:embed="rId2"/>
          <a:stretch>
            <a:fillRect/>
          </a:stretch>
        </p:blipFill>
        <p:spPr>
          <a:xfrm>
            <a:off x="136379" y="104280"/>
            <a:ext cx="1403642" cy="432790"/>
          </a:xfrm>
          <a:prstGeom prst="rect">
            <a:avLst/>
          </a:prstGeom>
        </p:spPr>
      </p:pic>
      <p:pic>
        <p:nvPicPr>
          <p:cNvPr id="15" name="Picture 14">
            <a:extLst>
              <a:ext uri="{FF2B5EF4-FFF2-40B4-BE49-F238E27FC236}">
                <a16:creationId xmlns:a16="http://schemas.microsoft.com/office/drawing/2014/main" id="{96F8F002-7CB7-104F-A704-581325A38316}"/>
              </a:ext>
            </a:extLst>
          </p:cNvPr>
          <p:cNvPicPr>
            <a:picLocks noChangeAspect="1"/>
          </p:cNvPicPr>
          <p:nvPr userDrawn="1"/>
        </p:nvPicPr>
        <p:blipFill>
          <a:blip r:embed="rId3"/>
          <a:stretch>
            <a:fillRect/>
          </a:stretch>
        </p:blipFill>
        <p:spPr>
          <a:xfrm>
            <a:off x="9084781" y="35652"/>
            <a:ext cx="2931373" cy="501418"/>
          </a:xfrm>
          <a:prstGeom prst="rect">
            <a:avLst/>
          </a:prstGeom>
        </p:spPr>
      </p:pic>
      <p:sp>
        <p:nvSpPr>
          <p:cNvPr id="16" name="Rectangle 15">
            <a:extLst>
              <a:ext uri="{FF2B5EF4-FFF2-40B4-BE49-F238E27FC236}">
                <a16:creationId xmlns:a16="http://schemas.microsoft.com/office/drawing/2014/main" id="{4F725409-C16B-F447-9F7B-087860AD6078}"/>
              </a:ext>
            </a:extLst>
          </p:cNvPr>
          <p:cNvSpPr/>
          <p:nvPr userDrawn="1"/>
        </p:nvSpPr>
        <p:spPr>
          <a:xfrm>
            <a:off x="0" y="663118"/>
            <a:ext cx="12192000" cy="45719"/>
          </a:xfrm>
          <a:prstGeom prst="rect">
            <a:avLst/>
          </a:prstGeom>
          <a:solidFill>
            <a:srgbClr val="A4D65E"/>
          </a:solidFill>
          <a:ln>
            <a:solidFill>
              <a:srgbClr val="A4D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1620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EBB5CF-960F-4E4A-8455-A80EAED3298B}"/>
              </a:ext>
            </a:extLst>
          </p:cNvPr>
          <p:cNvSpPr/>
          <p:nvPr userDrawn="1"/>
        </p:nvSpPr>
        <p:spPr>
          <a:xfrm>
            <a:off x="0" y="177"/>
            <a:ext cx="12192000" cy="685800"/>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9A28A5-53CB-D249-8798-FE76538461DE}"/>
              </a:ext>
            </a:extLst>
          </p:cNvPr>
          <p:cNvSpPr>
            <a:spLocks noGrp="1"/>
          </p:cNvSpPr>
          <p:nvPr>
            <p:ph type="title"/>
          </p:nvPr>
        </p:nvSpPr>
        <p:spPr>
          <a:xfrm>
            <a:off x="337037" y="1012393"/>
            <a:ext cx="11679115" cy="718768"/>
          </a:xfrm>
        </p:spPr>
        <p:txBody>
          <a:bodyPr>
            <a:normAutofit/>
          </a:bodyPr>
          <a:lstStyle>
            <a:lvl1pPr>
              <a:defRPr sz="3600">
                <a:solidFill>
                  <a:schemeClr val="tx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E81F8F-9819-A342-9D62-A76F9ED1D63F}"/>
              </a:ext>
            </a:extLst>
          </p:cNvPr>
          <p:cNvSpPr>
            <a:spLocks noGrp="1"/>
          </p:cNvSpPr>
          <p:nvPr>
            <p:ph idx="1"/>
          </p:nvPr>
        </p:nvSpPr>
        <p:spPr>
          <a:xfrm>
            <a:off x="337038" y="1755287"/>
            <a:ext cx="7488116" cy="4351338"/>
          </a:xfrm>
        </p:spPr>
        <p:txBody>
          <a:bodyPr>
            <a:normAutofit/>
          </a:bodyPr>
          <a:lstStyle>
            <a:lvl1pPr>
              <a:defRPr sz="2800">
                <a:solidFill>
                  <a:srgbClr val="1C2957"/>
                </a:solidFill>
              </a:defRPr>
            </a:lvl1pPr>
            <a:lvl2pPr>
              <a:defRPr sz="2800">
                <a:solidFill>
                  <a:srgbClr val="1C2957"/>
                </a:solidFill>
              </a:defRPr>
            </a:lvl2pPr>
            <a:lvl3pPr>
              <a:defRPr sz="2800">
                <a:solidFill>
                  <a:srgbClr val="1C2957"/>
                </a:solidFill>
              </a:defRPr>
            </a:lvl3pPr>
            <a:lvl4pPr>
              <a:defRPr sz="2800">
                <a:solidFill>
                  <a:srgbClr val="1C2957"/>
                </a:solidFill>
              </a:defRPr>
            </a:lvl4pPr>
            <a:lvl5pPr>
              <a:defRPr sz="2800">
                <a:solidFill>
                  <a:srgbClr val="1C295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8E78D2-77E9-F54E-A21F-077A22C347CD}"/>
              </a:ext>
            </a:extLst>
          </p:cNvPr>
          <p:cNvSpPr>
            <a:spLocks noGrp="1"/>
          </p:cNvSpPr>
          <p:nvPr>
            <p:ph type="dt" sz="half" idx="10"/>
          </p:nvPr>
        </p:nvSpPr>
        <p:spPr/>
        <p:txBody>
          <a:bodyPr/>
          <a:lstStyle/>
          <a:p>
            <a:fld id="{A66E6AEE-A0F4-4A42-8688-16B62E000F16}" type="datetimeFigureOut">
              <a:rPr lang="en-US" smtClean="0"/>
              <a:t>3/28/2022</a:t>
            </a:fld>
            <a:endParaRPr lang="en-US" dirty="0"/>
          </a:p>
        </p:txBody>
      </p:sp>
      <p:sp>
        <p:nvSpPr>
          <p:cNvPr id="5" name="Footer Placeholder 4">
            <a:extLst>
              <a:ext uri="{FF2B5EF4-FFF2-40B4-BE49-F238E27FC236}">
                <a16:creationId xmlns:a16="http://schemas.microsoft.com/office/drawing/2014/main" id="{92ACA3B9-FDF3-7B40-9C6D-A418D065CB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7574A8-AF73-E44C-B613-BBAC73905302}"/>
              </a:ext>
            </a:extLst>
          </p:cNvPr>
          <p:cNvSpPr>
            <a:spLocks noGrp="1"/>
          </p:cNvSpPr>
          <p:nvPr>
            <p:ph type="sldNum" sz="quarter" idx="12"/>
          </p:nvPr>
        </p:nvSpPr>
        <p:spPr/>
        <p:txBody>
          <a:bodyPr/>
          <a:lstStyle/>
          <a:p>
            <a:fld id="{17423862-4A92-D340-B44F-6A3C275071D0}" type="slidenum">
              <a:rPr lang="en-US" smtClean="0"/>
              <a:t>‹#›</a:t>
            </a:fld>
            <a:endParaRPr lang="en-US" dirty="0"/>
          </a:p>
        </p:txBody>
      </p:sp>
      <p:pic>
        <p:nvPicPr>
          <p:cNvPr id="8" name="Picture 7">
            <a:extLst>
              <a:ext uri="{FF2B5EF4-FFF2-40B4-BE49-F238E27FC236}">
                <a16:creationId xmlns:a16="http://schemas.microsoft.com/office/drawing/2014/main" id="{CDB2EC69-9783-2D44-8041-792C694E45BF}"/>
              </a:ext>
            </a:extLst>
          </p:cNvPr>
          <p:cNvPicPr>
            <a:picLocks noChangeAspect="1"/>
          </p:cNvPicPr>
          <p:nvPr userDrawn="1"/>
        </p:nvPicPr>
        <p:blipFill>
          <a:blip r:embed="rId2"/>
          <a:stretch>
            <a:fillRect/>
          </a:stretch>
        </p:blipFill>
        <p:spPr>
          <a:xfrm>
            <a:off x="136379" y="104280"/>
            <a:ext cx="1403642" cy="432790"/>
          </a:xfrm>
          <a:prstGeom prst="rect">
            <a:avLst/>
          </a:prstGeom>
        </p:spPr>
      </p:pic>
      <p:pic>
        <p:nvPicPr>
          <p:cNvPr id="9" name="Picture 8">
            <a:extLst>
              <a:ext uri="{FF2B5EF4-FFF2-40B4-BE49-F238E27FC236}">
                <a16:creationId xmlns:a16="http://schemas.microsoft.com/office/drawing/2014/main" id="{D89B1D9B-F4A7-5E4E-851A-4B4E4B66BDE2}"/>
              </a:ext>
            </a:extLst>
          </p:cNvPr>
          <p:cNvPicPr>
            <a:picLocks noChangeAspect="1"/>
          </p:cNvPicPr>
          <p:nvPr userDrawn="1"/>
        </p:nvPicPr>
        <p:blipFill>
          <a:blip r:embed="rId3"/>
          <a:stretch>
            <a:fillRect/>
          </a:stretch>
        </p:blipFill>
        <p:spPr>
          <a:xfrm>
            <a:off x="9084781" y="35652"/>
            <a:ext cx="2931373" cy="501418"/>
          </a:xfrm>
          <a:prstGeom prst="rect">
            <a:avLst/>
          </a:prstGeom>
        </p:spPr>
      </p:pic>
      <p:sp>
        <p:nvSpPr>
          <p:cNvPr id="11" name="Picture Placeholder 10">
            <a:extLst>
              <a:ext uri="{FF2B5EF4-FFF2-40B4-BE49-F238E27FC236}">
                <a16:creationId xmlns:a16="http://schemas.microsoft.com/office/drawing/2014/main" id="{F056F492-FBE9-B343-B790-BDC5279B41C3}"/>
              </a:ext>
            </a:extLst>
          </p:cNvPr>
          <p:cNvSpPr>
            <a:spLocks noGrp="1"/>
          </p:cNvSpPr>
          <p:nvPr>
            <p:ph type="pic" sz="quarter" idx="13"/>
          </p:nvPr>
        </p:nvSpPr>
        <p:spPr>
          <a:xfrm>
            <a:off x="7974866" y="1755287"/>
            <a:ext cx="4041287" cy="4351338"/>
          </a:xfrm>
        </p:spPr>
        <p:txBody>
          <a:bodyPr anchor="ctr" anchorCtr="1"/>
          <a:lstStyle/>
          <a:p>
            <a:r>
              <a:rPr lang="en-US" dirty="0"/>
              <a:t>Click icon to add picture</a:t>
            </a:r>
          </a:p>
        </p:txBody>
      </p:sp>
      <p:sp>
        <p:nvSpPr>
          <p:cNvPr id="13" name="Rectangle 12">
            <a:extLst>
              <a:ext uri="{FF2B5EF4-FFF2-40B4-BE49-F238E27FC236}">
                <a16:creationId xmlns:a16="http://schemas.microsoft.com/office/drawing/2014/main" id="{949C16FD-6044-7A46-B45A-EC6EA4B9D87D}"/>
              </a:ext>
            </a:extLst>
          </p:cNvPr>
          <p:cNvSpPr/>
          <p:nvPr userDrawn="1"/>
        </p:nvSpPr>
        <p:spPr>
          <a:xfrm>
            <a:off x="0" y="685977"/>
            <a:ext cx="12192000"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809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clus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F17B-F451-9247-99BE-1B0935C01C60}"/>
              </a:ext>
            </a:extLst>
          </p:cNvPr>
          <p:cNvSpPr>
            <a:spLocks noGrp="1"/>
          </p:cNvSpPr>
          <p:nvPr>
            <p:ph type="title"/>
          </p:nvPr>
        </p:nvSpPr>
        <p:spPr>
          <a:xfrm>
            <a:off x="341745" y="2121146"/>
            <a:ext cx="6391563" cy="1325563"/>
          </a:xfrm>
        </p:spPr>
        <p:txBody>
          <a:bodyPr/>
          <a:lstStyle>
            <a:lvl1pPr algn="ctr">
              <a:defRPr>
                <a:solidFill>
                  <a:schemeClr val="tx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1C2D53AE-A217-644B-911B-AE44E2FF6071}"/>
              </a:ext>
            </a:extLst>
          </p:cNvPr>
          <p:cNvSpPr>
            <a:spLocks noGrp="1"/>
          </p:cNvSpPr>
          <p:nvPr>
            <p:ph type="dt" sz="half" idx="10"/>
          </p:nvPr>
        </p:nvSpPr>
        <p:spPr/>
        <p:txBody>
          <a:bodyPr/>
          <a:lstStyle/>
          <a:p>
            <a:fld id="{A66E6AEE-A0F4-4A42-8688-16B62E000F16}" type="datetimeFigureOut">
              <a:rPr lang="en-US" smtClean="0"/>
              <a:t>3/28/2022</a:t>
            </a:fld>
            <a:endParaRPr lang="en-US" dirty="0"/>
          </a:p>
        </p:txBody>
      </p:sp>
      <p:sp>
        <p:nvSpPr>
          <p:cNvPr id="5" name="Footer Placeholder 4">
            <a:extLst>
              <a:ext uri="{FF2B5EF4-FFF2-40B4-BE49-F238E27FC236}">
                <a16:creationId xmlns:a16="http://schemas.microsoft.com/office/drawing/2014/main" id="{57750DD5-A5D8-6A4B-9FE1-6DEA2AEA2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7004B-42E5-6042-B5D7-BB63D6EF35FD}"/>
              </a:ext>
            </a:extLst>
          </p:cNvPr>
          <p:cNvSpPr>
            <a:spLocks noGrp="1"/>
          </p:cNvSpPr>
          <p:nvPr>
            <p:ph type="sldNum" sz="quarter" idx="12"/>
          </p:nvPr>
        </p:nvSpPr>
        <p:spPr/>
        <p:txBody>
          <a:bodyPr/>
          <a:lstStyle/>
          <a:p>
            <a:fld id="{17423862-4A92-D340-B44F-6A3C275071D0}" type="slidenum">
              <a:rPr lang="en-US" smtClean="0"/>
              <a:t>‹#›</a:t>
            </a:fld>
            <a:endParaRPr lang="en-US" dirty="0"/>
          </a:p>
        </p:txBody>
      </p:sp>
      <p:sp>
        <p:nvSpPr>
          <p:cNvPr id="8" name="Text Placeholder 3">
            <a:extLst>
              <a:ext uri="{FF2B5EF4-FFF2-40B4-BE49-F238E27FC236}">
                <a16:creationId xmlns:a16="http://schemas.microsoft.com/office/drawing/2014/main" id="{B3780352-304E-0E42-B514-E71BB9AC780E}"/>
              </a:ext>
            </a:extLst>
          </p:cNvPr>
          <p:cNvSpPr>
            <a:spLocks noGrp="1"/>
          </p:cNvSpPr>
          <p:nvPr>
            <p:ph type="body" sz="half" idx="2"/>
          </p:nvPr>
        </p:nvSpPr>
        <p:spPr>
          <a:xfrm>
            <a:off x="341746" y="3631093"/>
            <a:ext cx="6391562" cy="615593"/>
          </a:xfrm>
        </p:spPr>
        <p:txBody>
          <a:bodyPr>
            <a:normAutofit/>
          </a:bodyPr>
          <a:lstStyle>
            <a:lvl1pPr marL="0" indent="0" algn="ctr">
              <a:buNone/>
              <a:defRPr sz="2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Picture Placeholder 10">
            <a:extLst>
              <a:ext uri="{FF2B5EF4-FFF2-40B4-BE49-F238E27FC236}">
                <a16:creationId xmlns:a16="http://schemas.microsoft.com/office/drawing/2014/main" id="{4BD22E2D-29FA-2B49-AB38-81F8BC3C3DEE}"/>
              </a:ext>
            </a:extLst>
          </p:cNvPr>
          <p:cNvSpPr>
            <a:spLocks noGrp="1"/>
          </p:cNvSpPr>
          <p:nvPr>
            <p:ph type="pic" sz="quarter" idx="13"/>
          </p:nvPr>
        </p:nvSpPr>
        <p:spPr>
          <a:xfrm>
            <a:off x="7138621" y="1296987"/>
            <a:ext cx="4862513" cy="4264025"/>
          </a:xfrm>
        </p:spPr>
        <p:txBody>
          <a:bodyPr anchor="ctr" anchorCtr="1"/>
          <a:lstStyle/>
          <a:p>
            <a:r>
              <a:rPr lang="en-US" dirty="0"/>
              <a:t>Click icon to add picture</a:t>
            </a:r>
          </a:p>
        </p:txBody>
      </p:sp>
      <p:sp>
        <p:nvSpPr>
          <p:cNvPr id="12" name="Rectangle 11">
            <a:extLst>
              <a:ext uri="{FF2B5EF4-FFF2-40B4-BE49-F238E27FC236}">
                <a16:creationId xmlns:a16="http://schemas.microsoft.com/office/drawing/2014/main" id="{8BB20B2F-B244-AC4B-87B1-A821F026625C}"/>
              </a:ext>
            </a:extLst>
          </p:cNvPr>
          <p:cNvSpPr/>
          <p:nvPr userDrawn="1"/>
        </p:nvSpPr>
        <p:spPr>
          <a:xfrm>
            <a:off x="0" y="177"/>
            <a:ext cx="12192000" cy="685800"/>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3644818C-F583-9742-882A-0DFFA5CD37E1}"/>
              </a:ext>
            </a:extLst>
          </p:cNvPr>
          <p:cNvPicPr>
            <a:picLocks noChangeAspect="1"/>
          </p:cNvPicPr>
          <p:nvPr userDrawn="1"/>
        </p:nvPicPr>
        <p:blipFill>
          <a:blip r:embed="rId2"/>
          <a:stretch>
            <a:fillRect/>
          </a:stretch>
        </p:blipFill>
        <p:spPr>
          <a:xfrm>
            <a:off x="136379" y="104280"/>
            <a:ext cx="1403642" cy="432790"/>
          </a:xfrm>
          <a:prstGeom prst="rect">
            <a:avLst/>
          </a:prstGeom>
        </p:spPr>
      </p:pic>
      <p:pic>
        <p:nvPicPr>
          <p:cNvPr id="17" name="Picture 16">
            <a:extLst>
              <a:ext uri="{FF2B5EF4-FFF2-40B4-BE49-F238E27FC236}">
                <a16:creationId xmlns:a16="http://schemas.microsoft.com/office/drawing/2014/main" id="{BFA0F321-BA0E-154C-B841-E84651E4AA8B}"/>
              </a:ext>
            </a:extLst>
          </p:cNvPr>
          <p:cNvPicPr>
            <a:picLocks noChangeAspect="1"/>
          </p:cNvPicPr>
          <p:nvPr userDrawn="1"/>
        </p:nvPicPr>
        <p:blipFill>
          <a:blip r:embed="rId3"/>
          <a:stretch>
            <a:fillRect/>
          </a:stretch>
        </p:blipFill>
        <p:spPr>
          <a:xfrm>
            <a:off x="9084781" y="35652"/>
            <a:ext cx="2931373" cy="501418"/>
          </a:xfrm>
          <a:prstGeom prst="rect">
            <a:avLst/>
          </a:prstGeom>
        </p:spPr>
      </p:pic>
      <p:sp>
        <p:nvSpPr>
          <p:cNvPr id="18" name="Rectangle 17">
            <a:extLst>
              <a:ext uri="{FF2B5EF4-FFF2-40B4-BE49-F238E27FC236}">
                <a16:creationId xmlns:a16="http://schemas.microsoft.com/office/drawing/2014/main" id="{A79080C2-6E05-C54F-85F9-E05A103007E3}"/>
              </a:ext>
            </a:extLst>
          </p:cNvPr>
          <p:cNvSpPr/>
          <p:nvPr userDrawn="1"/>
        </p:nvSpPr>
        <p:spPr>
          <a:xfrm>
            <a:off x="0" y="675733"/>
            <a:ext cx="12192000"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3039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C34251-C687-7945-A23B-AF73633B41D8}"/>
              </a:ext>
            </a:extLst>
          </p:cNvPr>
          <p:cNvSpPr/>
          <p:nvPr userDrawn="1"/>
        </p:nvSpPr>
        <p:spPr>
          <a:xfrm>
            <a:off x="11355920" y="0"/>
            <a:ext cx="825621" cy="6883636"/>
          </a:xfrm>
          <a:prstGeom prst="rect">
            <a:avLst/>
          </a:prstGeom>
          <a:solidFill>
            <a:srgbClr val="455A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C2957"/>
              </a:solidFill>
            </a:endParaRPr>
          </a:p>
        </p:txBody>
      </p:sp>
      <p:sp>
        <p:nvSpPr>
          <p:cNvPr id="2" name="Vertical Title 1">
            <a:extLst>
              <a:ext uri="{FF2B5EF4-FFF2-40B4-BE49-F238E27FC236}">
                <a16:creationId xmlns:a16="http://schemas.microsoft.com/office/drawing/2014/main" id="{EE6338CF-A3B5-204C-8A7C-564DFFF7D488}"/>
              </a:ext>
            </a:extLst>
          </p:cNvPr>
          <p:cNvSpPr>
            <a:spLocks noGrp="1"/>
          </p:cNvSpPr>
          <p:nvPr>
            <p:ph type="title" orient="vert"/>
          </p:nvPr>
        </p:nvSpPr>
        <p:spPr>
          <a:xfrm>
            <a:off x="9246550" y="365125"/>
            <a:ext cx="1483879" cy="5811838"/>
          </a:xfrm>
        </p:spPr>
        <p:txBody>
          <a:bodyPr vert="eaVert">
            <a:normAutofit/>
          </a:bodyPr>
          <a:lstStyle>
            <a:lvl1pPr>
              <a:defRPr sz="3600">
                <a:solidFill>
                  <a:schemeClr val="tx1"/>
                </a:solidFill>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DC1C99F-1036-AD4C-BBAD-EACCDFAAFBD4}"/>
              </a:ext>
            </a:extLst>
          </p:cNvPr>
          <p:cNvSpPr>
            <a:spLocks noGrp="1"/>
          </p:cNvSpPr>
          <p:nvPr>
            <p:ph type="body" orient="vert" idx="1"/>
          </p:nvPr>
        </p:nvSpPr>
        <p:spPr>
          <a:xfrm>
            <a:off x="838200" y="365125"/>
            <a:ext cx="7734300" cy="5811838"/>
          </a:xfrm>
        </p:spPr>
        <p:txBody>
          <a:bodyPr vert="eaVert">
            <a:normAutofit/>
          </a:bodyPr>
          <a:lstStyle>
            <a:lvl1pPr>
              <a:defRPr sz="2800">
                <a:solidFill>
                  <a:srgbClr val="1C2957"/>
                </a:solidFill>
              </a:defRPr>
            </a:lvl1pPr>
            <a:lvl2pPr>
              <a:defRPr sz="2800">
                <a:solidFill>
                  <a:srgbClr val="1C2957"/>
                </a:solidFill>
              </a:defRPr>
            </a:lvl2pPr>
            <a:lvl3pPr>
              <a:defRPr sz="2800">
                <a:solidFill>
                  <a:srgbClr val="1C2957"/>
                </a:solidFill>
              </a:defRPr>
            </a:lvl3pPr>
            <a:lvl4pPr>
              <a:defRPr sz="2800">
                <a:solidFill>
                  <a:srgbClr val="1C2957"/>
                </a:solidFill>
              </a:defRPr>
            </a:lvl4pPr>
            <a:lvl5pPr>
              <a:defRPr sz="2800">
                <a:solidFill>
                  <a:srgbClr val="1C295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4E4023-61B3-F147-AA44-45FDDD4213CC}"/>
              </a:ext>
            </a:extLst>
          </p:cNvPr>
          <p:cNvSpPr>
            <a:spLocks noGrp="1"/>
          </p:cNvSpPr>
          <p:nvPr>
            <p:ph type="dt" sz="half" idx="10"/>
          </p:nvPr>
        </p:nvSpPr>
        <p:spPr/>
        <p:txBody>
          <a:bodyPr/>
          <a:lstStyle/>
          <a:p>
            <a:fld id="{A66E6AEE-A0F4-4A42-8688-16B62E000F16}" type="datetimeFigureOut">
              <a:rPr lang="en-US" smtClean="0"/>
              <a:t>3/28/2022</a:t>
            </a:fld>
            <a:endParaRPr lang="en-US" dirty="0"/>
          </a:p>
        </p:txBody>
      </p:sp>
      <p:sp>
        <p:nvSpPr>
          <p:cNvPr id="5" name="Footer Placeholder 4">
            <a:extLst>
              <a:ext uri="{FF2B5EF4-FFF2-40B4-BE49-F238E27FC236}">
                <a16:creationId xmlns:a16="http://schemas.microsoft.com/office/drawing/2014/main" id="{4FA3ED86-F879-414F-BA45-F25E46658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F5CB18-4BF3-134E-91F9-9D6F1EC54D73}"/>
              </a:ext>
            </a:extLst>
          </p:cNvPr>
          <p:cNvSpPr>
            <a:spLocks noGrp="1"/>
          </p:cNvSpPr>
          <p:nvPr>
            <p:ph type="sldNum" sz="quarter" idx="12"/>
          </p:nvPr>
        </p:nvSpPr>
        <p:spPr>
          <a:xfrm>
            <a:off x="8610600" y="6356350"/>
            <a:ext cx="2660815" cy="365125"/>
          </a:xfrm>
        </p:spPr>
        <p:txBody>
          <a:bodyPr/>
          <a:lstStyle/>
          <a:p>
            <a:fld id="{17423862-4A92-D340-B44F-6A3C275071D0}" type="slidenum">
              <a:rPr lang="en-US" smtClean="0"/>
              <a:t>‹#›</a:t>
            </a:fld>
            <a:endParaRPr lang="en-US" dirty="0"/>
          </a:p>
        </p:txBody>
      </p:sp>
      <p:pic>
        <p:nvPicPr>
          <p:cNvPr id="8" name="Picture 7">
            <a:extLst>
              <a:ext uri="{FF2B5EF4-FFF2-40B4-BE49-F238E27FC236}">
                <a16:creationId xmlns:a16="http://schemas.microsoft.com/office/drawing/2014/main" id="{4ADBEA26-71C4-8443-AB6D-334909151EC4}"/>
              </a:ext>
            </a:extLst>
          </p:cNvPr>
          <p:cNvPicPr>
            <a:picLocks noChangeAspect="1"/>
          </p:cNvPicPr>
          <p:nvPr userDrawn="1"/>
        </p:nvPicPr>
        <p:blipFill>
          <a:blip r:embed="rId2"/>
          <a:stretch>
            <a:fillRect/>
          </a:stretch>
        </p:blipFill>
        <p:spPr>
          <a:xfrm rot="5400000">
            <a:off x="11071534" y="591390"/>
            <a:ext cx="1403642" cy="432790"/>
          </a:xfrm>
          <a:prstGeom prst="rect">
            <a:avLst/>
          </a:prstGeom>
        </p:spPr>
      </p:pic>
      <p:pic>
        <p:nvPicPr>
          <p:cNvPr id="9" name="Picture 8">
            <a:extLst>
              <a:ext uri="{FF2B5EF4-FFF2-40B4-BE49-F238E27FC236}">
                <a16:creationId xmlns:a16="http://schemas.microsoft.com/office/drawing/2014/main" id="{EA7033B5-7432-9340-8B35-E13774539903}"/>
              </a:ext>
            </a:extLst>
          </p:cNvPr>
          <p:cNvPicPr>
            <a:picLocks noChangeAspect="1"/>
          </p:cNvPicPr>
          <p:nvPr userDrawn="1"/>
        </p:nvPicPr>
        <p:blipFill>
          <a:blip r:embed="rId3"/>
          <a:stretch>
            <a:fillRect/>
          </a:stretch>
        </p:blipFill>
        <p:spPr>
          <a:xfrm rot="5400000">
            <a:off x="10345314" y="5115968"/>
            <a:ext cx="2931373" cy="501418"/>
          </a:xfrm>
          <a:prstGeom prst="rect">
            <a:avLst/>
          </a:prstGeom>
        </p:spPr>
      </p:pic>
      <p:sp>
        <p:nvSpPr>
          <p:cNvPr id="11" name="Rectangle 10">
            <a:extLst>
              <a:ext uri="{FF2B5EF4-FFF2-40B4-BE49-F238E27FC236}">
                <a16:creationId xmlns:a16="http://schemas.microsoft.com/office/drawing/2014/main" id="{B3F3828B-9BB0-7E40-94BE-35353738AD6F}"/>
              </a:ext>
            </a:extLst>
          </p:cNvPr>
          <p:cNvSpPr/>
          <p:nvPr userDrawn="1"/>
        </p:nvSpPr>
        <p:spPr>
          <a:xfrm rot="16200000" flipV="1">
            <a:off x="7910995" y="3406140"/>
            <a:ext cx="6858000"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293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908B49-54F7-6443-9039-935783A970D6}"/>
              </a:ext>
            </a:extLst>
          </p:cNvPr>
          <p:cNvSpPr/>
          <p:nvPr userDrawn="1"/>
        </p:nvSpPr>
        <p:spPr>
          <a:xfrm>
            <a:off x="4933768" y="5605272"/>
            <a:ext cx="7258230" cy="1252728"/>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B8D60EE-D46C-FA43-A0B7-23E6B82472F1}"/>
              </a:ext>
            </a:extLst>
          </p:cNvPr>
          <p:cNvSpPr/>
          <p:nvPr userDrawn="1"/>
        </p:nvSpPr>
        <p:spPr>
          <a:xfrm>
            <a:off x="4933768" y="2225"/>
            <a:ext cx="7258230" cy="1252728"/>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2E91032-0793-3242-BFCE-59F78E729AFD}"/>
              </a:ext>
            </a:extLst>
          </p:cNvPr>
          <p:cNvPicPr>
            <a:picLocks noChangeAspect="1"/>
          </p:cNvPicPr>
          <p:nvPr userDrawn="1"/>
        </p:nvPicPr>
        <p:blipFill>
          <a:blip r:embed="rId2"/>
          <a:stretch>
            <a:fillRect/>
          </a:stretch>
        </p:blipFill>
        <p:spPr>
          <a:xfrm>
            <a:off x="8970678" y="6220057"/>
            <a:ext cx="2931373" cy="501418"/>
          </a:xfrm>
          <a:prstGeom prst="rect">
            <a:avLst/>
          </a:prstGeom>
        </p:spPr>
      </p:pic>
      <p:sp>
        <p:nvSpPr>
          <p:cNvPr id="2" name="Title 1">
            <a:extLst>
              <a:ext uri="{FF2B5EF4-FFF2-40B4-BE49-F238E27FC236}">
                <a16:creationId xmlns:a16="http://schemas.microsoft.com/office/drawing/2014/main" id="{309C0C42-9227-BD41-878A-6AB785446F3F}"/>
              </a:ext>
            </a:extLst>
          </p:cNvPr>
          <p:cNvSpPr>
            <a:spLocks noGrp="1"/>
          </p:cNvSpPr>
          <p:nvPr>
            <p:ph type="ctrTitle"/>
          </p:nvPr>
        </p:nvSpPr>
        <p:spPr>
          <a:xfrm>
            <a:off x="5067655" y="1466269"/>
            <a:ext cx="6990460" cy="2316624"/>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468EDF-A4BD-F94D-8E2F-2DC245A8B9B1}"/>
              </a:ext>
            </a:extLst>
          </p:cNvPr>
          <p:cNvSpPr>
            <a:spLocks noGrp="1"/>
          </p:cNvSpPr>
          <p:nvPr>
            <p:ph type="subTitle" idx="1"/>
          </p:nvPr>
        </p:nvSpPr>
        <p:spPr>
          <a:xfrm>
            <a:off x="5067655" y="3809973"/>
            <a:ext cx="7019752" cy="1123356"/>
          </a:xfrm>
        </p:spPr>
        <p:txBody>
          <a:bodyPr>
            <a:normAutofit/>
          </a:bodyPr>
          <a:lstStyle>
            <a:lvl1pPr marL="0" indent="0" algn="ct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a:extLst>
              <a:ext uri="{FF2B5EF4-FFF2-40B4-BE49-F238E27FC236}">
                <a16:creationId xmlns:a16="http://schemas.microsoft.com/office/drawing/2014/main" id="{74395F7A-4A68-F44A-9A0A-0B53B20C28F4}"/>
              </a:ext>
            </a:extLst>
          </p:cNvPr>
          <p:cNvPicPr>
            <a:picLocks noChangeAspect="1"/>
          </p:cNvPicPr>
          <p:nvPr userDrawn="1"/>
        </p:nvPicPr>
        <p:blipFill>
          <a:blip r:embed="rId3"/>
          <a:stretch>
            <a:fillRect/>
          </a:stretch>
        </p:blipFill>
        <p:spPr>
          <a:xfrm>
            <a:off x="381000" y="6325197"/>
            <a:ext cx="1386259" cy="427429"/>
          </a:xfrm>
          <a:prstGeom prst="rect">
            <a:avLst/>
          </a:prstGeom>
        </p:spPr>
      </p:pic>
      <p:sp>
        <p:nvSpPr>
          <p:cNvPr id="14" name="Rectangle 13">
            <a:extLst>
              <a:ext uri="{FF2B5EF4-FFF2-40B4-BE49-F238E27FC236}">
                <a16:creationId xmlns:a16="http://schemas.microsoft.com/office/drawing/2014/main" id="{365448B0-A070-9F4C-9FF9-7B78313DA944}"/>
              </a:ext>
            </a:extLst>
          </p:cNvPr>
          <p:cNvSpPr/>
          <p:nvPr userDrawn="1"/>
        </p:nvSpPr>
        <p:spPr>
          <a:xfrm>
            <a:off x="5431971" y="5744098"/>
            <a:ext cx="6261827"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D01FDDB-D2F3-644E-B47E-5444DD83CE72}"/>
              </a:ext>
            </a:extLst>
          </p:cNvPr>
          <p:cNvSpPr/>
          <p:nvPr userDrawn="1"/>
        </p:nvSpPr>
        <p:spPr>
          <a:xfrm>
            <a:off x="5431970" y="726718"/>
            <a:ext cx="6261827"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B4A47114-09EE-D944-BAAB-DF2103004A57}"/>
              </a:ext>
            </a:extLst>
          </p:cNvPr>
          <p:cNvSpPr>
            <a:spLocks noGrp="1"/>
          </p:cNvSpPr>
          <p:nvPr>
            <p:ph type="pic" sz="quarter" idx="10"/>
          </p:nvPr>
        </p:nvSpPr>
        <p:spPr>
          <a:xfrm>
            <a:off x="104593" y="1254953"/>
            <a:ext cx="4829175" cy="4350319"/>
          </a:xfrm>
        </p:spPr>
        <p:txBody>
          <a:bodyPr anchor="ctr" anchorCtr="1"/>
          <a:lstStyle/>
          <a:p>
            <a:r>
              <a:rPr lang="en-US" dirty="0"/>
              <a:t>Click icon to add picture</a:t>
            </a:r>
          </a:p>
        </p:txBody>
      </p:sp>
      <p:sp>
        <p:nvSpPr>
          <p:cNvPr id="11" name="TextBox 10">
            <a:extLst>
              <a:ext uri="{FF2B5EF4-FFF2-40B4-BE49-F238E27FC236}">
                <a16:creationId xmlns:a16="http://schemas.microsoft.com/office/drawing/2014/main" id="{7BE7471D-DBED-454B-AA8D-6323128CCF99}"/>
              </a:ext>
            </a:extLst>
          </p:cNvPr>
          <p:cNvSpPr txBox="1"/>
          <p:nvPr userDrawn="1"/>
        </p:nvSpPr>
        <p:spPr>
          <a:xfrm>
            <a:off x="5431970" y="357386"/>
            <a:ext cx="2274073" cy="369332"/>
          </a:xfrm>
          <a:prstGeom prst="rect">
            <a:avLst/>
          </a:prstGeom>
          <a:noFill/>
        </p:spPr>
        <p:txBody>
          <a:bodyPr wrap="square" rtlCol="0">
            <a:spAutoFit/>
          </a:bodyPr>
          <a:lstStyle/>
          <a:p>
            <a:r>
              <a:rPr lang="en-US" sz="1800" dirty="0">
                <a:solidFill>
                  <a:srgbClr val="9FE880"/>
                </a:solidFill>
              </a:rPr>
              <a:t>Data Services</a:t>
            </a:r>
          </a:p>
        </p:txBody>
      </p:sp>
    </p:spTree>
    <p:extLst>
      <p:ext uri="{BB962C8B-B14F-4D97-AF65-F5344CB8AC3E}">
        <p14:creationId xmlns:p14="http://schemas.microsoft.com/office/powerpoint/2010/main" val="1846218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E4E9-CA5D-6B4E-AF52-B35A39941A41}"/>
              </a:ext>
            </a:extLst>
          </p:cNvPr>
          <p:cNvSpPr>
            <a:spLocks noGrp="1"/>
          </p:cNvSpPr>
          <p:nvPr>
            <p:ph type="title"/>
          </p:nvPr>
        </p:nvSpPr>
        <p:spPr>
          <a:xfrm>
            <a:off x="838200" y="853731"/>
            <a:ext cx="10515600" cy="813159"/>
          </a:xfrm>
        </p:spPr>
        <p:txBody>
          <a:bodyPr>
            <a:normAutofit/>
          </a:bodyPr>
          <a:lstStyle>
            <a:lvl1pPr>
              <a:defRPr sz="3600">
                <a:solidFill>
                  <a:schemeClr val="tx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8EFFDCF-C29D-5C48-B699-C8C9086CFEBB}"/>
              </a:ext>
            </a:extLst>
          </p:cNvPr>
          <p:cNvSpPr>
            <a:spLocks noGrp="1"/>
          </p:cNvSpPr>
          <p:nvPr>
            <p:ph idx="1"/>
          </p:nvPr>
        </p:nvSpPr>
        <p:spPr/>
        <p:txBody>
          <a:bodyPr>
            <a:normAutofit/>
          </a:bodyPr>
          <a:lstStyle>
            <a:lvl1pPr>
              <a:defRPr sz="2800">
                <a:solidFill>
                  <a:srgbClr val="1C2957"/>
                </a:solidFill>
              </a:defRPr>
            </a:lvl1pPr>
            <a:lvl2pPr>
              <a:defRPr sz="2800">
                <a:solidFill>
                  <a:srgbClr val="1C2957"/>
                </a:solidFill>
              </a:defRPr>
            </a:lvl2pPr>
            <a:lvl3pPr>
              <a:defRPr sz="2800">
                <a:solidFill>
                  <a:srgbClr val="1C2957"/>
                </a:solidFill>
              </a:defRPr>
            </a:lvl3pPr>
            <a:lvl4pPr>
              <a:defRPr sz="2800">
                <a:solidFill>
                  <a:srgbClr val="1C2957"/>
                </a:solidFill>
              </a:defRPr>
            </a:lvl4pPr>
            <a:lvl5pPr>
              <a:defRPr sz="2800">
                <a:solidFill>
                  <a:srgbClr val="1C295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812D707-94AF-FF4F-9107-2BAC38BCB43C}"/>
              </a:ext>
            </a:extLst>
          </p:cNvPr>
          <p:cNvSpPr>
            <a:spLocks noGrp="1"/>
          </p:cNvSpPr>
          <p:nvPr>
            <p:ph type="dt" sz="half" idx="10"/>
          </p:nvPr>
        </p:nvSpPr>
        <p:spPr/>
        <p:txBody>
          <a:bodyPr/>
          <a:lstStyle/>
          <a:p>
            <a:fld id="{A66E6AEE-A0F4-4A42-8688-16B62E000F16}" type="datetimeFigureOut">
              <a:rPr lang="en-US" smtClean="0"/>
              <a:t>3/28/2022</a:t>
            </a:fld>
            <a:endParaRPr lang="en-US" dirty="0"/>
          </a:p>
        </p:txBody>
      </p:sp>
      <p:sp>
        <p:nvSpPr>
          <p:cNvPr id="5" name="Footer Placeholder 4">
            <a:extLst>
              <a:ext uri="{FF2B5EF4-FFF2-40B4-BE49-F238E27FC236}">
                <a16:creationId xmlns:a16="http://schemas.microsoft.com/office/drawing/2014/main" id="{40CD3A04-307B-DC45-B7BA-AE751EA0CE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66F5FC-41EF-E14F-9473-1E15DC31DA52}"/>
              </a:ext>
            </a:extLst>
          </p:cNvPr>
          <p:cNvSpPr>
            <a:spLocks noGrp="1"/>
          </p:cNvSpPr>
          <p:nvPr>
            <p:ph type="sldNum" sz="quarter" idx="12"/>
          </p:nvPr>
        </p:nvSpPr>
        <p:spPr/>
        <p:txBody>
          <a:bodyPr/>
          <a:lstStyle/>
          <a:p>
            <a:fld id="{17423862-4A92-D340-B44F-6A3C275071D0}" type="slidenum">
              <a:rPr lang="en-US" smtClean="0"/>
              <a:t>‹#›</a:t>
            </a:fld>
            <a:endParaRPr lang="en-US" dirty="0"/>
          </a:p>
        </p:txBody>
      </p:sp>
      <p:sp>
        <p:nvSpPr>
          <p:cNvPr id="7" name="Rectangle 6">
            <a:extLst>
              <a:ext uri="{FF2B5EF4-FFF2-40B4-BE49-F238E27FC236}">
                <a16:creationId xmlns:a16="http://schemas.microsoft.com/office/drawing/2014/main" id="{4AA7D4FC-7593-0B4C-8487-12D1D1A52C76}"/>
              </a:ext>
            </a:extLst>
          </p:cNvPr>
          <p:cNvSpPr/>
          <p:nvPr userDrawn="1"/>
        </p:nvSpPr>
        <p:spPr>
          <a:xfrm>
            <a:off x="0" y="11527"/>
            <a:ext cx="12192000" cy="681039"/>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7BE49D3C-6E99-3B47-B1A2-9941AAAA4EB0}"/>
              </a:ext>
            </a:extLst>
          </p:cNvPr>
          <p:cNvPicPr>
            <a:picLocks noChangeAspect="1"/>
          </p:cNvPicPr>
          <p:nvPr userDrawn="1"/>
        </p:nvPicPr>
        <p:blipFill>
          <a:blip r:embed="rId2"/>
          <a:stretch>
            <a:fillRect/>
          </a:stretch>
        </p:blipFill>
        <p:spPr>
          <a:xfrm>
            <a:off x="136379" y="104280"/>
            <a:ext cx="1403642" cy="432790"/>
          </a:xfrm>
          <a:prstGeom prst="rect">
            <a:avLst/>
          </a:prstGeom>
        </p:spPr>
      </p:pic>
      <p:pic>
        <p:nvPicPr>
          <p:cNvPr id="9" name="Picture 8">
            <a:extLst>
              <a:ext uri="{FF2B5EF4-FFF2-40B4-BE49-F238E27FC236}">
                <a16:creationId xmlns:a16="http://schemas.microsoft.com/office/drawing/2014/main" id="{CD723924-6DFA-9A4D-B532-1540D9751FF6}"/>
              </a:ext>
            </a:extLst>
          </p:cNvPr>
          <p:cNvPicPr>
            <a:picLocks noChangeAspect="1"/>
          </p:cNvPicPr>
          <p:nvPr userDrawn="1"/>
        </p:nvPicPr>
        <p:blipFill>
          <a:blip r:embed="rId3"/>
          <a:stretch>
            <a:fillRect/>
          </a:stretch>
        </p:blipFill>
        <p:spPr>
          <a:xfrm>
            <a:off x="9084781" y="35652"/>
            <a:ext cx="2931373" cy="501418"/>
          </a:xfrm>
          <a:prstGeom prst="rect">
            <a:avLst/>
          </a:prstGeom>
        </p:spPr>
      </p:pic>
      <p:sp>
        <p:nvSpPr>
          <p:cNvPr id="11" name="Rectangle 10">
            <a:extLst>
              <a:ext uri="{FF2B5EF4-FFF2-40B4-BE49-F238E27FC236}">
                <a16:creationId xmlns:a16="http://schemas.microsoft.com/office/drawing/2014/main" id="{F924AF55-1B88-594F-AE94-7C0427365880}"/>
              </a:ext>
            </a:extLst>
          </p:cNvPr>
          <p:cNvSpPr/>
          <p:nvPr userDrawn="1"/>
        </p:nvSpPr>
        <p:spPr>
          <a:xfrm>
            <a:off x="0" y="672541"/>
            <a:ext cx="12192000"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688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043DA2-836B-7A4B-9EAD-3835774C802A}"/>
              </a:ext>
            </a:extLst>
          </p:cNvPr>
          <p:cNvSpPr/>
          <p:nvPr userDrawn="1"/>
        </p:nvSpPr>
        <p:spPr>
          <a:xfrm>
            <a:off x="8260080" y="0"/>
            <a:ext cx="3931920" cy="6858000"/>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table&#10;&#10;Description automatically generated">
            <a:extLst>
              <a:ext uri="{FF2B5EF4-FFF2-40B4-BE49-F238E27FC236}">
                <a16:creationId xmlns:a16="http://schemas.microsoft.com/office/drawing/2014/main" id="{E8E04E22-F8B4-0040-ADA3-105040301B45}"/>
              </a:ext>
            </a:extLst>
          </p:cNvPr>
          <p:cNvPicPr>
            <a:picLocks noChangeAspect="1"/>
          </p:cNvPicPr>
          <p:nvPr userDrawn="1"/>
        </p:nvPicPr>
        <p:blipFill>
          <a:blip r:embed="rId2"/>
          <a:stretch>
            <a:fillRect/>
          </a:stretch>
        </p:blipFill>
        <p:spPr>
          <a:xfrm>
            <a:off x="8489951" y="1703509"/>
            <a:ext cx="3657600" cy="2971800"/>
          </a:xfrm>
          <a:prstGeom prst="rect">
            <a:avLst/>
          </a:prstGeom>
        </p:spPr>
      </p:pic>
      <p:sp>
        <p:nvSpPr>
          <p:cNvPr id="9" name="Rectangle 8">
            <a:extLst>
              <a:ext uri="{FF2B5EF4-FFF2-40B4-BE49-F238E27FC236}">
                <a16:creationId xmlns:a16="http://schemas.microsoft.com/office/drawing/2014/main" id="{D5CCCCF5-0467-B846-B416-9C53434AAFB6}"/>
              </a:ext>
            </a:extLst>
          </p:cNvPr>
          <p:cNvSpPr/>
          <p:nvPr userDrawn="1"/>
        </p:nvSpPr>
        <p:spPr>
          <a:xfrm rot="16200000">
            <a:off x="4805466" y="3403385"/>
            <a:ext cx="6858000" cy="51228"/>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5309EF65-1BDC-DC4C-B470-24C5FB1CEF3E}"/>
              </a:ext>
            </a:extLst>
          </p:cNvPr>
          <p:cNvSpPr>
            <a:spLocks noGrp="1"/>
          </p:cNvSpPr>
          <p:nvPr>
            <p:ph type="dt" sz="half" idx="10"/>
          </p:nvPr>
        </p:nvSpPr>
        <p:spPr/>
        <p:txBody>
          <a:bodyPr/>
          <a:lstStyle/>
          <a:p>
            <a:fld id="{A66E6AEE-A0F4-4A42-8688-16B62E000F16}" type="datetimeFigureOut">
              <a:rPr lang="en-US" smtClean="0"/>
              <a:t>3/28/2022</a:t>
            </a:fld>
            <a:endParaRPr lang="en-US" dirty="0"/>
          </a:p>
        </p:txBody>
      </p:sp>
      <p:sp>
        <p:nvSpPr>
          <p:cNvPr id="5" name="Footer Placeholder 4">
            <a:extLst>
              <a:ext uri="{FF2B5EF4-FFF2-40B4-BE49-F238E27FC236}">
                <a16:creationId xmlns:a16="http://schemas.microsoft.com/office/drawing/2014/main" id="{16C7BAEC-62A8-CF44-8E81-ED42B40857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D39799-C873-FE44-8E51-F933A8A9B9D6}"/>
              </a:ext>
            </a:extLst>
          </p:cNvPr>
          <p:cNvSpPr>
            <a:spLocks noGrp="1"/>
          </p:cNvSpPr>
          <p:nvPr>
            <p:ph type="sldNum" sz="quarter" idx="12"/>
          </p:nvPr>
        </p:nvSpPr>
        <p:spPr/>
        <p:txBody>
          <a:bodyPr/>
          <a:lstStyle/>
          <a:p>
            <a:fld id="{17423862-4A92-D340-B44F-6A3C275071D0}" type="slidenum">
              <a:rPr lang="en-US" smtClean="0"/>
              <a:t>‹#›</a:t>
            </a:fld>
            <a:endParaRPr lang="en-US" dirty="0"/>
          </a:p>
        </p:txBody>
      </p:sp>
      <p:sp>
        <p:nvSpPr>
          <p:cNvPr id="2" name="Title 1">
            <a:extLst>
              <a:ext uri="{FF2B5EF4-FFF2-40B4-BE49-F238E27FC236}">
                <a16:creationId xmlns:a16="http://schemas.microsoft.com/office/drawing/2014/main" id="{3F741F04-70FA-AF45-934F-90F9E889F26B}"/>
              </a:ext>
            </a:extLst>
          </p:cNvPr>
          <p:cNvSpPr>
            <a:spLocks noGrp="1"/>
          </p:cNvSpPr>
          <p:nvPr>
            <p:ph type="title"/>
          </p:nvPr>
        </p:nvSpPr>
        <p:spPr>
          <a:xfrm>
            <a:off x="831850" y="1709738"/>
            <a:ext cx="6090243" cy="2852737"/>
          </a:xfrm>
        </p:spPr>
        <p:txBody>
          <a:bodyPr anchor="b"/>
          <a:lstStyle>
            <a:lvl1pPr algn="ctr">
              <a:defRPr sz="6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35A2248-502B-EA43-B369-64A02F55CDD2}"/>
              </a:ext>
            </a:extLst>
          </p:cNvPr>
          <p:cNvSpPr>
            <a:spLocks noGrp="1"/>
          </p:cNvSpPr>
          <p:nvPr>
            <p:ph type="body" idx="1"/>
          </p:nvPr>
        </p:nvSpPr>
        <p:spPr>
          <a:xfrm>
            <a:off x="831850" y="4589463"/>
            <a:ext cx="6090242" cy="1146419"/>
          </a:xfrm>
        </p:spPr>
        <p:txBody>
          <a:bodyPr>
            <a:normAutofit/>
          </a:bodyPr>
          <a:lstStyle>
            <a:lvl1pPr marL="0" indent="0" algn="ctr">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3929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320133-C213-9F4A-9FF0-F6D8B3782C3B}"/>
              </a:ext>
            </a:extLst>
          </p:cNvPr>
          <p:cNvSpPr/>
          <p:nvPr userDrawn="1"/>
        </p:nvSpPr>
        <p:spPr>
          <a:xfrm>
            <a:off x="0" y="0"/>
            <a:ext cx="12192000" cy="681037"/>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385829-C10B-574D-B09F-B380209E3746}"/>
              </a:ext>
            </a:extLst>
          </p:cNvPr>
          <p:cNvSpPr>
            <a:spLocks noGrp="1"/>
          </p:cNvSpPr>
          <p:nvPr>
            <p:ph type="title"/>
          </p:nvPr>
        </p:nvSpPr>
        <p:spPr>
          <a:xfrm>
            <a:off x="838200" y="860424"/>
            <a:ext cx="10515600" cy="785813"/>
          </a:xfrm>
        </p:spPr>
        <p:txBody>
          <a:bodyPr>
            <a:normAutofit/>
          </a:bodyPr>
          <a:lstStyle>
            <a:lvl1pPr>
              <a:defRPr sz="3600">
                <a:solidFill>
                  <a:schemeClr val="tx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A011850-B3A6-F44C-AEB1-CF3107946EAF}"/>
              </a:ext>
            </a:extLst>
          </p:cNvPr>
          <p:cNvSpPr>
            <a:spLocks noGrp="1"/>
          </p:cNvSpPr>
          <p:nvPr>
            <p:ph sz="half" idx="1"/>
          </p:nvPr>
        </p:nvSpPr>
        <p:spPr>
          <a:xfrm>
            <a:off x="838200" y="1825625"/>
            <a:ext cx="5181600" cy="4351338"/>
          </a:xfrm>
        </p:spPr>
        <p:txBody>
          <a:bodyPr>
            <a:normAutofit/>
          </a:bodyPr>
          <a:lstStyle>
            <a:lvl1pPr>
              <a:defRPr sz="2800">
                <a:solidFill>
                  <a:srgbClr val="1C2957"/>
                </a:solidFill>
              </a:defRPr>
            </a:lvl1pPr>
            <a:lvl2pPr>
              <a:defRPr sz="2800">
                <a:solidFill>
                  <a:srgbClr val="1C2957"/>
                </a:solidFill>
              </a:defRPr>
            </a:lvl2pPr>
            <a:lvl3pPr>
              <a:defRPr sz="2800">
                <a:solidFill>
                  <a:srgbClr val="1C2957"/>
                </a:solidFill>
              </a:defRPr>
            </a:lvl3pPr>
            <a:lvl4pPr>
              <a:defRPr sz="2800">
                <a:solidFill>
                  <a:srgbClr val="1C2957"/>
                </a:solidFill>
              </a:defRPr>
            </a:lvl4pPr>
            <a:lvl5pPr>
              <a:defRPr sz="2800">
                <a:solidFill>
                  <a:srgbClr val="1C295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D1CD1D-0204-1343-BCE5-AED0F1B0D795}"/>
              </a:ext>
            </a:extLst>
          </p:cNvPr>
          <p:cNvSpPr>
            <a:spLocks noGrp="1"/>
          </p:cNvSpPr>
          <p:nvPr>
            <p:ph sz="half" idx="2"/>
          </p:nvPr>
        </p:nvSpPr>
        <p:spPr>
          <a:xfrm>
            <a:off x="6172200" y="1825625"/>
            <a:ext cx="5181600" cy="4351338"/>
          </a:xfrm>
        </p:spPr>
        <p:txBody>
          <a:bodyPr>
            <a:normAutofit/>
          </a:bodyPr>
          <a:lstStyle>
            <a:lvl1pPr>
              <a:defRPr sz="2800">
                <a:solidFill>
                  <a:srgbClr val="1C2957"/>
                </a:solidFill>
              </a:defRPr>
            </a:lvl1pPr>
            <a:lvl2pPr>
              <a:defRPr sz="2800">
                <a:solidFill>
                  <a:srgbClr val="1C2957"/>
                </a:solidFill>
              </a:defRPr>
            </a:lvl2pPr>
            <a:lvl3pPr>
              <a:defRPr sz="2800">
                <a:solidFill>
                  <a:srgbClr val="1C2957"/>
                </a:solidFill>
              </a:defRPr>
            </a:lvl3pPr>
            <a:lvl4pPr>
              <a:defRPr sz="2800">
                <a:solidFill>
                  <a:srgbClr val="1C2957"/>
                </a:solidFill>
              </a:defRPr>
            </a:lvl4pPr>
            <a:lvl5pPr>
              <a:defRPr sz="2800">
                <a:solidFill>
                  <a:srgbClr val="1C295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FA07D2A-3197-7A43-BE51-5C92EF72FAE2}"/>
              </a:ext>
            </a:extLst>
          </p:cNvPr>
          <p:cNvSpPr>
            <a:spLocks noGrp="1"/>
          </p:cNvSpPr>
          <p:nvPr>
            <p:ph type="dt" sz="half" idx="10"/>
          </p:nvPr>
        </p:nvSpPr>
        <p:spPr/>
        <p:txBody>
          <a:bodyPr/>
          <a:lstStyle/>
          <a:p>
            <a:fld id="{A66E6AEE-A0F4-4A42-8688-16B62E000F16}" type="datetimeFigureOut">
              <a:rPr lang="en-US" smtClean="0"/>
              <a:t>3/28/2022</a:t>
            </a:fld>
            <a:endParaRPr lang="en-US" dirty="0"/>
          </a:p>
        </p:txBody>
      </p:sp>
      <p:sp>
        <p:nvSpPr>
          <p:cNvPr id="6" name="Footer Placeholder 5">
            <a:extLst>
              <a:ext uri="{FF2B5EF4-FFF2-40B4-BE49-F238E27FC236}">
                <a16:creationId xmlns:a16="http://schemas.microsoft.com/office/drawing/2014/main" id="{44119749-E1F1-EA48-9B54-4466441B6C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EB9198-BB08-9048-9766-EC091054A4CC}"/>
              </a:ext>
            </a:extLst>
          </p:cNvPr>
          <p:cNvSpPr>
            <a:spLocks noGrp="1"/>
          </p:cNvSpPr>
          <p:nvPr>
            <p:ph type="sldNum" sz="quarter" idx="12"/>
          </p:nvPr>
        </p:nvSpPr>
        <p:spPr/>
        <p:txBody>
          <a:bodyPr/>
          <a:lstStyle/>
          <a:p>
            <a:fld id="{17423862-4A92-D340-B44F-6A3C275071D0}" type="slidenum">
              <a:rPr lang="en-US" smtClean="0"/>
              <a:t>‹#›</a:t>
            </a:fld>
            <a:endParaRPr lang="en-US" dirty="0"/>
          </a:p>
        </p:txBody>
      </p:sp>
      <p:pic>
        <p:nvPicPr>
          <p:cNvPr id="9" name="Picture 8">
            <a:extLst>
              <a:ext uri="{FF2B5EF4-FFF2-40B4-BE49-F238E27FC236}">
                <a16:creationId xmlns:a16="http://schemas.microsoft.com/office/drawing/2014/main" id="{22D987E2-A959-4A4D-994E-B1D97E4D0535}"/>
              </a:ext>
            </a:extLst>
          </p:cNvPr>
          <p:cNvPicPr>
            <a:picLocks noChangeAspect="1"/>
          </p:cNvPicPr>
          <p:nvPr userDrawn="1"/>
        </p:nvPicPr>
        <p:blipFill>
          <a:blip r:embed="rId2"/>
          <a:stretch>
            <a:fillRect/>
          </a:stretch>
        </p:blipFill>
        <p:spPr>
          <a:xfrm>
            <a:off x="136379" y="104280"/>
            <a:ext cx="1403642" cy="432790"/>
          </a:xfrm>
          <a:prstGeom prst="rect">
            <a:avLst/>
          </a:prstGeom>
        </p:spPr>
      </p:pic>
      <p:pic>
        <p:nvPicPr>
          <p:cNvPr id="10" name="Picture 9">
            <a:extLst>
              <a:ext uri="{FF2B5EF4-FFF2-40B4-BE49-F238E27FC236}">
                <a16:creationId xmlns:a16="http://schemas.microsoft.com/office/drawing/2014/main" id="{637596B7-398E-2D4C-A344-9FE1906686F3}"/>
              </a:ext>
            </a:extLst>
          </p:cNvPr>
          <p:cNvPicPr>
            <a:picLocks noChangeAspect="1"/>
          </p:cNvPicPr>
          <p:nvPr userDrawn="1"/>
        </p:nvPicPr>
        <p:blipFill>
          <a:blip r:embed="rId3"/>
          <a:stretch>
            <a:fillRect/>
          </a:stretch>
        </p:blipFill>
        <p:spPr>
          <a:xfrm>
            <a:off x="9084781" y="35652"/>
            <a:ext cx="2931373" cy="501418"/>
          </a:xfrm>
          <a:prstGeom prst="rect">
            <a:avLst/>
          </a:prstGeom>
        </p:spPr>
      </p:pic>
      <p:sp>
        <p:nvSpPr>
          <p:cNvPr id="12" name="Rectangle 11">
            <a:extLst>
              <a:ext uri="{FF2B5EF4-FFF2-40B4-BE49-F238E27FC236}">
                <a16:creationId xmlns:a16="http://schemas.microsoft.com/office/drawing/2014/main" id="{61B8A53C-16F7-204F-B222-E7173C6BA7B0}"/>
              </a:ext>
            </a:extLst>
          </p:cNvPr>
          <p:cNvSpPr/>
          <p:nvPr userDrawn="1"/>
        </p:nvSpPr>
        <p:spPr>
          <a:xfrm>
            <a:off x="0" y="687837"/>
            <a:ext cx="12192000"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098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52EFDC-FED1-5A4A-8289-935EDA20B236}"/>
              </a:ext>
            </a:extLst>
          </p:cNvPr>
          <p:cNvSpPr/>
          <p:nvPr userDrawn="1"/>
        </p:nvSpPr>
        <p:spPr>
          <a:xfrm>
            <a:off x="0" y="0"/>
            <a:ext cx="12192000" cy="685800"/>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AADEEE-777E-E643-B136-F7B7559AA5D9}"/>
              </a:ext>
            </a:extLst>
          </p:cNvPr>
          <p:cNvSpPr>
            <a:spLocks noGrp="1"/>
          </p:cNvSpPr>
          <p:nvPr>
            <p:ph type="title"/>
          </p:nvPr>
        </p:nvSpPr>
        <p:spPr>
          <a:xfrm>
            <a:off x="839788" y="873935"/>
            <a:ext cx="10515600" cy="732227"/>
          </a:xfrm>
        </p:spPr>
        <p:txBody>
          <a:bodyPr>
            <a:normAutofit/>
          </a:bodyPr>
          <a:lstStyle>
            <a:lvl1pPr>
              <a:defRPr sz="36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5727E54-7BF4-6F42-A4D9-270EC821C65C}"/>
              </a:ext>
            </a:extLst>
          </p:cNvPr>
          <p:cNvSpPr>
            <a:spLocks noGrp="1"/>
          </p:cNvSpPr>
          <p:nvPr>
            <p:ph type="body" idx="1"/>
          </p:nvPr>
        </p:nvSpPr>
        <p:spPr>
          <a:xfrm>
            <a:off x="839788" y="1772849"/>
            <a:ext cx="5157787" cy="732225"/>
          </a:xfrm>
        </p:spPr>
        <p:txBody>
          <a:bodyPr anchor="b">
            <a:noAutofit/>
          </a:bodyPr>
          <a:lstStyle>
            <a:lvl1pPr marL="0" indent="0">
              <a:buNone/>
              <a:defRPr sz="2800" b="1">
                <a:solidFill>
                  <a:srgbClr val="1C295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9F0A25-312E-2141-8022-F031429826F1}"/>
              </a:ext>
            </a:extLst>
          </p:cNvPr>
          <p:cNvSpPr>
            <a:spLocks noGrp="1"/>
          </p:cNvSpPr>
          <p:nvPr>
            <p:ph sz="half" idx="2"/>
          </p:nvPr>
        </p:nvSpPr>
        <p:spPr>
          <a:xfrm>
            <a:off x="839788" y="2671761"/>
            <a:ext cx="5157787" cy="3517902"/>
          </a:xfrm>
        </p:spPr>
        <p:txBody>
          <a:bodyPr>
            <a:normAutofit/>
          </a:bodyPr>
          <a:lstStyle>
            <a:lvl1pPr>
              <a:defRPr sz="2800">
                <a:solidFill>
                  <a:srgbClr val="1C2957"/>
                </a:solidFill>
              </a:defRPr>
            </a:lvl1pPr>
            <a:lvl2pPr>
              <a:defRPr sz="2800">
                <a:solidFill>
                  <a:srgbClr val="1C2957"/>
                </a:solidFill>
              </a:defRPr>
            </a:lvl2pPr>
            <a:lvl3pPr>
              <a:defRPr sz="2800">
                <a:solidFill>
                  <a:srgbClr val="1C2957"/>
                </a:solidFill>
              </a:defRPr>
            </a:lvl3pPr>
            <a:lvl4pPr>
              <a:defRPr sz="2800">
                <a:solidFill>
                  <a:srgbClr val="1C2957"/>
                </a:solidFill>
              </a:defRPr>
            </a:lvl4pPr>
            <a:lvl5pPr>
              <a:defRPr sz="2800">
                <a:solidFill>
                  <a:srgbClr val="1C295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1C98E5F-8F83-EF4E-898A-AF359DFAAD5C}"/>
              </a:ext>
            </a:extLst>
          </p:cNvPr>
          <p:cNvSpPr>
            <a:spLocks noGrp="1"/>
          </p:cNvSpPr>
          <p:nvPr>
            <p:ph type="body" sz="quarter" idx="3"/>
          </p:nvPr>
        </p:nvSpPr>
        <p:spPr>
          <a:xfrm>
            <a:off x="6172200" y="1772849"/>
            <a:ext cx="5183188" cy="732226"/>
          </a:xfrm>
        </p:spPr>
        <p:txBody>
          <a:bodyPr anchor="b">
            <a:noAutofit/>
          </a:bodyPr>
          <a:lstStyle>
            <a:lvl1pPr marL="0" indent="0">
              <a:buNone/>
              <a:defRPr sz="2800" b="1">
                <a:solidFill>
                  <a:srgbClr val="1C295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170CA3-F6FB-974B-BC81-7EA41B6F4FDD}"/>
              </a:ext>
            </a:extLst>
          </p:cNvPr>
          <p:cNvSpPr>
            <a:spLocks noGrp="1"/>
          </p:cNvSpPr>
          <p:nvPr>
            <p:ph sz="quarter" idx="4"/>
          </p:nvPr>
        </p:nvSpPr>
        <p:spPr>
          <a:xfrm>
            <a:off x="6172200" y="2671761"/>
            <a:ext cx="5183188" cy="3517902"/>
          </a:xfrm>
        </p:spPr>
        <p:txBody>
          <a:bodyPr>
            <a:normAutofit/>
          </a:bodyPr>
          <a:lstStyle>
            <a:lvl1pPr>
              <a:defRPr sz="2800">
                <a:solidFill>
                  <a:srgbClr val="1C2957"/>
                </a:solidFill>
              </a:defRPr>
            </a:lvl1pPr>
            <a:lvl2pPr>
              <a:defRPr sz="2800">
                <a:solidFill>
                  <a:srgbClr val="1C2957"/>
                </a:solidFill>
              </a:defRPr>
            </a:lvl2pPr>
            <a:lvl3pPr>
              <a:defRPr sz="2800">
                <a:solidFill>
                  <a:srgbClr val="1C2957"/>
                </a:solidFill>
              </a:defRPr>
            </a:lvl3pPr>
            <a:lvl4pPr>
              <a:defRPr sz="2800">
                <a:solidFill>
                  <a:srgbClr val="1C2957"/>
                </a:solidFill>
              </a:defRPr>
            </a:lvl4pPr>
            <a:lvl5pPr>
              <a:defRPr sz="2800">
                <a:solidFill>
                  <a:srgbClr val="1C295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DD4D88-6164-8A48-B2AD-23EBB9837833}"/>
              </a:ext>
            </a:extLst>
          </p:cNvPr>
          <p:cNvSpPr>
            <a:spLocks noGrp="1"/>
          </p:cNvSpPr>
          <p:nvPr>
            <p:ph type="dt" sz="half" idx="10"/>
          </p:nvPr>
        </p:nvSpPr>
        <p:spPr/>
        <p:txBody>
          <a:bodyPr/>
          <a:lstStyle/>
          <a:p>
            <a:fld id="{A66E6AEE-A0F4-4A42-8688-16B62E000F16}" type="datetimeFigureOut">
              <a:rPr lang="en-US" smtClean="0"/>
              <a:t>3/28/2022</a:t>
            </a:fld>
            <a:endParaRPr lang="en-US" dirty="0"/>
          </a:p>
        </p:txBody>
      </p:sp>
      <p:sp>
        <p:nvSpPr>
          <p:cNvPr id="8" name="Footer Placeholder 7">
            <a:extLst>
              <a:ext uri="{FF2B5EF4-FFF2-40B4-BE49-F238E27FC236}">
                <a16:creationId xmlns:a16="http://schemas.microsoft.com/office/drawing/2014/main" id="{C00A390A-572F-CD42-A07A-5A91FA6B2CF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D359C9E-1666-3B49-A523-1A35F9369D7F}"/>
              </a:ext>
            </a:extLst>
          </p:cNvPr>
          <p:cNvSpPr>
            <a:spLocks noGrp="1"/>
          </p:cNvSpPr>
          <p:nvPr>
            <p:ph type="sldNum" sz="quarter" idx="12"/>
          </p:nvPr>
        </p:nvSpPr>
        <p:spPr/>
        <p:txBody>
          <a:bodyPr/>
          <a:lstStyle/>
          <a:p>
            <a:fld id="{17423862-4A92-D340-B44F-6A3C275071D0}" type="slidenum">
              <a:rPr lang="en-US" smtClean="0"/>
              <a:t>‹#›</a:t>
            </a:fld>
            <a:endParaRPr lang="en-US" dirty="0"/>
          </a:p>
        </p:txBody>
      </p:sp>
      <p:pic>
        <p:nvPicPr>
          <p:cNvPr id="11" name="Picture 10">
            <a:extLst>
              <a:ext uri="{FF2B5EF4-FFF2-40B4-BE49-F238E27FC236}">
                <a16:creationId xmlns:a16="http://schemas.microsoft.com/office/drawing/2014/main" id="{AE2B7AB2-7FCB-194F-B58B-49C25B510831}"/>
              </a:ext>
            </a:extLst>
          </p:cNvPr>
          <p:cNvPicPr>
            <a:picLocks noChangeAspect="1"/>
          </p:cNvPicPr>
          <p:nvPr userDrawn="1"/>
        </p:nvPicPr>
        <p:blipFill>
          <a:blip r:embed="rId2"/>
          <a:stretch>
            <a:fillRect/>
          </a:stretch>
        </p:blipFill>
        <p:spPr>
          <a:xfrm>
            <a:off x="136379" y="104280"/>
            <a:ext cx="1403642" cy="432790"/>
          </a:xfrm>
          <a:prstGeom prst="rect">
            <a:avLst/>
          </a:prstGeom>
        </p:spPr>
      </p:pic>
      <p:pic>
        <p:nvPicPr>
          <p:cNvPr id="12" name="Picture 11">
            <a:extLst>
              <a:ext uri="{FF2B5EF4-FFF2-40B4-BE49-F238E27FC236}">
                <a16:creationId xmlns:a16="http://schemas.microsoft.com/office/drawing/2014/main" id="{5F8F618D-4BA7-C64F-93C0-22E79FF6E1D3}"/>
              </a:ext>
            </a:extLst>
          </p:cNvPr>
          <p:cNvPicPr>
            <a:picLocks noChangeAspect="1"/>
          </p:cNvPicPr>
          <p:nvPr userDrawn="1"/>
        </p:nvPicPr>
        <p:blipFill>
          <a:blip r:embed="rId3"/>
          <a:stretch>
            <a:fillRect/>
          </a:stretch>
        </p:blipFill>
        <p:spPr>
          <a:xfrm>
            <a:off x="9084781" y="35652"/>
            <a:ext cx="2931373" cy="501418"/>
          </a:xfrm>
          <a:prstGeom prst="rect">
            <a:avLst/>
          </a:prstGeom>
        </p:spPr>
      </p:pic>
      <p:sp>
        <p:nvSpPr>
          <p:cNvPr id="13" name="Rectangle 12">
            <a:extLst>
              <a:ext uri="{FF2B5EF4-FFF2-40B4-BE49-F238E27FC236}">
                <a16:creationId xmlns:a16="http://schemas.microsoft.com/office/drawing/2014/main" id="{92AF0780-401F-2E4B-B54E-CD0CBB32E5A6}"/>
              </a:ext>
            </a:extLst>
          </p:cNvPr>
          <p:cNvSpPr/>
          <p:nvPr userDrawn="1"/>
        </p:nvSpPr>
        <p:spPr>
          <a:xfrm>
            <a:off x="0" y="685799"/>
            <a:ext cx="12192000"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2605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D733AD-9593-7A47-ADCA-3C13A94A71C3}"/>
              </a:ext>
            </a:extLst>
          </p:cNvPr>
          <p:cNvSpPr/>
          <p:nvPr userDrawn="1"/>
        </p:nvSpPr>
        <p:spPr>
          <a:xfrm>
            <a:off x="0" y="1"/>
            <a:ext cx="12192000" cy="685800"/>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E8E64F-DDC7-2548-A178-E8D145811746}"/>
              </a:ext>
            </a:extLst>
          </p:cNvPr>
          <p:cNvSpPr>
            <a:spLocks noGrp="1"/>
          </p:cNvSpPr>
          <p:nvPr>
            <p:ph type="title"/>
          </p:nvPr>
        </p:nvSpPr>
        <p:spPr>
          <a:xfrm>
            <a:off x="705998" y="834531"/>
            <a:ext cx="10515600" cy="770951"/>
          </a:xfrm>
        </p:spPr>
        <p:txBody>
          <a:bodyPr>
            <a:normAutofit/>
          </a:bodyPr>
          <a:lstStyle>
            <a:lvl1pPr>
              <a:defRPr sz="3600">
                <a:solidFill>
                  <a:schemeClr val="tx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CDB15D7-623E-4B45-AB35-10A769337700}"/>
              </a:ext>
            </a:extLst>
          </p:cNvPr>
          <p:cNvSpPr>
            <a:spLocks noGrp="1"/>
          </p:cNvSpPr>
          <p:nvPr>
            <p:ph type="dt" sz="half" idx="10"/>
          </p:nvPr>
        </p:nvSpPr>
        <p:spPr/>
        <p:txBody>
          <a:bodyPr/>
          <a:lstStyle/>
          <a:p>
            <a:fld id="{A66E6AEE-A0F4-4A42-8688-16B62E000F16}" type="datetimeFigureOut">
              <a:rPr lang="en-US" smtClean="0"/>
              <a:t>3/28/2022</a:t>
            </a:fld>
            <a:endParaRPr lang="en-US" dirty="0"/>
          </a:p>
        </p:txBody>
      </p:sp>
      <p:sp>
        <p:nvSpPr>
          <p:cNvPr id="4" name="Footer Placeholder 3">
            <a:extLst>
              <a:ext uri="{FF2B5EF4-FFF2-40B4-BE49-F238E27FC236}">
                <a16:creationId xmlns:a16="http://schemas.microsoft.com/office/drawing/2014/main" id="{822937FF-32A9-E34A-850F-46CB04916A5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1C604A-CF26-784B-8EF2-6DE6C9787DE0}"/>
              </a:ext>
            </a:extLst>
          </p:cNvPr>
          <p:cNvSpPr>
            <a:spLocks noGrp="1"/>
          </p:cNvSpPr>
          <p:nvPr>
            <p:ph type="sldNum" sz="quarter" idx="12"/>
          </p:nvPr>
        </p:nvSpPr>
        <p:spPr/>
        <p:txBody>
          <a:bodyPr/>
          <a:lstStyle/>
          <a:p>
            <a:fld id="{17423862-4A92-D340-B44F-6A3C275071D0}" type="slidenum">
              <a:rPr lang="en-US" smtClean="0"/>
              <a:t>‹#›</a:t>
            </a:fld>
            <a:endParaRPr lang="en-US" dirty="0"/>
          </a:p>
        </p:txBody>
      </p:sp>
      <p:pic>
        <p:nvPicPr>
          <p:cNvPr id="7" name="Picture 6">
            <a:extLst>
              <a:ext uri="{FF2B5EF4-FFF2-40B4-BE49-F238E27FC236}">
                <a16:creationId xmlns:a16="http://schemas.microsoft.com/office/drawing/2014/main" id="{1C59B17B-D439-5545-9AA2-5439DEC41E38}"/>
              </a:ext>
            </a:extLst>
          </p:cNvPr>
          <p:cNvPicPr>
            <a:picLocks noChangeAspect="1"/>
          </p:cNvPicPr>
          <p:nvPr userDrawn="1"/>
        </p:nvPicPr>
        <p:blipFill>
          <a:blip r:embed="rId2"/>
          <a:stretch>
            <a:fillRect/>
          </a:stretch>
        </p:blipFill>
        <p:spPr>
          <a:xfrm>
            <a:off x="136379" y="104280"/>
            <a:ext cx="1403642" cy="432790"/>
          </a:xfrm>
          <a:prstGeom prst="rect">
            <a:avLst/>
          </a:prstGeom>
        </p:spPr>
      </p:pic>
      <p:pic>
        <p:nvPicPr>
          <p:cNvPr id="8" name="Picture 7">
            <a:extLst>
              <a:ext uri="{FF2B5EF4-FFF2-40B4-BE49-F238E27FC236}">
                <a16:creationId xmlns:a16="http://schemas.microsoft.com/office/drawing/2014/main" id="{9A8ED083-89A2-0847-833A-A4C0A1B7C463}"/>
              </a:ext>
            </a:extLst>
          </p:cNvPr>
          <p:cNvPicPr>
            <a:picLocks noChangeAspect="1"/>
          </p:cNvPicPr>
          <p:nvPr userDrawn="1"/>
        </p:nvPicPr>
        <p:blipFill>
          <a:blip r:embed="rId3"/>
          <a:stretch>
            <a:fillRect/>
          </a:stretch>
        </p:blipFill>
        <p:spPr>
          <a:xfrm>
            <a:off x="9084781" y="35652"/>
            <a:ext cx="2931373" cy="501418"/>
          </a:xfrm>
          <a:prstGeom prst="rect">
            <a:avLst/>
          </a:prstGeom>
        </p:spPr>
      </p:pic>
      <p:sp>
        <p:nvSpPr>
          <p:cNvPr id="10" name="Rectangle 9">
            <a:extLst>
              <a:ext uri="{FF2B5EF4-FFF2-40B4-BE49-F238E27FC236}">
                <a16:creationId xmlns:a16="http://schemas.microsoft.com/office/drawing/2014/main" id="{03F24B08-86DF-9E47-93FF-DDB3416B0D08}"/>
              </a:ext>
            </a:extLst>
          </p:cNvPr>
          <p:cNvSpPr/>
          <p:nvPr userDrawn="1"/>
        </p:nvSpPr>
        <p:spPr>
          <a:xfrm>
            <a:off x="0" y="662941"/>
            <a:ext cx="12192000"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710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180E1-36AE-864E-9AA0-C454B20B0541}"/>
              </a:ext>
            </a:extLst>
          </p:cNvPr>
          <p:cNvSpPr>
            <a:spLocks noGrp="1"/>
          </p:cNvSpPr>
          <p:nvPr>
            <p:ph type="dt" sz="half" idx="10"/>
          </p:nvPr>
        </p:nvSpPr>
        <p:spPr/>
        <p:txBody>
          <a:bodyPr/>
          <a:lstStyle/>
          <a:p>
            <a:fld id="{A66E6AEE-A0F4-4A42-8688-16B62E000F16}" type="datetimeFigureOut">
              <a:rPr lang="en-US" smtClean="0"/>
              <a:t>3/28/2022</a:t>
            </a:fld>
            <a:endParaRPr lang="en-US" dirty="0"/>
          </a:p>
        </p:txBody>
      </p:sp>
      <p:sp>
        <p:nvSpPr>
          <p:cNvPr id="3" name="Footer Placeholder 2">
            <a:extLst>
              <a:ext uri="{FF2B5EF4-FFF2-40B4-BE49-F238E27FC236}">
                <a16:creationId xmlns:a16="http://schemas.microsoft.com/office/drawing/2014/main" id="{D49DBEDC-A218-D845-B5E5-7F38995AD5B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8C21811-007A-574F-8286-CD46E68AA272}"/>
              </a:ext>
            </a:extLst>
          </p:cNvPr>
          <p:cNvSpPr>
            <a:spLocks noGrp="1"/>
          </p:cNvSpPr>
          <p:nvPr>
            <p:ph type="sldNum" sz="quarter" idx="12"/>
          </p:nvPr>
        </p:nvSpPr>
        <p:spPr/>
        <p:txBody>
          <a:bodyPr/>
          <a:lstStyle/>
          <a:p>
            <a:fld id="{17423862-4A92-D340-B44F-6A3C275071D0}" type="slidenum">
              <a:rPr lang="en-US" smtClean="0"/>
              <a:t>‹#›</a:t>
            </a:fld>
            <a:endParaRPr lang="en-US" dirty="0"/>
          </a:p>
        </p:txBody>
      </p:sp>
      <p:sp>
        <p:nvSpPr>
          <p:cNvPr id="5" name="Rectangle 4">
            <a:extLst>
              <a:ext uri="{FF2B5EF4-FFF2-40B4-BE49-F238E27FC236}">
                <a16:creationId xmlns:a16="http://schemas.microsoft.com/office/drawing/2014/main" id="{7988E2BC-08F3-4B45-B669-6695C81FDFBD}"/>
              </a:ext>
            </a:extLst>
          </p:cNvPr>
          <p:cNvSpPr/>
          <p:nvPr userDrawn="1"/>
        </p:nvSpPr>
        <p:spPr>
          <a:xfrm>
            <a:off x="0" y="-1"/>
            <a:ext cx="12192000" cy="624255"/>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4E3F779E-0444-2E45-BF2F-698A0005D1E3}"/>
              </a:ext>
            </a:extLst>
          </p:cNvPr>
          <p:cNvPicPr>
            <a:picLocks noChangeAspect="1"/>
          </p:cNvPicPr>
          <p:nvPr userDrawn="1"/>
        </p:nvPicPr>
        <p:blipFill>
          <a:blip r:embed="rId2"/>
          <a:stretch>
            <a:fillRect/>
          </a:stretch>
        </p:blipFill>
        <p:spPr>
          <a:xfrm>
            <a:off x="136379" y="104280"/>
            <a:ext cx="1403642" cy="432790"/>
          </a:xfrm>
          <a:prstGeom prst="rect">
            <a:avLst/>
          </a:prstGeom>
        </p:spPr>
      </p:pic>
      <p:pic>
        <p:nvPicPr>
          <p:cNvPr id="7" name="Picture 6">
            <a:extLst>
              <a:ext uri="{FF2B5EF4-FFF2-40B4-BE49-F238E27FC236}">
                <a16:creationId xmlns:a16="http://schemas.microsoft.com/office/drawing/2014/main" id="{57A4F877-9F7A-C54B-9923-00980CAC7E22}"/>
              </a:ext>
            </a:extLst>
          </p:cNvPr>
          <p:cNvPicPr>
            <a:picLocks noChangeAspect="1"/>
          </p:cNvPicPr>
          <p:nvPr userDrawn="1"/>
        </p:nvPicPr>
        <p:blipFill>
          <a:blip r:embed="rId3"/>
          <a:stretch>
            <a:fillRect/>
          </a:stretch>
        </p:blipFill>
        <p:spPr>
          <a:xfrm>
            <a:off x="9084781" y="35652"/>
            <a:ext cx="2931373" cy="501418"/>
          </a:xfrm>
          <a:prstGeom prst="rect">
            <a:avLst/>
          </a:prstGeom>
        </p:spPr>
      </p:pic>
      <p:sp>
        <p:nvSpPr>
          <p:cNvPr id="9" name="Rectangle 8">
            <a:extLst>
              <a:ext uri="{FF2B5EF4-FFF2-40B4-BE49-F238E27FC236}">
                <a16:creationId xmlns:a16="http://schemas.microsoft.com/office/drawing/2014/main" id="{8539543A-C464-EC43-8366-C91763E94711}"/>
              </a:ext>
            </a:extLst>
          </p:cNvPr>
          <p:cNvSpPr/>
          <p:nvPr userDrawn="1"/>
        </p:nvSpPr>
        <p:spPr>
          <a:xfrm>
            <a:off x="0" y="595632"/>
            <a:ext cx="12192000"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00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6B61-7CE0-DD49-B95E-B73CC5746FE2}"/>
              </a:ext>
            </a:extLst>
          </p:cNvPr>
          <p:cNvSpPr>
            <a:spLocks noGrp="1"/>
          </p:cNvSpPr>
          <p:nvPr>
            <p:ph type="title"/>
          </p:nvPr>
        </p:nvSpPr>
        <p:spPr>
          <a:xfrm>
            <a:off x="839788" y="987424"/>
            <a:ext cx="3932237" cy="1069975"/>
          </a:xfrm>
        </p:spPr>
        <p:txBody>
          <a:bodyPr anchor="b"/>
          <a:lstStyle>
            <a:lvl1pPr>
              <a:defRPr sz="3200">
                <a:solidFill>
                  <a:schemeClr val="tx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339A42D8-4432-D94F-88CF-9BD48C1D4677}"/>
              </a:ext>
            </a:extLst>
          </p:cNvPr>
          <p:cNvSpPr>
            <a:spLocks noGrp="1"/>
          </p:cNvSpPr>
          <p:nvPr>
            <p:ph type="body" sz="half" idx="2"/>
          </p:nvPr>
        </p:nvSpPr>
        <p:spPr>
          <a:xfrm>
            <a:off x="839788" y="2057400"/>
            <a:ext cx="3932237" cy="3811588"/>
          </a:xfrm>
        </p:spPr>
        <p:txBody>
          <a:bodyPr>
            <a:normAutofit/>
          </a:bodyPr>
          <a:lstStyle>
            <a:lvl1pPr marL="0" indent="0">
              <a:buNone/>
              <a:defRPr sz="2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a:extLst>
              <a:ext uri="{FF2B5EF4-FFF2-40B4-BE49-F238E27FC236}">
                <a16:creationId xmlns:a16="http://schemas.microsoft.com/office/drawing/2014/main" id="{D73A5741-2A6A-5943-A827-25ABFF7B6B19}"/>
              </a:ext>
            </a:extLst>
          </p:cNvPr>
          <p:cNvSpPr>
            <a:spLocks noGrp="1"/>
          </p:cNvSpPr>
          <p:nvPr>
            <p:ph idx="1"/>
          </p:nvPr>
        </p:nvSpPr>
        <p:spPr>
          <a:xfrm>
            <a:off x="5183188" y="987425"/>
            <a:ext cx="6172200" cy="4873625"/>
          </a:xfrm>
        </p:spPr>
        <p:txBody>
          <a:bodyPr>
            <a:normAutofit/>
          </a:bodyPr>
          <a:lstStyle>
            <a:lvl1pPr>
              <a:defRPr sz="2800">
                <a:solidFill>
                  <a:srgbClr val="1C2957"/>
                </a:solidFill>
              </a:defRPr>
            </a:lvl1pPr>
            <a:lvl2pPr>
              <a:defRPr sz="2800">
                <a:solidFill>
                  <a:srgbClr val="1C2957"/>
                </a:solidFill>
              </a:defRPr>
            </a:lvl2pPr>
            <a:lvl3pPr>
              <a:defRPr sz="2800">
                <a:solidFill>
                  <a:srgbClr val="1C2957"/>
                </a:solidFill>
              </a:defRPr>
            </a:lvl3pPr>
            <a:lvl4pPr>
              <a:defRPr sz="2800">
                <a:solidFill>
                  <a:srgbClr val="1C2957"/>
                </a:solidFill>
              </a:defRPr>
            </a:lvl4pPr>
            <a:lvl5pPr>
              <a:defRPr sz="2800">
                <a:solidFill>
                  <a:srgbClr val="1C2957"/>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8D5CD29-5ACF-4F45-8D21-EB747066EBF9}"/>
              </a:ext>
            </a:extLst>
          </p:cNvPr>
          <p:cNvSpPr>
            <a:spLocks noGrp="1"/>
          </p:cNvSpPr>
          <p:nvPr>
            <p:ph type="dt" sz="half" idx="10"/>
          </p:nvPr>
        </p:nvSpPr>
        <p:spPr/>
        <p:txBody>
          <a:bodyPr/>
          <a:lstStyle/>
          <a:p>
            <a:fld id="{A66E6AEE-A0F4-4A42-8688-16B62E000F16}" type="datetimeFigureOut">
              <a:rPr lang="en-US" smtClean="0"/>
              <a:t>3/28/2022</a:t>
            </a:fld>
            <a:endParaRPr lang="en-US" dirty="0"/>
          </a:p>
        </p:txBody>
      </p:sp>
      <p:sp>
        <p:nvSpPr>
          <p:cNvPr id="6" name="Footer Placeholder 5">
            <a:extLst>
              <a:ext uri="{FF2B5EF4-FFF2-40B4-BE49-F238E27FC236}">
                <a16:creationId xmlns:a16="http://schemas.microsoft.com/office/drawing/2014/main" id="{2E8432C2-B59A-7746-A8EA-1E85C7EBE8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C621832-6BBB-3344-A80C-9691FA235E4B}"/>
              </a:ext>
            </a:extLst>
          </p:cNvPr>
          <p:cNvSpPr>
            <a:spLocks noGrp="1"/>
          </p:cNvSpPr>
          <p:nvPr>
            <p:ph type="sldNum" sz="quarter" idx="12"/>
          </p:nvPr>
        </p:nvSpPr>
        <p:spPr/>
        <p:txBody>
          <a:bodyPr/>
          <a:lstStyle/>
          <a:p>
            <a:fld id="{17423862-4A92-D340-B44F-6A3C275071D0}" type="slidenum">
              <a:rPr lang="en-US" smtClean="0"/>
              <a:t>‹#›</a:t>
            </a:fld>
            <a:endParaRPr lang="en-US" dirty="0"/>
          </a:p>
        </p:txBody>
      </p:sp>
      <p:sp>
        <p:nvSpPr>
          <p:cNvPr id="13" name="Rectangle 12">
            <a:extLst>
              <a:ext uri="{FF2B5EF4-FFF2-40B4-BE49-F238E27FC236}">
                <a16:creationId xmlns:a16="http://schemas.microsoft.com/office/drawing/2014/main" id="{CC07FD81-F53B-AA43-9070-B6F95C80908D}"/>
              </a:ext>
            </a:extLst>
          </p:cNvPr>
          <p:cNvSpPr/>
          <p:nvPr userDrawn="1"/>
        </p:nvSpPr>
        <p:spPr>
          <a:xfrm>
            <a:off x="0" y="-1"/>
            <a:ext cx="12192000" cy="624255"/>
          </a:xfrm>
          <a:prstGeom prst="rect">
            <a:avLst/>
          </a:prstGeom>
          <a:solidFill>
            <a:srgbClr val="45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9A75BC7C-1B39-6B48-B5A9-747E9D7017F9}"/>
              </a:ext>
            </a:extLst>
          </p:cNvPr>
          <p:cNvPicPr>
            <a:picLocks noChangeAspect="1"/>
          </p:cNvPicPr>
          <p:nvPr userDrawn="1"/>
        </p:nvPicPr>
        <p:blipFill>
          <a:blip r:embed="rId2"/>
          <a:stretch>
            <a:fillRect/>
          </a:stretch>
        </p:blipFill>
        <p:spPr>
          <a:xfrm>
            <a:off x="136379" y="104280"/>
            <a:ext cx="1403642" cy="432790"/>
          </a:xfrm>
          <a:prstGeom prst="rect">
            <a:avLst/>
          </a:prstGeom>
        </p:spPr>
      </p:pic>
      <p:pic>
        <p:nvPicPr>
          <p:cNvPr id="15" name="Picture 14">
            <a:extLst>
              <a:ext uri="{FF2B5EF4-FFF2-40B4-BE49-F238E27FC236}">
                <a16:creationId xmlns:a16="http://schemas.microsoft.com/office/drawing/2014/main" id="{D9E0725F-73A2-634C-A295-CD524E0480EC}"/>
              </a:ext>
            </a:extLst>
          </p:cNvPr>
          <p:cNvPicPr>
            <a:picLocks noChangeAspect="1"/>
          </p:cNvPicPr>
          <p:nvPr userDrawn="1"/>
        </p:nvPicPr>
        <p:blipFill>
          <a:blip r:embed="rId3"/>
          <a:stretch>
            <a:fillRect/>
          </a:stretch>
        </p:blipFill>
        <p:spPr>
          <a:xfrm>
            <a:off x="9084781" y="35652"/>
            <a:ext cx="2931373" cy="501418"/>
          </a:xfrm>
          <a:prstGeom prst="rect">
            <a:avLst/>
          </a:prstGeom>
        </p:spPr>
      </p:pic>
      <p:sp>
        <p:nvSpPr>
          <p:cNvPr id="16" name="Rectangle 15">
            <a:extLst>
              <a:ext uri="{FF2B5EF4-FFF2-40B4-BE49-F238E27FC236}">
                <a16:creationId xmlns:a16="http://schemas.microsoft.com/office/drawing/2014/main" id="{EE8C6711-4085-8A41-8DF4-A213142192F6}"/>
              </a:ext>
            </a:extLst>
          </p:cNvPr>
          <p:cNvSpPr/>
          <p:nvPr userDrawn="1"/>
        </p:nvSpPr>
        <p:spPr>
          <a:xfrm>
            <a:off x="0" y="605419"/>
            <a:ext cx="12192000" cy="45719"/>
          </a:xfrm>
          <a:prstGeom prst="rect">
            <a:avLst/>
          </a:prstGeom>
          <a:solidFill>
            <a:srgbClr val="9FE880"/>
          </a:solidFill>
          <a:ln>
            <a:solidFill>
              <a:srgbClr val="9FE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8606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6589A-8E3A-BC49-84EC-BAD5FD81E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23367-A20F-8B4E-BF3B-8C31ED389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CBD835A-BFE7-6049-994A-91D55307A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E6AEE-A0F4-4A42-8688-16B62E000F16}" type="datetimeFigureOut">
              <a:rPr lang="en-US" smtClean="0"/>
              <a:t>3/28/2022</a:t>
            </a:fld>
            <a:endParaRPr lang="en-US" dirty="0"/>
          </a:p>
        </p:txBody>
      </p:sp>
      <p:sp>
        <p:nvSpPr>
          <p:cNvPr id="5" name="Footer Placeholder 4">
            <a:extLst>
              <a:ext uri="{FF2B5EF4-FFF2-40B4-BE49-F238E27FC236}">
                <a16:creationId xmlns:a16="http://schemas.microsoft.com/office/drawing/2014/main" id="{FF20A37A-33A9-4C4B-8330-9F69BBCB1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C0E945F-AFA0-EB43-96A3-474CA0694F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23862-4A92-D340-B44F-6A3C275071D0}" type="slidenum">
              <a:rPr lang="en-US" smtClean="0"/>
              <a:t>‹#›</a:t>
            </a:fld>
            <a:endParaRPr lang="en-US" dirty="0"/>
          </a:p>
        </p:txBody>
      </p:sp>
    </p:spTree>
    <p:extLst>
      <p:ext uri="{BB962C8B-B14F-4D97-AF65-F5344CB8AC3E}">
        <p14:creationId xmlns:p14="http://schemas.microsoft.com/office/powerpoint/2010/main" val="2220746713"/>
      </p:ext>
    </p:extLst>
  </p:cSld>
  <p:clrMap bg1="lt1" tx1="dk1" bg2="lt2" tx2="dk2" accent1="accent1" accent2="accent2" accent3="accent3" accent4="accent4" accent5="accent5" accent6="accent6" hlink="hlink" folHlink="folHlink"/>
  <p:sldLayoutIdLst>
    <p:sldLayoutId id="2147483663" r:id="rId1"/>
    <p:sldLayoutId id="2147483674"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1" r:id="rId11"/>
    <p:sldLayoutId id="2147483658"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elenmary@pitt.edu"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nlm.nih.gov/NIHbmic/domain_specific_repositories.html"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rants.nih.gov/grants/guide/notice-files/NOT-OD-21-016.htm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www.hsls.pitt.edu/node/6853/register"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mailto:hslsdata@pitt.edu" TargetMode="External"/><Relationship Id="rId2" Type="http://schemas.openxmlformats.org/officeDocument/2006/relationships/hyperlink" Target="https://hsls.libguides.com/data" TargetMode="External"/><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rants.nih.gov/grants/guide/notice-files/NOT-OD-21-013.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rants.nih.gov/grants/guide/notice-files/NOT-OD-21-016.html" TargetMode="External"/><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nlm.nih.gov/NIHbmic/domain_specific_repositories.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6999"/>
            <a:ext cx="10515600" cy="813159"/>
          </a:xfrm>
        </p:spPr>
        <p:txBody>
          <a:bodyPr/>
          <a:lstStyle/>
          <a:p>
            <a:pPr algn="ctr"/>
            <a:r>
              <a:rPr lang="en-US" dirty="0"/>
              <a:t>Welcome! Class will begin at </a:t>
            </a:r>
            <a:r>
              <a:rPr lang="en-US" dirty="0" smtClean="0"/>
              <a:t>11</a:t>
            </a:r>
            <a:r>
              <a:rPr lang="en-US" dirty="0" smtClean="0"/>
              <a:t>:00am.</a:t>
            </a:r>
            <a:endParaRPr lang="en-US" dirty="0"/>
          </a:p>
        </p:txBody>
      </p:sp>
      <p:sp>
        <p:nvSpPr>
          <p:cNvPr id="3" name="Content Placeholder 2"/>
          <p:cNvSpPr>
            <a:spLocks noGrp="1"/>
          </p:cNvSpPr>
          <p:nvPr>
            <p:ph idx="1"/>
          </p:nvPr>
        </p:nvSpPr>
        <p:spPr>
          <a:xfrm>
            <a:off x="838200" y="1825625"/>
            <a:ext cx="10515600" cy="4859260"/>
          </a:xfrm>
        </p:spPr>
        <p:txBody>
          <a:bodyPr>
            <a:normAutofit/>
          </a:bodyPr>
          <a:lstStyle/>
          <a:p>
            <a:pPr marL="0" indent="0">
              <a:lnSpc>
                <a:spcPct val="110000"/>
              </a:lnSpc>
              <a:buNone/>
            </a:pPr>
            <a:r>
              <a:rPr lang="en-US" dirty="0"/>
              <a:t>Notes:</a:t>
            </a:r>
          </a:p>
          <a:p>
            <a:pPr lvl="1">
              <a:lnSpc>
                <a:spcPct val="110000"/>
              </a:lnSpc>
            </a:pPr>
            <a:r>
              <a:rPr lang="en-US" dirty="0" smtClean="0"/>
              <a:t>This class will not be recorded</a:t>
            </a:r>
            <a:endParaRPr lang="en-US" dirty="0"/>
          </a:p>
          <a:p>
            <a:pPr lvl="1">
              <a:lnSpc>
                <a:spcPct val="110000"/>
              </a:lnSpc>
            </a:pPr>
            <a:r>
              <a:rPr lang="en-US" dirty="0"/>
              <a:t>I will send out </a:t>
            </a:r>
            <a:r>
              <a:rPr lang="en-US" dirty="0" smtClean="0"/>
              <a:t>slides, a handout, </a:t>
            </a:r>
            <a:r>
              <a:rPr lang="en-US" dirty="0" smtClean="0"/>
              <a:t>and </a:t>
            </a:r>
            <a:r>
              <a:rPr lang="en-US" dirty="0"/>
              <a:t>a link to the </a:t>
            </a:r>
            <a:r>
              <a:rPr lang="en-US" dirty="0" smtClean="0"/>
              <a:t>class </a:t>
            </a:r>
            <a:r>
              <a:rPr lang="en-US" dirty="0"/>
              <a:t>evaluation after our </a:t>
            </a:r>
            <a:r>
              <a:rPr lang="en-US" dirty="0" smtClean="0"/>
              <a:t>session</a:t>
            </a:r>
            <a:endParaRPr lang="en-US" dirty="0"/>
          </a:p>
          <a:p>
            <a:pPr lvl="1">
              <a:lnSpc>
                <a:spcPct val="110000"/>
              </a:lnSpc>
            </a:pPr>
            <a:r>
              <a:rPr lang="en-US" dirty="0" smtClean="0"/>
              <a:t>Feel free </a:t>
            </a:r>
            <a:r>
              <a:rPr lang="en-US" dirty="0" smtClean="0"/>
              <a:t>to post </a:t>
            </a:r>
            <a:r>
              <a:rPr lang="en-US" dirty="0" smtClean="0"/>
              <a:t>questions </a:t>
            </a:r>
            <a:r>
              <a:rPr lang="en-US" dirty="0" smtClean="0"/>
              <a:t>in the chat at any </a:t>
            </a:r>
            <a:r>
              <a:rPr lang="en-US" dirty="0" smtClean="0"/>
              <a:t>time (or unmute yourself)</a:t>
            </a:r>
            <a:endParaRPr lang="en-US" dirty="0" smtClean="0"/>
          </a:p>
          <a:p>
            <a:pPr lvl="1">
              <a:lnSpc>
                <a:spcPct val="110000"/>
              </a:lnSpc>
            </a:pPr>
            <a:r>
              <a:rPr lang="en-US" dirty="0" smtClean="0"/>
              <a:t>My </a:t>
            </a:r>
            <a:r>
              <a:rPr lang="en-US" dirty="0"/>
              <a:t>email: </a:t>
            </a:r>
            <a:r>
              <a:rPr lang="en-US" dirty="0">
                <a:hlinkClick r:id="rId2"/>
              </a:rPr>
              <a:t>helenmary@pitt.edu</a:t>
            </a:r>
            <a:endParaRPr lang="en-US" dirty="0"/>
          </a:p>
        </p:txBody>
      </p:sp>
    </p:spTree>
    <p:extLst>
      <p:ext uri="{BB962C8B-B14F-4D97-AF65-F5344CB8AC3E}">
        <p14:creationId xmlns:p14="http://schemas.microsoft.com/office/powerpoint/2010/main" val="3113409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Discipline-Specific Repositories</a:t>
            </a:r>
            <a:endParaRPr lang="en-US" dirty="0"/>
          </a:p>
        </p:txBody>
      </p:sp>
      <p:sp>
        <p:nvSpPr>
          <p:cNvPr id="5" name="Content Placeholder 4"/>
          <p:cNvSpPr>
            <a:spLocks noGrp="1"/>
          </p:cNvSpPr>
          <p:nvPr>
            <p:ph idx="1"/>
          </p:nvPr>
        </p:nvSpPr>
        <p:spPr/>
        <p:txBody>
          <a:bodyPr>
            <a:normAutofit/>
          </a:bodyPr>
          <a:lstStyle/>
          <a:p>
            <a:pPr>
              <a:lnSpc>
                <a:spcPct val="100000"/>
              </a:lnSpc>
              <a:spcBef>
                <a:spcPts val="2400"/>
              </a:spcBef>
              <a:spcAft>
                <a:spcPts val="600"/>
              </a:spcAft>
            </a:pPr>
            <a:endParaRPr lang="en-US" sz="2400" dirty="0" smtClean="0"/>
          </a:p>
          <a:p>
            <a:pPr>
              <a:lnSpc>
                <a:spcPct val="100000"/>
              </a:lnSpc>
              <a:spcBef>
                <a:spcPts val="2400"/>
              </a:spcBef>
              <a:spcAft>
                <a:spcPts val="600"/>
              </a:spcAft>
            </a:pPr>
            <a:r>
              <a:rPr lang="en-US" sz="2400" dirty="0" smtClean="0"/>
              <a:t>Open the NIH list of open domain-specific data </a:t>
            </a:r>
            <a:r>
              <a:rPr lang="en-US" sz="2400" dirty="0"/>
              <a:t>sharing repositories (</a:t>
            </a:r>
            <a:r>
              <a:rPr lang="en-US" sz="2400" dirty="0">
                <a:hlinkClick r:id="rId2"/>
              </a:rPr>
              <a:t>https://</a:t>
            </a:r>
            <a:r>
              <a:rPr lang="en-US" sz="2400" dirty="0" smtClean="0">
                <a:hlinkClick r:id="rId2"/>
              </a:rPr>
              <a:t>www.nlm.nih.gov/NIHbmic/domain_specific_repositories.html</a:t>
            </a:r>
            <a:r>
              <a:rPr lang="en-US" sz="2400" dirty="0" smtClean="0"/>
              <a:t>) and look at the options. Do you see a repository that might fit your data? (Note that the table spans two pages.)</a:t>
            </a:r>
            <a:endParaRPr lang="en-US" sz="2400" dirty="0"/>
          </a:p>
        </p:txBody>
      </p:sp>
    </p:spTree>
    <p:extLst>
      <p:ext uri="{BB962C8B-B14F-4D97-AF65-F5344CB8AC3E}">
        <p14:creationId xmlns:p14="http://schemas.microsoft.com/office/powerpoint/2010/main" val="3519183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Discipline-Specific Repositories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Q: I know of a repository for my subject that isn’t on the NIH list. Can I use it?</a:t>
            </a:r>
          </a:p>
          <a:p>
            <a:pPr marL="0" indent="0">
              <a:buNone/>
            </a:pPr>
            <a:endParaRPr lang="en-US" dirty="0"/>
          </a:p>
          <a:p>
            <a:pPr marL="0" indent="0">
              <a:buNone/>
            </a:pPr>
            <a:r>
              <a:rPr lang="en-US" dirty="0" smtClean="0"/>
              <a:t>A: It depends! How robust is it? Do you think it will still be around in 10 years? Are your colleagues using it? For more specific guiding questions, see the checklist in Section I of the </a:t>
            </a:r>
            <a:r>
              <a:rPr lang="en-US" dirty="0" smtClean="0">
                <a:hlinkClick r:id="rId2"/>
              </a:rPr>
              <a:t>Supplemental Information</a:t>
            </a:r>
            <a:r>
              <a:rPr lang="en-US" dirty="0" smtClean="0"/>
              <a:t>, “Desirable Characteristics for All Data Repositories”</a:t>
            </a:r>
            <a:endParaRPr lang="en-US" dirty="0"/>
          </a:p>
        </p:txBody>
      </p:sp>
    </p:spTree>
    <p:extLst>
      <p:ext uri="{BB962C8B-B14F-4D97-AF65-F5344CB8AC3E}">
        <p14:creationId xmlns:p14="http://schemas.microsoft.com/office/powerpoint/2010/main" val="3255171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Generalist Repositories</a:t>
            </a:r>
            <a:endParaRPr lang="en-US" dirty="0"/>
          </a:p>
        </p:txBody>
      </p:sp>
      <p:sp>
        <p:nvSpPr>
          <p:cNvPr id="3" name="Content Placeholder 2"/>
          <p:cNvSpPr>
            <a:spLocks noGrp="1"/>
          </p:cNvSpPr>
          <p:nvPr>
            <p:ph idx="1"/>
          </p:nvPr>
        </p:nvSpPr>
        <p:spPr/>
        <p:txBody>
          <a:bodyPr/>
          <a:lstStyle/>
          <a:p>
            <a:r>
              <a:rPr lang="en-US" dirty="0" smtClean="0"/>
              <a:t>Generalist repositories take scientific data from ALL disciplines. Often they take other material too: publications, code, video, posters, slide decks…</a:t>
            </a:r>
          </a:p>
          <a:p>
            <a:r>
              <a:rPr lang="en-US" dirty="0" smtClean="0"/>
              <a:t>Excellent choice if you have lots of types of research products and want to keep everything in one place</a:t>
            </a:r>
          </a:p>
          <a:p>
            <a:r>
              <a:rPr lang="en-US" dirty="0" smtClean="0"/>
              <a:t>Come in free or paid versions, and can provide no data curation or lots of it</a:t>
            </a:r>
          </a:p>
          <a:p>
            <a:r>
              <a:rPr lang="en-US" dirty="0" smtClean="0"/>
              <a:t>All the desirable characteristics listed in the Supplemental Information still apply—not all generalist repositories are created equal</a:t>
            </a:r>
            <a:endParaRPr lang="en-US" dirty="0"/>
          </a:p>
        </p:txBody>
      </p:sp>
    </p:spTree>
    <p:extLst>
      <p:ext uri="{BB962C8B-B14F-4D97-AF65-F5344CB8AC3E}">
        <p14:creationId xmlns:p14="http://schemas.microsoft.com/office/powerpoint/2010/main" val="3674930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Generalist Repository Spotlight: Dryad</a:t>
            </a:r>
            <a:endParaRPr lang="en-US" dirty="0"/>
          </a:p>
        </p:txBody>
      </p:sp>
      <p:sp>
        <p:nvSpPr>
          <p:cNvPr id="4" name="Content Placeholder 3"/>
          <p:cNvSpPr>
            <a:spLocks noGrp="1"/>
          </p:cNvSpPr>
          <p:nvPr>
            <p:ph sz="half" idx="1"/>
          </p:nvPr>
        </p:nvSpPr>
        <p:spPr/>
        <p:txBody>
          <a:bodyPr>
            <a:normAutofit lnSpcReduction="10000"/>
          </a:bodyPr>
          <a:lstStyle/>
          <a:p>
            <a:endParaRPr lang="en-US" sz="2400" dirty="0"/>
          </a:p>
          <a:p>
            <a:r>
              <a:rPr lang="en-US" sz="2400" dirty="0" smtClean="0"/>
              <a:t>Excellent quality generalist data repository</a:t>
            </a:r>
          </a:p>
          <a:p>
            <a:r>
              <a:rPr lang="en-US" sz="2400" dirty="0" smtClean="0"/>
              <a:t>Cost: $120 per data submission, with storage fees for data over 50GB</a:t>
            </a:r>
          </a:p>
          <a:p>
            <a:r>
              <a:rPr lang="en-US" sz="2400" dirty="0" smtClean="0"/>
              <a:t>Size limits: 300GB per data publication; higher sizes available on request</a:t>
            </a:r>
          </a:p>
          <a:p>
            <a:r>
              <a:rPr lang="en-US" sz="2400" dirty="0" smtClean="0"/>
              <a:t>Confidentiality requirements: No PIH allowed</a:t>
            </a:r>
          </a:p>
          <a:p>
            <a:r>
              <a:rPr lang="en-US" sz="2400" dirty="0" smtClean="0"/>
              <a:t>Issues DOIs</a:t>
            </a:r>
            <a:endParaRPr lang="en-US" sz="2400"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3570279"/>
            <a:ext cx="5181600" cy="862029"/>
          </a:xfrm>
        </p:spPr>
      </p:pic>
    </p:spTree>
    <p:extLst>
      <p:ext uri="{BB962C8B-B14F-4D97-AF65-F5344CB8AC3E}">
        <p14:creationId xmlns:p14="http://schemas.microsoft.com/office/powerpoint/2010/main" val="3004608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Generalist Repository Spotlight: </a:t>
            </a:r>
            <a:r>
              <a:rPr lang="en-US" dirty="0" err="1" smtClean="0"/>
              <a:t>Figshare</a:t>
            </a:r>
            <a:endParaRPr lang="en-US" dirty="0"/>
          </a:p>
        </p:txBody>
      </p:sp>
      <p:sp>
        <p:nvSpPr>
          <p:cNvPr id="4" name="Content Placeholder 3"/>
          <p:cNvSpPr>
            <a:spLocks noGrp="1"/>
          </p:cNvSpPr>
          <p:nvPr>
            <p:ph sz="half" idx="1"/>
          </p:nvPr>
        </p:nvSpPr>
        <p:spPr/>
        <p:txBody>
          <a:bodyPr/>
          <a:lstStyle/>
          <a:p>
            <a:r>
              <a:rPr lang="en-US" dirty="0" smtClean="0"/>
              <a:t>Good quality generalist repository that accepts EVERYTHING</a:t>
            </a:r>
          </a:p>
          <a:p>
            <a:r>
              <a:rPr lang="en-US" dirty="0" smtClean="0"/>
              <a:t>Cost: free</a:t>
            </a:r>
          </a:p>
          <a:p>
            <a:r>
              <a:rPr lang="en-US" dirty="0" smtClean="0"/>
              <a:t>Size: 20GB (total and per-file), or paid option (</a:t>
            </a:r>
            <a:r>
              <a:rPr lang="en-US" dirty="0" err="1" smtClean="0"/>
              <a:t>figshare</a:t>
            </a:r>
            <a:r>
              <a:rPr lang="en-US" dirty="0" smtClean="0"/>
              <a:t>+) for large files</a:t>
            </a:r>
          </a:p>
          <a:p>
            <a:r>
              <a:rPr lang="en-US" dirty="0" smtClean="0"/>
              <a:t>Issues DOIs</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3199765"/>
            <a:ext cx="5181600" cy="1603057"/>
          </a:xfrm>
        </p:spPr>
      </p:pic>
    </p:spTree>
    <p:extLst>
      <p:ext uri="{BB962C8B-B14F-4D97-AF65-F5344CB8AC3E}">
        <p14:creationId xmlns:p14="http://schemas.microsoft.com/office/powerpoint/2010/main" val="530014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Generalist Repository Spotlight: </a:t>
            </a:r>
            <a:r>
              <a:rPr lang="en-US" dirty="0" err="1" smtClean="0"/>
              <a:t>Zenodo</a:t>
            </a:r>
            <a:endParaRPr lang="en-US" dirty="0"/>
          </a:p>
        </p:txBody>
      </p:sp>
      <p:sp>
        <p:nvSpPr>
          <p:cNvPr id="4" name="Content Placeholder 3"/>
          <p:cNvSpPr>
            <a:spLocks noGrp="1"/>
          </p:cNvSpPr>
          <p:nvPr>
            <p:ph sz="half" idx="1"/>
          </p:nvPr>
        </p:nvSpPr>
        <p:spPr/>
        <p:txBody>
          <a:bodyPr>
            <a:normAutofit fontScale="92500"/>
          </a:bodyPr>
          <a:lstStyle/>
          <a:p>
            <a:r>
              <a:rPr lang="en-US" dirty="0" smtClean="0"/>
              <a:t>Excellent quality generalist repository that takes data, code, and other supplementary information (any format)</a:t>
            </a:r>
          </a:p>
          <a:p>
            <a:r>
              <a:rPr lang="en-US" dirty="0" smtClean="0"/>
              <a:t>Cost: free, but excess file size fees may apply</a:t>
            </a:r>
          </a:p>
          <a:p>
            <a:r>
              <a:rPr lang="en-US" dirty="0" smtClean="0"/>
              <a:t>Size limits: 50GB per record</a:t>
            </a:r>
          </a:p>
          <a:p>
            <a:r>
              <a:rPr lang="en-US" dirty="0" smtClean="0"/>
              <a:t>Must not violate confidentiality and respect PIH</a:t>
            </a:r>
          </a:p>
          <a:p>
            <a:r>
              <a:rPr lang="en-US" dirty="0" smtClean="0"/>
              <a:t>Issues DOIs</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64974"/>
            <a:ext cx="5181600" cy="2072640"/>
          </a:xfrm>
        </p:spPr>
      </p:pic>
    </p:spTree>
    <p:extLst>
      <p:ext uri="{BB962C8B-B14F-4D97-AF65-F5344CB8AC3E}">
        <p14:creationId xmlns:p14="http://schemas.microsoft.com/office/powerpoint/2010/main" val="3052392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session: how to actually deposit data</a:t>
            </a:r>
            <a:endParaRPr lang="en-US" dirty="0"/>
          </a:p>
        </p:txBody>
      </p:sp>
      <p:sp>
        <p:nvSpPr>
          <p:cNvPr id="3" name="Content Placeholder 2"/>
          <p:cNvSpPr>
            <a:spLocks noGrp="1"/>
          </p:cNvSpPr>
          <p:nvPr>
            <p:ph idx="1"/>
          </p:nvPr>
        </p:nvSpPr>
        <p:spPr/>
        <p:txBody>
          <a:bodyPr/>
          <a:lstStyle/>
          <a:p>
            <a:r>
              <a:rPr lang="en-US" b="1" dirty="0"/>
              <a:t>Preparing for the New NIH Data Management &amp; Sharing Plan: Session 3 -- Documentation, Metadata, and the "How" of Deposit </a:t>
            </a:r>
          </a:p>
          <a:p>
            <a:endParaRPr lang="en-US" dirty="0" smtClean="0"/>
          </a:p>
          <a:p>
            <a:r>
              <a:rPr lang="en-US" dirty="0" smtClean="0"/>
              <a:t>Instructor</a:t>
            </a:r>
            <a:r>
              <a:rPr lang="en-US" dirty="0"/>
              <a:t>: Helenmary Sheridan</a:t>
            </a:r>
            <a:br>
              <a:rPr lang="en-US" dirty="0"/>
            </a:br>
            <a:r>
              <a:rPr lang="en-US" dirty="0"/>
              <a:t>Date: April 22, 2022 </a:t>
            </a:r>
            <a:br>
              <a:rPr lang="en-US" dirty="0"/>
            </a:br>
            <a:r>
              <a:rPr lang="en-US" dirty="0"/>
              <a:t>Time: 1:00pm to 2:30pm </a:t>
            </a:r>
            <a:br>
              <a:rPr lang="en-US" dirty="0"/>
            </a:br>
            <a:r>
              <a:rPr lang="en-US" dirty="0"/>
              <a:t>Location: Online, Online - synchronous</a:t>
            </a:r>
            <a:br>
              <a:rPr lang="en-US" dirty="0"/>
            </a:br>
            <a:r>
              <a:rPr lang="en-US" dirty="0">
                <a:hlinkClick r:id="rId2"/>
              </a:rPr>
              <a:t>Register for this class</a:t>
            </a:r>
            <a:endParaRPr lang="en-US" dirty="0"/>
          </a:p>
        </p:txBody>
      </p:sp>
    </p:spTree>
    <p:extLst>
      <p:ext uri="{BB962C8B-B14F-4D97-AF65-F5344CB8AC3E}">
        <p14:creationId xmlns:p14="http://schemas.microsoft.com/office/powerpoint/2010/main" val="2097857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CFDD-04AE-4F46-80B1-13BE25240F5F}"/>
              </a:ext>
            </a:extLst>
          </p:cNvPr>
          <p:cNvSpPr>
            <a:spLocks noGrp="1"/>
          </p:cNvSpPr>
          <p:nvPr>
            <p:ph type="ctrTitle"/>
          </p:nvPr>
        </p:nvSpPr>
        <p:spPr>
          <a:xfrm>
            <a:off x="5067655" y="927379"/>
            <a:ext cx="6990460" cy="2316624"/>
          </a:xfrm>
        </p:spPr>
        <p:txBody>
          <a:bodyPr>
            <a:normAutofit/>
          </a:bodyPr>
          <a:lstStyle/>
          <a:p>
            <a:r>
              <a:rPr lang="en-US" sz="4000" dirty="0" smtClean="0"/>
              <a:t>Preparing for the New NIH Data Management &amp; Sharing Plan (DMSP)</a:t>
            </a:r>
            <a:endParaRPr lang="en-US" sz="4000" dirty="0"/>
          </a:p>
        </p:txBody>
      </p:sp>
      <p:sp>
        <p:nvSpPr>
          <p:cNvPr id="3" name="Subtitle 2">
            <a:extLst>
              <a:ext uri="{FF2B5EF4-FFF2-40B4-BE49-F238E27FC236}">
                <a16:creationId xmlns:a16="http://schemas.microsoft.com/office/drawing/2014/main" id="{2082A857-EBC7-6048-9193-F9EC4F7A7E22}"/>
              </a:ext>
            </a:extLst>
          </p:cNvPr>
          <p:cNvSpPr>
            <a:spLocks noGrp="1"/>
          </p:cNvSpPr>
          <p:nvPr>
            <p:ph type="subTitle" idx="1"/>
          </p:nvPr>
        </p:nvSpPr>
        <p:spPr>
          <a:xfrm>
            <a:off x="5067655" y="3467578"/>
            <a:ext cx="7019752" cy="1123356"/>
          </a:xfrm>
        </p:spPr>
        <p:txBody>
          <a:bodyPr>
            <a:normAutofit/>
          </a:bodyPr>
          <a:lstStyle/>
          <a:p>
            <a:r>
              <a:rPr lang="en-US" i="1" dirty="0" smtClean="0"/>
              <a:t>Session 2</a:t>
            </a:r>
          </a:p>
          <a:p>
            <a:r>
              <a:rPr lang="en-US" dirty="0" smtClean="0"/>
              <a:t>Where to Share Data</a:t>
            </a:r>
            <a:endParaRPr lang="en-US" dirty="0"/>
          </a:p>
        </p:txBody>
      </p:sp>
      <p:pic>
        <p:nvPicPr>
          <p:cNvPr id="6" name="Picture Placeholder 5" descr="A picture containing sitting, indoor, circuit, table&#10;&#10;Description automatically generated">
            <a:extLst>
              <a:ext uri="{FF2B5EF4-FFF2-40B4-BE49-F238E27FC236}">
                <a16:creationId xmlns:a16="http://schemas.microsoft.com/office/drawing/2014/main" id="{F02D3CE5-369C-4648-9B34-8D3C673FB6A6}"/>
              </a:ext>
            </a:extLst>
          </p:cNvPr>
          <p:cNvPicPr>
            <a:picLocks noGrp="1" noChangeAspect="1"/>
          </p:cNvPicPr>
          <p:nvPr>
            <p:ph type="pic" sz="quarter" idx="10"/>
          </p:nvPr>
        </p:nvPicPr>
        <p:blipFill>
          <a:blip r:embed="rId2"/>
          <a:srcRect l="18779" r="18779"/>
          <a:stretch>
            <a:fillRect/>
          </a:stretch>
        </p:blipFill>
        <p:spPr/>
      </p:pic>
      <p:sp>
        <p:nvSpPr>
          <p:cNvPr id="4" name="TextBox 3"/>
          <p:cNvSpPr txBox="1"/>
          <p:nvPr/>
        </p:nvSpPr>
        <p:spPr>
          <a:xfrm>
            <a:off x="5317037" y="4659746"/>
            <a:ext cx="2964273" cy="830997"/>
          </a:xfrm>
          <a:prstGeom prst="rect">
            <a:avLst/>
          </a:prstGeom>
          <a:noFill/>
        </p:spPr>
        <p:txBody>
          <a:bodyPr wrap="none" rtlCol="0">
            <a:spAutoFit/>
          </a:bodyPr>
          <a:lstStyle/>
          <a:p>
            <a:r>
              <a:rPr lang="en-US" sz="1600" dirty="0" smtClean="0"/>
              <a:t>Helenmary Sheridan</a:t>
            </a:r>
          </a:p>
          <a:p>
            <a:r>
              <a:rPr lang="en-US" sz="1600" dirty="0" smtClean="0"/>
              <a:t>Data Services Librarian, HSLS</a:t>
            </a:r>
          </a:p>
          <a:p>
            <a:r>
              <a:rPr lang="en-US" sz="1600" dirty="0" smtClean="0"/>
              <a:t>helenmary@pitt.edu</a:t>
            </a:r>
            <a:endParaRPr lang="en-US" sz="1600" dirty="0"/>
          </a:p>
        </p:txBody>
      </p:sp>
    </p:spTree>
    <p:extLst>
      <p:ext uri="{BB962C8B-B14F-4D97-AF65-F5344CB8AC3E}">
        <p14:creationId xmlns:p14="http://schemas.microsoft.com/office/powerpoint/2010/main" val="1025835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6C2AB9-BA21-467F-8E1D-C85742F52F94}"/>
              </a:ext>
            </a:extLst>
          </p:cNvPr>
          <p:cNvSpPr>
            <a:spLocks noGrp="1"/>
          </p:cNvSpPr>
          <p:nvPr>
            <p:ph type="title"/>
          </p:nvPr>
        </p:nvSpPr>
        <p:spPr/>
        <p:txBody>
          <a:bodyPr/>
          <a:lstStyle/>
          <a:p>
            <a:r>
              <a:rPr lang="en-US" dirty="0"/>
              <a:t>Data Services @ HSLS</a:t>
            </a:r>
          </a:p>
        </p:txBody>
      </p:sp>
      <p:sp>
        <p:nvSpPr>
          <p:cNvPr id="8" name="Content Placeholder 7">
            <a:extLst>
              <a:ext uri="{FF2B5EF4-FFF2-40B4-BE49-F238E27FC236}">
                <a16:creationId xmlns:a16="http://schemas.microsoft.com/office/drawing/2014/main" id="{488C1D87-B669-4557-BD9D-2A8745F23EEF}"/>
              </a:ext>
            </a:extLst>
          </p:cNvPr>
          <p:cNvSpPr>
            <a:spLocks noGrp="1"/>
          </p:cNvSpPr>
          <p:nvPr>
            <p:ph sz="half" idx="1"/>
          </p:nvPr>
        </p:nvSpPr>
        <p:spPr>
          <a:xfrm>
            <a:off x="838200" y="2664542"/>
            <a:ext cx="11186652" cy="4193458"/>
          </a:xfrm>
        </p:spPr>
        <p:txBody>
          <a:bodyPr numCol="2">
            <a:normAutofit fontScale="62500" lnSpcReduction="20000"/>
          </a:bodyPr>
          <a:lstStyle/>
          <a:p>
            <a:pPr marL="0" indent="0">
              <a:lnSpc>
                <a:spcPct val="120000"/>
              </a:lnSpc>
              <a:buNone/>
            </a:pPr>
            <a:r>
              <a:rPr lang="en-US" b="1" dirty="0"/>
              <a:t>Organize your research data before, during, and after collection</a:t>
            </a:r>
            <a:r>
              <a:rPr lang="en-US" dirty="0"/>
              <a:t> </a:t>
            </a:r>
          </a:p>
          <a:p>
            <a:pPr marL="742950" lvl="1" indent="-285750">
              <a:lnSpc>
                <a:spcPct val="120000"/>
              </a:lnSpc>
              <a:buFont typeface="Arial" panose="020B0604020202020204" pitchFamily="34" charset="0"/>
              <a:buChar char="•"/>
            </a:pPr>
            <a:r>
              <a:rPr lang="en-US" dirty="0"/>
              <a:t>Write a data management plan (DMP)</a:t>
            </a:r>
          </a:p>
          <a:p>
            <a:pPr marL="742950" lvl="1" indent="-285750">
              <a:lnSpc>
                <a:spcPct val="120000"/>
              </a:lnSpc>
              <a:buFont typeface="Arial" panose="020B0604020202020204" pitchFamily="34" charset="0"/>
              <a:buChar char="•"/>
            </a:pPr>
            <a:r>
              <a:rPr lang="en-US" dirty="0"/>
              <a:t>Use electronic research notebooks</a:t>
            </a:r>
          </a:p>
          <a:p>
            <a:pPr marL="742950" lvl="1" indent="-285750">
              <a:lnSpc>
                <a:spcPct val="120000"/>
              </a:lnSpc>
              <a:buFont typeface="Arial" panose="020B0604020202020204" pitchFamily="34" charset="0"/>
              <a:buChar char="•"/>
            </a:pPr>
            <a:r>
              <a:rPr lang="en-US" dirty="0"/>
              <a:t>Preserve your data for long-term use</a:t>
            </a:r>
            <a:endParaRPr lang="en-US" b="1" dirty="0"/>
          </a:p>
          <a:p>
            <a:pPr marL="0" indent="0">
              <a:lnSpc>
                <a:spcPct val="120000"/>
              </a:lnSpc>
              <a:buNone/>
            </a:pPr>
            <a:r>
              <a:rPr lang="en-US" b="1" dirty="0"/>
              <a:t>Use data effectively</a:t>
            </a:r>
            <a:r>
              <a:rPr lang="en-US" dirty="0"/>
              <a:t> </a:t>
            </a:r>
          </a:p>
          <a:p>
            <a:pPr marL="742950" lvl="1" indent="-285750">
              <a:lnSpc>
                <a:spcPct val="120000"/>
              </a:lnSpc>
              <a:buFont typeface="Arial" panose="020B0604020202020204" pitchFamily="34" charset="0"/>
              <a:buChar char="•"/>
            </a:pPr>
            <a:r>
              <a:rPr lang="en-US" dirty="0"/>
              <a:t>Create effective data visualizations</a:t>
            </a:r>
          </a:p>
          <a:p>
            <a:pPr marL="742950" lvl="1" indent="-285750">
              <a:lnSpc>
                <a:spcPct val="120000"/>
              </a:lnSpc>
              <a:buFont typeface="Arial" panose="020B0604020202020204" pitchFamily="34" charset="0"/>
              <a:buChar char="•"/>
            </a:pPr>
            <a:r>
              <a:rPr lang="en-US" dirty="0"/>
              <a:t>Locate existing datasets for reuse </a:t>
            </a:r>
          </a:p>
          <a:p>
            <a:pPr marL="742950" lvl="1" indent="-285750">
              <a:lnSpc>
                <a:spcPct val="120000"/>
              </a:lnSpc>
              <a:buFont typeface="Arial" panose="020B0604020202020204" pitchFamily="34" charset="0"/>
              <a:buChar char="•"/>
            </a:pPr>
            <a:r>
              <a:rPr lang="en-US" dirty="0"/>
              <a:t>Cite datasets accurately </a:t>
            </a:r>
          </a:p>
          <a:p>
            <a:pPr marL="0" indent="0">
              <a:lnSpc>
                <a:spcPct val="120000"/>
              </a:lnSpc>
              <a:buNone/>
            </a:pPr>
            <a:endParaRPr lang="en-US" b="1" dirty="0"/>
          </a:p>
          <a:p>
            <a:pPr marL="0" indent="0">
              <a:lnSpc>
                <a:spcPct val="120000"/>
              </a:lnSpc>
              <a:buNone/>
            </a:pPr>
            <a:endParaRPr lang="en-US" b="1" dirty="0"/>
          </a:p>
          <a:p>
            <a:pPr marL="0" indent="0">
              <a:lnSpc>
                <a:spcPct val="120000"/>
              </a:lnSpc>
              <a:buNone/>
            </a:pPr>
            <a:r>
              <a:rPr lang="en-US" b="1" dirty="0"/>
              <a:t>Share your research data</a:t>
            </a:r>
            <a:r>
              <a:rPr lang="en-US" dirty="0"/>
              <a:t> </a:t>
            </a:r>
          </a:p>
          <a:p>
            <a:pPr marL="742950" lvl="1" indent="-285750">
              <a:lnSpc>
                <a:spcPct val="120000"/>
              </a:lnSpc>
              <a:buFont typeface="Arial" panose="020B0604020202020204" pitchFamily="34" charset="0"/>
              <a:buChar char="•"/>
            </a:pPr>
            <a:r>
              <a:rPr lang="en-US" dirty="0"/>
              <a:t>Comply with data sharing policies</a:t>
            </a:r>
          </a:p>
          <a:p>
            <a:pPr marL="742950" lvl="1" indent="-285750">
              <a:lnSpc>
                <a:spcPct val="120000"/>
              </a:lnSpc>
              <a:buFont typeface="Arial" panose="020B0604020202020204" pitchFamily="34" charset="0"/>
              <a:buChar char="•"/>
            </a:pPr>
            <a:r>
              <a:rPr lang="en-US" dirty="0"/>
              <a:t>Identify appropriate data repositories </a:t>
            </a:r>
          </a:p>
          <a:p>
            <a:pPr marL="742950" lvl="1" indent="-285750">
              <a:lnSpc>
                <a:spcPct val="120000"/>
              </a:lnSpc>
              <a:buFont typeface="Arial" panose="020B0604020202020204" pitchFamily="34" charset="0"/>
              <a:buChar char="•"/>
            </a:pPr>
            <a:r>
              <a:rPr lang="en-US" dirty="0"/>
              <a:t>Prepare datasets for sharing with documentation and metadata</a:t>
            </a:r>
            <a:endParaRPr lang="en-US" b="1" dirty="0"/>
          </a:p>
          <a:p>
            <a:pPr marL="0" indent="0">
              <a:lnSpc>
                <a:spcPct val="120000"/>
              </a:lnSpc>
              <a:buNone/>
            </a:pPr>
            <a:r>
              <a:rPr lang="en-US" b="1" dirty="0"/>
              <a:t>Increase the reproducibility of your research</a:t>
            </a:r>
            <a:r>
              <a:rPr lang="en-US" dirty="0"/>
              <a:t> </a:t>
            </a:r>
          </a:p>
          <a:p>
            <a:pPr marL="742950" lvl="1" indent="-285750">
              <a:lnSpc>
                <a:spcPct val="120000"/>
              </a:lnSpc>
              <a:buFont typeface="Arial" panose="020B0604020202020204" pitchFamily="34" charset="0"/>
              <a:buChar char="•"/>
            </a:pPr>
            <a:r>
              <a:rPr lang="en-US" dirty="0"/>
              <a:t>Create READMEs, data dictionaries, and code annotations</a:t>
            </a:r>
          </a:p>
          <a:p>
            <a:pPr marL="742950" lvl="1" indent="-285750">
              <a:lnSpc>
                <a:spcPct val="120000"/>
              </a:lnSpc>
              <a:buFont typeface="Arial" panose="020B0604020202020204" pitchFamily="34" charset="0"/>
              <a:buChar char="•"/>
            </a:pPr>
            <a:r>
              <a:rPr lang="en-US" dirty="0"/>
              <a:t>Manage code with version control</a:t>
            </a:r>
          </a:p>
          <a:p>
            <a:pPr marL="742950" lvl="1" indent="-285750">
              <a:lnSpc>
                <a:spcPct val="120000"/>
              </a:lnSpc>
              <a:buFont typeface="Arial" panose="020B0604020202020204" pitchFamily="34" charset="0"/>
              <a:buChar char="•"/>
            </a:pPr>
            <a:r>
              <a:rPr lang="en-US" dirty="0"/>
              <a:t>Select licenses for your code and datasets</a:t>
            </a:r>
          </a:p>
          <a:p>
            <a:pPr marL="742950" lvl="1" indent="-285750">
              <a:lnSpc>
                <a:spcPct val="120000"/>
              </a:lnSpc>
              <a:buFont typeface="Arial" panose="020B0604020202020204" pitchFamily="34" charset="0"/>
              <a:buChar char="•"/>
            </a:pPr>
            <a:r>
              <a:rPr lang="en-US" dirty="0"/>
              <a:t>Adopt principles of open science and join a community of open science practitioners</a:t>
            </a:r>
          </a:p>
        </p:txBody>
      </p:sp>
      <p:sp>
        <p:nvSpPr>
          <p:cNvPr id="11" name="TextBox 10">
            <a:extLst>
              <a:ext uri="{FF2B5EF4-FFF2-40B4-BE49-F238E27FC236}">
                <a16:creationId xmlns:a16="http://schemas.microsoft.com/office/drawing/2014/main" id="{46B8688F-FFFF-4E87-9C49-E892E851206D}"/>
              </a:ext>
            </a:extLst>
          </p:cNvPr>
          <p:cNvSpPr txBox="1"/>
          <p:nvPr/>
        </p:nvSpPr>
        <p:spPr>
          <a:xfrm>
            <a:off x="838200" y="1704508"/>
            <a:ext cx="6100762" cy="726609"/>
          </a:xfrm>
          <a:prstGeom prst="rect">
            <a:avLst/>
          </a:prstGeom>
          <a:noFill/>
        </p:spPr>
        <p:txBody>
          <a:bodyPr wrap="square">
            <a:spAutoFit/>
          </a:bodyPr>
          <a:lstStyle/>
          <a:p>
            <a:pPr marL="0" indent="0">
              <a:lnSpc>
                <a:spcPct val="120000"/>
              </a:lnSpc>
              <a:buNone/>
            </a:pPr>
            <a:r>
              <a:rPr lang="en-US" dirty="0"/>
              <a:t>HSLS Data Services offers support, consultations, and customized trainings to help you:</a:t>
            </a:r>
          </a:p>
        </p:txBody>
      </p:sp>
    </p:spTree>
    <p:extLst>
      <p:ext uri="{BB962C8B-B14F-4D97-AF65-F5344CB8AC3E}">
        <p14:creationId xmlns:p14="http://schemas.microsoft.com/office/powerpoint/2010/main" val="2906684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7C37-416D-439C-B161-9ACE2B39DE92}"/>
              </a:ext>
            </a:extLst>
          </p:cNvPr>
          <p:cNvSpPr>
            <a:spLocks noGrp="1"/>
          </p:cNvSpPr>
          <p:nvPr>
            <p:ph type="title"/>
          </p:nvPr>
        </p:nvSpPr>
        <p:spPr/>
        <p:txBody>
          <a:bodyPr/>
          <a:lstStyle/>
          <a:p>
            <a:r>
              <a:rPr lang="en-US" dirty="0"/>
              <a:t>Data Services @ HSLS</a:t>
            </a:r>
          </a:p>
        </p:txBody>
      </p:sp>
      <p:sp>
        <p:nvSpPr>
          <p:cNvPr id="14" name="Content Placeholder 13">
            <a:extLst>
              <a:ext uri="{FF2B5EF4-FFF2-40B4-BE49-F238E27FC236}">
                <a16:creationId xmlns:a16="http://schemas.microsoft.com/office/drawing/2014/main" id="{85DE39FC-97EB-4A49-BAD8-EEC51823F71C}"/>
              </a:ext>
            </a:extLst>
          </p:cNvPr>
          <p:cNvSpPr>
            <a:spLocks noGrp="1"/>
          </p:cNvSpPr>
          <p:nvPr>
            <p:ph sz="half" idx="1"/>
          </p:nvPr>
        </p:nvSpPr>
        <p:spPr/>
        <p:txBody>
          <a:bodyPr>
            <a:normAutofit/>
          </a:bodyPr>
          <a:lstStyle/>
          <a:p>
            <a:pPr marL="0" indent="0">
              <a:buNone/>
            </a:pPr>
            <a:endParaRPr lang="en-US" dirty="0"/>
          </a:p>
          <a:p>
            <a:pPr marL="0" indent="0">
              <a:buNone/>
            </a:pPr>
            <a:r>
              <a:rPr lang="en-US" dirty="0"/>
              <a:t>Data Services </a:t>
            </a:r>
            <a:r>
              <a:rPr lang="en-US" dirty="0" err="1"/>
              <a:t>Libguide</a:t>
            </a:r>
            <a:r>
              <a:rPr lang="en-US" dirty="0"/>
              <a:t>: </a:t>
            </a:r>
            <a:r>
              <a:rPr lang="en-US" dirty="0">
                <a:hlinkClick r:id="rId2"/>
              </a:rPr>
              <a:t>https://hsls.libguides.com/data</a:t>
            </a:r>
            <a:endParaRPr lang="en-US" dirty="0"/>
          </a:p>
          <a:p>
            <a:pPr marL="0" indent="0">
              <a:buNone/>
            </a:pPr>
            <a:endParaRPr lang="en-US" dirty="0"/>
          </a:p>
          <a:p>
            <a:pPr marL="0" indent="0">
              <a:buNone/>
            </a:pPr>
            <a:r>
              <a:rPr lang="en-US" dirty="0"/>
              <a:t>Email contact: </a:t>
            </a:r>
            <a:r>
              <a:rPr lang="en-US" dirty="0">
                <a:hlinkClick r:id="rId3"/>
              </a:rPr>
              <a:t>hslsdata@pitt.edu</a:t>
            </a:r>
            <a:endParaRPr lang="en-US" dirty="0"/>
          </a:p>
          <a:p>
            <a:pPr marL="0" indent="0">
              <a:buNone/>
            </a:pPr>
            <a:endParaRPr lang="en-US" dirty="0"/>
          </a:p>
        </p:txBody>
      </p:sp>
      <p:sp>
        <p:nvSpPr>
          <p:cNvPr id="32" name="Content Placeholder 31">
            <a:extLst>
              <a:ext uri="{FF2B5EF4-FFF2-40B4-BE49-F238E27FC236}">
                <a16:creationId xmlns:a16="http://schemas.microsoft.com/office/drawing/2014/main" id="{30F580CF-86F7-4653-BE69-5F4284364CC9}"/>
              </a:ext>
            </a:extLst>
          </p:cNvPr>
          <p:cNvSpPr>
            <a:spLocks noGrp="1"/>
          </p:cNvSpPr>
          <p:nvPr>
            <p:ph sz="half" idx="2"/>
          </p:nvPr>
        </p:nvSpPr>
        <p:spPr>
          <a:xfrm>
            <a:off x="9352722" y="814434"/>
            <a:ext cx="2711456" cy="5953281"/>
          </a:xfrm>
        </p:spPr>
        <p:txBody>
          <a:bodyPr>
            <a:normAutofit/>
          </a:bodyPr>
          <a:lstStyle/>
          <a:p>
            <a:endParaRPr lang="en-US" sz="2000" dirty="0"/>
          </a:p>
          <a:p>
            <a:pPr marL="0" indent="0">
              <a:buNone/>
            </a:pPr>
            <a:r>
              <a:rPr lang="en-US" sz="2000" dirty="0"/>
              <a:t>Melissa Ratajeski, Asst. Dir. for Data and Scholarly Publishing</a:t>
            </a:r>
          </a:p>
          <a:p>
            <a:endParaRPr lang="en-US" sz="2000" dirty="0"/>
          </a:p>
          <a:p>
            <a:endParaRPr lang="en-US" sz="2000" dirty="0"/>
          </a:p>
          <a:p>
            <a:endParaRPr lang="en-US" sz="2000" dirty="0"/>
          </a:p>
          <a:p>
            <a:pPr marL="0" indent="0">
              <a:buNone/>
            </a:pPr>
            <a:r>
              <a:rPr lang="en-US" sz="2000" dirty="0"/>
              <a:t>Carrie Iwema, Coordinator of Basic Sciences</a:t>
            </a:r>
          </a:p>
          <a:p>
            <a:endParaRPr lang="en-US" sz="2000" dirty="0"/>
          </a:p>
          <a:p>
            <a:endParaRPr lang="en-US" sz="2000" dirty="0"/>
          </a:p>
          <a:p>
            <a:endParaRPr lang="en-US" sz="2000" dirty="0"/>
          </a:p>
          <a:p>
            <a:pPr marL="0" indent="0">
              <a:buNone/>
            </a:pPr>
            <a:r>
              <a:rPr lang="en-US" sz="2000" dirty="0"/>
              <a:t>Helenmary Sheridan, Data Services Librarian</a:t>
            </a:r>
          </a:p>
        </p:txBody>
      </p:sp>
      <p:pic>
        <p:nvPicPr>
          <p:cNvPr id="27" name="Picture 26" descr="Carrie Iwema, Coordinator of Basic Sciences">
            <a:extLst>
              <a:ext uri="{FF2B5EF4-FFF2-40B4-BE49-F238E27FC236}">
                <a16:creationId xmlns:a16="http://schemas.microsoft.com/office/drawing/2014/main" id="{B387E814-81D8-4A04-8477-0E15B7748AAF}"/>
              </a:ext>
            </a:extLst>
          </p:cNvPr>
          <p:cNvPicPr>
            <a:picLocks noChangeAspect="1"/>
          </p:cNvPicPr>
          <p:nvPr/>
        </p:nvPicPr>
        <p:blipFill>
          <a:blip r:embed="rId4"/>
          <a:stretch>
            <a:fillRect/>
          </a:stretch>
        </p:blipFill>
        <p:spPr>
          <a:xfrm>
            <a:off x="6882578" y="2808745"/>
            <a:ext cx="2349911" cy="19582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9" name="Picture 28" descr="Helenmary Sheridan, Data Services Librarian">
            <a:extLst>
              <a:ext uri="{FF2B5EF4-FFF2-40B4-BE49-F238E27FC236}">
                <a16:creationId xmlns:a16="http://schemas.microsoft.com/office/drawing/2014/main" id="{69E413A3-326A-4925-B9AC-469229F2F70C}"/>
              </a:ext>
            </a:extLst>
          </p:cNvPr>
          <p:cNvPicPr>
            <a:picLocks noChangeAspect="1"/>
          </p:cNvPicPr>
          <p:nvPr/>
        </p:nvPicPr>
        <p:blipFill>
          <a:blip r:embed="rId5"/>
          <a:stretch>
            <a:fillRect/>
          </a:stretch>
        </p:blipFill>
        <p:spPr>
          <a:xfrm>
            <a:off x="6882578" y="4809456"/>
            <a:ext cx="2349911" cy="19582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Picture 30" descr="Melissa Ratajeski, Assistant Director of Data and Scholarly Publishing">
            <a:extLst>
              <a:ext uri="{FF2B5EF4-FFF2-40B4-BE49-F238E27FC236}">
                <a16:creationId xmlns:a16="http://schemas.microsoft.com/office/drawing/2014/main" id="{41D41916-DBD0-4DFE-92E3-1F1BC4BE4CB9}"/>
              </a:ext>
            </a:extLst>
          </p:cNvPr>
          <p:cNvPicPr>
            <a:picLocks noChangeAspect="1"/>
          </p:cNvPicPr>
          <p:nvPr/>
        </p:nvPicPr>
        <p:blipFill>
          <a:blip r:embed="rId6"/>
          <a:stretch>
            <a:fillRect/>
          </a:stretch>
        </p:blipFill>
        <p:spPr>
          <a:xfrm>
            <a:off x="6882578" y="814434"/>
            <a:ext cx="2349911" cy="19582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49812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C69D-DA91-4B64-885E-CB0EF364EEDE}"/>
              </a:ext>
            </a:extLst>
          </p:cNvPr>
          <p:cNvSpPr>
            <a:spLocks noGrp="1"/>
          </p:cNvSpPr>
          <p:nvPr>
            <p:ph type="title"/>
          </p:nvPr>
        </p:nvSpPr>
        <p:spPr/>
        <p:txBody>
          <a:bodyPr/>
          <a:lstStyle/>
          <a:p>
            <a:r>
              <a:rPr lang="en-US" b="1" dirty="0" smtClean="0"/>
              <a:t>Goals </a:t>
            </a:r>
            <a:r>
              <a:rPr lang="en-US" b="1" dirty="0"/>
              <a:t>for this workshop</a:t>
            </a:r>
          </a:p>
        </p:txBody>
      </p:sp>
      <p:sp>
        <p:nvSpPr>
          <p:cNvPr id="4" name="Content Placeholder 3"/>
          <p:cNvSpPr>
            <a:spLocks noGrp="1"/>
          </p:cNvSpPr>
          <p:nvPr>
            <p:ph idx="1"/>
          </p:nvPr>
        </p:nvSpPr>
        <p:spPr>
          <a:xfrm>
            <a:off x="838200" y="1950315"/>
            <a:ext cx="10515600" cy="4351338"/>
          </a:xfrm>
        </p:spPr>
        <p:txBody>
          <a:bodyPr>
            <a:normAutofit/>
          </a:bodyPr>
          <a:lstStyle/>
          <a:p>
            <a:pPr>
              <a:lnSpc>
                <a:spcPct val="100000"/>
              </a:lnSpc>
              <a:spcBef>
                <a:spcPts val="600"/>
              </a:spcBef>
              <a:spcAft>
                <a:spcPts val="600"/>
              </a:spcAft>
            </a:pPr>
            <a:r>
              <a:rPr lang="en-US" sz="2400" dirty="0" smtClean="0"/>
              <a:t>Review the new NIH Data Management and Sharing Policy</a:t>
            </a:r>
          </a:p>
          <a:p>
            <a:pPr>
              <a:lnSpc>
                <a:spcPct val="100000"/>
              </a:lnSpc>
              <a:spcBef>
                <a:spcPts val="600"/>
              </a:spcBef>
              <a:spcAft>
                <a:spcPts val="600"/>
              </a:spcAft>
            </a:pPr>
            <a:r>
              <a:rPr lang="en-US" sz="2400" dirty="0" smtClean="0"/>
              <a:t>Look at official guidance for selecting a repository</a:t>
            </a:r>
          </a:p>
          <a:p>
            <a:pPr lvl="1">
              <a:lnSpc>
                <a:spcPct val="100000"/>
              </a:lnSpc>
              <a:spcBef>
                <a:spcPts val="600"/>
              </a:spcBef>
              <a:spcAft>
                <a:spcPts val="600"/>
              </a:spcAft>
            </a:pPr>
            <a:r>
              <a:rPr lang="en-US" sz="2400" dirty="0" smtClean="0"/>
              <a:t>Flowcharts, decision trees, and checklists</a:t>
            </a:r>
            <a:endParaRPr lang="en-US" sz="2400" dirty="0"/>
          </a:p>
          <a:p>
            <a:pPr>
              <a:lnSpc>
                <a:spcPct val="100000"/>
              </a:lnSpc>
              <a:spcBef>
                <a:spcPts val="600"/>
              </a:spcBef>
              <a:spcAft>
                <a:spcPts val="600"/>
              </a:spcAft>
            </a:pPr>
            <a:r>
              <a:rPr lang="en-US" sz="2400" dirty="0" smtClean="0"/>
              <a:t>Put together tools for evaluating repositories</a:t>
            </a:r>
          </a:p>
          <a:p>
            <a:pPr>
              <a:lnSpc>
                <a:spcPct val="100000"/>
              </a:lnSpc>
              <a:spcBef>
                <a:spcPts val="600"/>
              </a:spcBef>
              <a:spcAft>
                <a:spcPts val="600"/>
              </a:spcAft>
            </a:pPr>
            <a:r>
              <a:rPr lang="en-US" sz="2400" dirty="0" smtClean="0"/>
              <a:t>Talk about your data needs</a:t>
            </a:r>
          </a:p>
          <a:p>
            <a:pPr marL="0" indent="0">
              <a:lnSpc>
                <a:spcPct val="100000"/>
              </a:lnSpc>
              <a:spcBef>
                <a:spcPts val="600"/>
              </a:spcBef>
              <a:spcAft>
                <a:spcPts val="600"/>
              </a:spcAft>
              <a:buNone/>
            </a:pPr>
            <a:endParaRPr lang="en-US" sz="2400" dirty="0" smtClean="0"/>
          </a:p>
          <a:p>
            <a:pPr marL="0" indent="0">
              <a:lnSpc>
                <a:spcPct val="100000"/>
              </a:lnSpc>
              <a:spcBef>
                <a:spcPts val="600"/>
              </a:spcBef>
              <a:spcAft>
                <a:spcPts val="600"/>
              </a:spcAft>
              <a:buNone/>
            </a:pPr>
            <a:r>
              <a:rPr lang="en-US" sz="2400" dirty="0" smtClean="0"/>
              <a:t>My main goal: that everyone feels equipped to take the first steps towards sharing data in compliance with the policy</a:t>
            </a:r>
            <a:endParaRPr lang="en-US" sz="2400" dirty="0"/>
          </a:p>
        </p:txBody>
      </p:sp>
    </p:spTree>
    <p:extLst>
      <p:ext uri="{BB962C8B-B14F-4D97-AF65-F5344CB8AC3E}">
        <p14:creationId xmlns:p14="http://schemas.microsoft.com/office/powerpoint/2010/main" val="2937929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rPr>
              <a:t>Final NIH Policy for Data Management and Sharing</a:t>
            </a:r>
            <a:endParaRPr lang="en-US" dirty="0"/>
          </a:p>
        </p:txBody>
      </p:sp>
      <p:sp>
        <p:nvSpPr>
          <p:cNvPr id="3" name="Content Placeholder 2"/>
          <p:cNvSpPr>
            <a:spLocks noGrp="1"/>
          </p:cNvSpPr>
          <p:nvPr>
            <p:ph idx="1"/>
          </p:nvPr>
        </p:nvSpPr>
        <p:spPr/>
        <p:txBody>
          <a:bodyPr>
            <a:normAutofit lnSpcReduction="10000"/>
          </a:bodyPr>
          <a:lstStyle/>
          <a:p>
            <a:r>
              <a:rPr lang="en-US" dirty="0" smtClean="0"/>
              <a:t>Applies to all research funded to any degree by NIH that results in the generation of scientific data</a:t>
            </a:r>
          </a:p>
          <a:p>
            <a:r>
              <a:rPr lang="en-US" dirty="0" smtClean="0"/>
              <a:t>Does </a:t>
            </a:r>
            <a:r>
              <a:rPr lang="en-US" i="1" dirty="0" smtClean="0"/>
              <a:t>not</a:t>
            </a:r>
            <a:r>
              <a:rPr lang="en-US" dirty="0" smtClean="0"/>
              <a:t> apply to activities that don’t generate scientific data, like training, infrastructure development, or “non-research activities”</a:t>
            </a:r>
          </a:p>
          <a:p>
            <a:r>
              <a:rPr lang="en-US" dirty="0" smtClean="0"/>
              <a:t>Goes into effect for all applications submitted on or after January 25, 2023, or any activities/agreements executed thereafter</a:t>
            </a:r>
          </a:p>
          <a:p>
            <a:r>
              <a:rPr lang="en-US" dirty="0" smtClean="0"/>
              <a:t>Expects researchers to share as much data as possible while keeping a balance with confidentiality and other sensitive data concerns</a:t>
            </a:r>
            <a:endParaRPr lang="en-US" dirty="0"/>
          </a:p>
        </p:txBody>
      </p:sp>
    </p:spTree>
    <p:extLst>
      <p:ext uri="{BB962C8B-B14F-4D97-AF65-F5344CB8AC3E}">
        <p14:creationId xmlns:p14="http://schemas.microsoft.com/office/powerpoint/2010/main" val="772973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Policy FAQ</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Q: Can we update our plans once submitted?</a:t>
            </a:r>
          </a:p>
          <a:p>
            <a:r>
              <a:rPr lang="en-US" dirty="0" smtClean="0"/>
              <a:t>A: Yes, subject to NIH ICO approval</a:t>
            </a:r>
          </a:p>
          <a:p>
            <a:endParaRPr lang="en-US" dirty="0" smtClean="0"/>
          </a:p>
          <a:p>
            <a:r>
              <a:rPr lang="en-US" dirty="0" smtClean="0"/>
              <a:t>Q: Are we really expected to share ALL our non-confidential, non-sensitive data?</a:t>
            </a:r>
          </a:p>
          <a:p>
            <a:r>
              <a:rPr lang="en-US" dirty="0" smtClean="0"/>
              <a:t>A: Yes and no. If you collect a lot of data and throw out half of it as a routine matter, you don’t need to share that junk data. It’s up to your judgment what constitutes “scientific data.” But you do need to share all your meaningful data, even if it’s really, really big or really, really small.</a:t>
            </a:r>
          </a:p>
          <a:p>
            <a:endParaRPr lang="en-US" dirty="0" smtClean="0"/>
          </a:p>
          <a:p>
            <a:r>
              <a:rPr lang="en-US" dirty="0" smtClean="0"/>
              <a:t>Q: Will this affect Data Use Agreements?</a:t>
            </a:r>
          </a:p>
          <a:p>
            <a:r>
              <a:rPr lang="en-US" dirty="0" smtClean="0"/>
              <a:t>A: Probably not, but you can watch for updates from OSP</a:t>
            </a:r>
          </a:p>
          <a:p>
            <a:endParaRPr lang="en-US" dirty="0" smtClean="0"/>
          </a:p>
          <a:p>
            <a:r>
              <a:rPr lang="en-US" dirty="0" smtClean="0"/>
              <a:t>Q: Will this affect grants in place prior to January 25, 2023?</a:t>
            </a:r>
          </a:p>
          <a:p>
            <a:r>
              <a:rPr lang="en-US" dirty="0" smtClean="0"/>
              <a:t>A: No, unless you are re-submitting</a:t>
            </a:r>
          </a:p>
        </p:txBody>
      </p:sp>
    </p:spTree>
    <p:extLst>
      <p:ext uri="{BB962C8B-B14F-4D97-AF65-F5344CB8AC3E}">
        <p14:creationId xmlns:p14="http://schemas.microsoft.com/office/powerpoint/2010/main" val="2581906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Official NIH Guidance on Choosing a Repository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539" y="1825625"/>
            <a:ext cx="10226921"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553971" y="6335698"/>
            <a:ext cx="7084055" cy="369332"/>
          </a:xfrm>
          <a:prstGeom prst="rect">
            <a:avLst/>
          </a:prstGeom>
          <a:noFill/>
        </p:spPr>
        <p:txBody>
          <a:bodyPr wrap="none" rtlCol="0">
            <a:spAutoFit/>
          </a:bodyPr>
          <a:lstStyle/>
          <a:p>
            <a:r>
              <a:rPr lang="en-US" dirty="0">
                <a:hlinkClick r:id="rId3"/>
              </a:rPr>
              <a:t>https://grants.nih.gov/grants/guide/notice-files/NOT-OD-21-016.html</a:t>
            </a:r>
            <a:endParaRPr lang="en-US" dirty="0"/>
          </a:p>
        </p:txBody>
      </p:sp>
    </p:spTree>
    <p:extLst>
      <p:ext uri="{BB962C8B-B14F-4D97-AF65-F5344CB8AC3E}">
        <p14:creationId xmlns:p14="http://schemas.microsoft.com/office/powerpoint/2010/main" val="856671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Priorities for choosing a repository</a:t>
            </a:r>
            <a:endParaRPr lang="en-US" dirty="0"/>
          </a:p>
        </p:txBody>
      </p:sp>
      <p:sp>
        <p:nvSpPr>
          <p:cNvPr id="3" name="Content Placeholder 2"/>
          <p:cNvSpPr>
            <a:spLocks noGrp="1"/>
          </p:cNvSpPr>
          <p:nvPr>
            <p:ph idx="1"/>
          </p:nvPr>
        </p:nvSpPr>
        <p:spPr>
          <a:xfrm>
            <a:off x="838200" y="1825625"/>
            <a:ext cx="10515600" cy="4882746"/>
          </a:xfrm>
        </p:spPr>
        <p:txBody>
          <a:bodyPr>
            <a:noAutofit/>
          </a:bodyPr>
          <a:lstStyle/>
          <a:p>
            <a:pPr marL="514350" indent="-514350">
              <a:buFont typeface="+mj-lt"/>
              <a:buAutoNum type="arabicPeriod"/>
            </a:pPr>
            <a:r>
              <a:rPr lang="en-US" sz="2400" dirty="0" smtClean="0"/>
              <a:t>For some programs and types of data, NIH policies and funding announcements specify the repository to be used.</a:t>
            </a:r>
          </a:p>
          <a:p>
            <a:pPr marL="514350" indent="-514350">
              <a:buFont typeface="+mj-lt"/>
              <a:buAutoNum type="arabicPeriod"/>
            </a:pPr>
            <a:r>
              <a:rPr lang="en-US" sz="2400" dirty="0" smtClean="0"/>
              <a:t>Second-best: a discipline- or data-specific repository, ideally taken from the NIH list: </a:t>
            </a:r>
            <a:r>
              <a:rPr lang="en-US" sz="2400" dirty="0">
                <a:hlinkClick r:id="rId2"/>
              </a:rPr>
              <a:t>https://</a:t>
            </a:r>
            <a:r>
              <a:rPr lang="en-US" sz="2400" dirty="0" smtClean="0">
                <a:hlinkClick r:id="rId2"/>
              </a:rPr>
              <a:t>www.nlm.nih.gov/NIHbmic/domain_specific_repositories.html</a:t>
            </a:r>
            <a:endParaRPr lang="en-US" sz="2400" dirty="0" smtClean="0"/>
          </a:p>
          <a:p>
            <a:pPr marL="514350" indent="-514350">
              <a:buFont typeface="+mj-lt"/>
              <a:buAutoNum type="arabicPeriod"/>
            </a:pPr>
            <a:r>
              <a:rPr lang="en-US" sz="2400" dirty="0" smtClean="0"/>
              <a:t>Third-best:</a:t>
            </a:r>
          </a:p>
          <a:p>
            <a:pPr marL="971550" lvl="1" indent="-514350">
              <a:buFont typeface="+mj-lt"/>
              <a:buAutoNum type="alphaLcPeriod"/>
            </a:pPr>
            <a:r>
              <a:rPr lang="en-US" sz="2400" dirty="0" smtClean="0"/>
              <a:t>Uploaded as supplementary material to accompany PubMed Central articles (if &lt;2 GB in size)*</a:t>
            </a:r>
          </a:p>
          <a:p>
            <a:pPr marL="971550" lvl="1" indent="-514350">
              <a:buFont typeface="+mj-lt"/>
              <a:buAutoNum type="alphaLcPeriod"/>
            </a:pPr>
            <a:r>
              <a:rPr lang="en-US" sz="2400" dirty="0" smtClean="0"/>
              <a:t>Generalist or institutional data repositories</a:t>
            </a:r>
          </a:p>
          <a:p>
            <a:pPr marL="971550" lvl="1" indent="-514350">
              <a:buFont typeface="+mj-lt"/>
              <a:buAutoNum type="alphaLcPeriod"/>
            </a:pPr>
            <a:r>
              <a:rPr lang="en-US" sz="2400" dirty="0" smtClean="0"/>
              <a:t>Cloud-based data repositories (if very large)</a:t>
            </a:r>
          </a:p>
          <a:p>
            <a:pPr marL="971550" lvl="1" indent="-514350">
              <a:buFont typeface="+mj-lt"/>
              <a:buAutoNum type="alphaLcPeriod"/>
            </a:pPr>
            <a:endParaRPr lang="en-US" sz="2400" dirty="0"/>
          </a:p>
          <a:p>
            <a:pPr marL="0" indent="0">
              <a:buNone/>
            </a:pPr>
            <a:r>
              <a:rPr lang="en-US" sz="1800" dirty="0" smtClean="0"/>
              <a:t>* The NIH may approve of this option, but I don’t like it. You lose the benefits of having your data independently discoverable on the web.</a:t>
            </a:r>
            <a:endParaRPr lang="en-US" sz="1800" dirty="0"/>
          </a:p>
        </p:txBody>
      </p:sp>
    </p:spTree>
    <p:extLst>
      <p:ext uri="{BB962C8B-B14F-4D97-AF65-F5344CB8AC3E}">
        <p14:creationId xmlns:p14="http://schemas.microsoft.com/office/powerpoint/2010/main" val="2489660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ervices PPT1">
  <a:themeElements>
    <a:clrScheme name="Custom 3">
      <a:dk1>
        <a:srgbClr val="1C2857"/>
      </a:dk1>
      <a:lt1>
        <a:srgbClr val="FFFFFF"/>
      </a:lt1>
      <a:dk2>
        <a:srgbClr val="455978"/>
      </a:dk2>
      <a:lt2>
        <a:srgbClr val="FFFFFF"/>
      </a:lt2>
      <a:accent1>
        <a:srgbClr val="A3D65E"/>
      </a:accent1>
      <a:accent2>
        <a:srgbClr val="60D0F6"/>
      </a:accent2>
      <a:accent3>
        <a:srgbClr val="00A20E"/>
      </a:accent3>
      <a:accent4>
        <a:srgbClr val="0A6CF4"/>
      </a:accent4>
      <a:accent5>
        <a:srgbClr val="008264"/>
      </a:accent5>
      <a:accent6>
        <a:srgbClr val="0081A6"/>
      </a:accent6>
      <a:hlink>
        <a:srgbClr val="4240D5"/>
      </a:hlink>
      <a:folHlink>
        <a:srgbClr val="4240D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D5198627-693C-E54A-82D6-C53B6D73A1EE}" vid="{5449AE31-B017-5E42-ADEE-12D717A39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80C715F5B7604F9F3B741B9FDB7676" ma:contentTypeVersion="4" ma:contentTypeDescription="Create a new document." ma:contentTypeScope="" ma:versionID="18721a13fb062af3f7647a486f7e0fa6">
  <xsd:schema xmlns:xsd="http://www.w3.org/2001/XMLSchema" xmlns:xs="http://www.w3.org/2001/XMLSchema" xmlns:p="http://schemas.microsoft.com/office/2006/metadata/properties" xmlns:ns2="606824de-655a-49d7-8723-515d6160eb1d" targetNamespace="http://schemas.microsoft.com/office/2006/metadata/properties" ma:root="true" ma:fieldsID="a4dfc66d38c3fe6d96629df5f0a0192e" ns2:_="">
    <xsd:import namespace="606824de-655a-49d7-8723-515d6160eb1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6824de-655a-49d7-8723-515d6160eb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B3E9E8-8E0C-4F1D-90E7-C7FAC0389A06}">
  <ds:schemaRef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 ds:uri="606824de-655a-49d7-8723-515d6160eb1d"/>
    <ds:schemaRef ds:uri="http://www.w3.org/XML/1998/namespace"/>
    <ds:schemaRef ds:uri="http://purl.org/dc/terms/"/>
  </ds:schemaRefs>
</ds:datastoreItem>
</file>

<file path=customXml/itemProps2.xml><?xml version="1.0" encoding="utf-8"?>
<ds:datastoreItem xmlns:ds="http://schemas.openxmlformats.org/officeDocument/2006/customXml" ds:itemID="{4EEB2CEF-FA6D-4FC1-8837-93179D7DFDC5}">
  <ds:schemaRefs>
    <ds:schemaRef ds:uri="http://schemas.microsoft.com/sharepoint/v3/contenttype/forms"/>
  </ds:schemaRefs>
</ds:datastoreItem>
</file>

<file path=customXml/itemProps3.xml><?xml version="1.0" encoding="utf-8"?>
<ds:datastoreItem xmlns:ds="http://schemas.openxmlformats.org/officeDocument/2006/customXml" ds:itemID="{C3BF4E42-ADF8-42A2-8776-7CE2919FA7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6824de-655a-49d7-8723-515d6160eb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Data Services PPT 1_May 2020 Version</Template>
  <TotalTime>1838</TotalTime>
  <Words>1056</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Data Services PPT1</vt:lpstr>
      <vt:lpstr>Welcome! Class will begin at 11:00am.</vt:lpstr>
      <vt:lpstr>Preparing for the New NIH Data Management &amp; Sharing Plan (DMSP)</vt:lpstr>
      <vt:lpstr>Data Services @ HSLS</vt:lpstr>
      <vt:lpstr>Data Services @ HSLS</vt:lpstr>
      <vt:lpstr>Goals for this workshop</vt:lpstr>
      <vt:lpstr>Final NIH Policy for Data Management and Sharing</vt:lpstr>
      <vt:lpstr>Policy FAQ</vt:lpstr>
      <vt:lpstr>Official NIH Guidance on Choosing a Repository</vt:lpstr>
      <vt:lpstr>Priorities for choosing a repository</vt:lpstr>
      <vt:lpstr>Activity: Discipline-Specific Repositories</vt:lpstr>
      <vt:lpstr>Discipline-Specific Repositories</vt:lpstr>
      <vt:lpstr>Generalist Repositories</vt:lpstr>
      <vt:lpstr>Generalist Repository Spotlight: Dryad</vt:lpstr>
      <vt:lpstr>Generalist Repository Spotlight: Figshare</vt:lpstr>
      <vt:lpstr>Generalist Repository Spotlight: Zenodo</vt:lpstr>
      <vt:lpstr>Next session: how to actually deposit data</vt:lpstr>
    </vt:vector>
  </TitlesOfParts>
  <Company>University of Pittsburgh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Research Data Management</dc:title>
  <dc:creator>HSLSuser</dc:creator>
  <cp:lastModifiedBy>Sheridan, Helenmary</cp:lastModifiedBy>
  <cp:revision>53</cp:revision>
  <dcterms:created xsi:type="dcterms:W3CDTF">2020-09-25T12:44:34Z</dcterms:created>
  <dcterms:modified xsi:type="dcterms:W3CDTF">2022-03-28T16:00:14Z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0x010100D680C715F5B7604F9F3B741B9FDB7676</vt:lpwstr>
  </property>
</Properties>
</file>