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Снегопад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Низкая</c:v>
                </c:pt>
                <c:pt idx="1">
                  <c:v>Средняя</c:v>
                </c:pt>
                <c:pt idx="2">
                  <c:v>Высокая</c:v>
                </c:pt>
                <c:pt idx="3">
                  <c:v>Очень высокая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54.4</c:v>
                </c:pt>
                <c:pt idx="1">
                  <c:v>57.9</c:v>
                </c:pt>
                <c:pt idx="2">
                  <c:v>67.599999999999994</c:v>
                </c:pt>
                <c:pt idx="3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AA-4FD3-AF1A-E5FA7760D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352832"/>
        <c:axId val="171354368"/>
      </c:lineChart>
      <c:catAx>
        <c:axId val="171352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1354368"/>
        <c:crosses val="autoZero"/>
        <c:auto val="1"/>
        <c:lblAlgn val="ctr"/>
        <c:lblOffset val="100"/>
        <c:noMultiLvlLbl val="0"/>
      </c:catAx>
      <c:valAx>
        <c:axId val="171354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352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Снегопад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Низкая</c:v>
                </c:pt>
                <c:pt idx="1">
                  <c:v>Средняя</c:v>
                </c:pt>
                <c:pt idx="2">
                  <c:v>Высокая</c:v>
                </c:pt>
                <c:pt idx="3">
                  <c:v>Очень высокая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51.1</c:v>
                </c:pt>
                <c:pt idx="1">
                  <c:v>52.8</c:v>
                </c:pt>
                <c:pt idx="2">
                  <c:v>54.1</c:v>
                </c:pt>
                <c:pt idx="3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B8-410A-B597-76211A7A4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375232"/>
        <c:axId val="172269952"/>
      </c:lineChart>
      <c:catAx>
        <c:axId val="171375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2269952"/>
        <c:crosses val="autoZero"/>
        <c:auto val="1"/>
        <c:lblAlgn val="ctr"/>
        <c:lblOffset val="100"/>
        <c:noMultiLvlLbl val="0"/>
      </c:catAx>
      <c:valAx>
        <c:axId val="172269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375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2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35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3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59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5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5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6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0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32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60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A11E91-E981-4388-9E49-700C4AE9E7C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4AE4E4-74D4-4385-867F-D9693640BD9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2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Моделирование снега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Мишина </a:t>
            </a:r>
            <a:r>
              <a:rPr lang="ru-RU" dirty="0" err="1" smtClean="0"/>
              <a:t>е.в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Руководитель </a:t>
            </a:r>
            <a:r>
              <a:rPr lang="ru-RU" dirty="0" err="1" smtClean="0"/>
              <a:t>корниенко</a:t>
            </a:r>
            <a:r>
              <a:rPr lang="ru-RU" dirty="0" smtClean="0"/>
              <a:t> </a:t>
            </a:r>
            <a:r>
              <a:rPr lang="ru-RU" dirty="0" err="1" smtClean="0"/>
              <a:t>в.в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r>
              <a:rPr lang="ru-RU" dirty="0"/>
              <a:t>работы – </a:t>
            </a:r>
            <a:r>
              <a:rPr lang="ru-RU" dirty="0" smtClean="0"/>
              <a:t>реализация построения </a:t>
            </a:r>
            <a:r>
              <a:rPr lang="ru-RU" dirty="0"/>
              <a:t>трехмерной сцены и </a:t>
            </a:r>
            <a:r>
              <a:rPr lang="ru-RU" dirty="0" smtClean="0"/>
              <a:t>визуализация </a:t>
            </a:r>
            <a:r>
              <a:rPr lang="ru-RU" dirty="0"/>
              <a:t>снега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Задачи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1</a:t>
            </a:r>
            <a:r>
              <a:rPr lang="ru-RU" dirty="0"/>
              <a:t>) описать структуру трехмерной сцены, включая объекты, из которых состоит сцена </a:t>
            </a:r>
            <a:endParaRPr lang="ru-RU" dirty="0" smtClean="0"/>
          </a:p>
          <a:p>
            <a:r>
              <a:rPr lang="ru-RU" dirty="0" smtClean="0"/>
              <a:t>2</a:t>
            </a:r>
            <a:r>
              <a:rPr lang="ru-RU" dirty="0"/>
              <a:t>) выбор существующих алгоритмов трехмерной графики, которые позволят визуализировать трехмерную сцену; </a:t>
            </a:r>
            <a:endParaRPr lang="ru-RU" dirty="0" smtClean="0"/>
          </a:p>
          <a:p>
            <a:r>
              <a:rPr lang="ru-RU" dirty="0" smtClean="0"/>
              <a:t>3</a:t>
            </a:r>
            <a:r>
              <a:rPr lang="ru-RU" dirty="0"/>
              <a:t>) реализация данных алгоритмов для создания трехмерной сцены; </a:t>
            </a:r>
            <a:endParaRPr lang="ru-RU" dirty="0" smtClean="0"/>
          </a:p>
          <a:p>
            <a:r>
              <a:rPr lang="ru-RU" dirty="0" smtClean="0"/>
              <a:t>4</a:t>
            </a:r>
            <a:r>
              <a:rPr lang="ru-RU" dirty="0"/>
              <a:t>) разработать программное обеспечение, которое позволит отобразить трехмерную сцену и визуализировать снег.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2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визуализации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1554"/>
          </a:xfrm>
        </p:spPr>
        <p:txBody>
          <a:bodyPr>
            <a:normAutofit fontScale="85000" lnSpcReduction="20000"/>
          </a:bodyPr>
          <a:lstStyle/>
          <a:p>
            <a:r>
              <a:rPr lang="ru-RU" sz="2100" dirty="0" smtClean="0"/>
              <a:t>В качестве алгоритма визуализации был выбран алгоритм, использующий </a:t>
            </a:r>
            <a:r>
              <a:rPr lang="en-US" sz="2100" dirty="0" smtClean="0"/>
              <a:t>Z-</a:t>
            </a:r>
            <a:r>
              <a:rPr lang="ru-RU" sz="2100" dirty="0" smtClean="0"/>
              <a:t>буфер</a:t>
            </a:r>
          </a:p>
          <a:p>
            <a:pPr lvl="8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95" y="2157288"/>
            <a:ext cx="2720573" cy="4211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3284" y="2486525"/>
            <a:ext cx="5332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Преимущества: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Простота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Скорость</a:t>
            </a:r>
          </a:p>
          <a:p>
            <a:endParaRPr lang="ru-RU" dirty="0" smtClean="0"/>
          </a:p>
          <a:p>
            <a:r>
              <a:rPr lang="ru-RU" dirty="0" smtClean="0"/>
              <a:t>Недостатки: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Затраты по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снега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Моделирование снега происходит на основе системы частиц.</a:t>
            </a:r>
          </a:p>
          <a:p>
            <a:endParaRPr lang="ru-RU" dirty="0"/>
          </a:p>
          <a:p>
            <a:r>
              <a:rPr lang="ru-RU" dirty="0" smtClean="0"/>
              <a:t>Этапы работы системы частиц: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Генерация частицы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Установка атрибутов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Перемещение частиц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Удаление угасших частиц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Отрисовка</a:t>
            </a:r>
            <a:r>
              <a:rPr lang="ru-RU" dirty="0" smtClean="0"/>
              <a:t> </a:t>
            </a:r>
            <a:r>
              <a:rPr lang="ru-RU" dirty="0" smtClean="0"/>
              <a:t>«живых» частиц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37" y="1845734"/>
            <a:ext cx="3373743" cy="42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и среда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разработки данной программы применён язык C++ и среда </a:t>
            </a:r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Creator</a:t>
            </a:r>
            <a:r>
              <a:rPr lang="ru-RU" dirty="0"/>
              <a:t> по следующим причинам</a:t>
            </a:r>
            <a:r>
              <a:rPr lang="ru-RU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широкие </a:t>
            </a:r>
            <a:r>
              <a:rPr lang="ru-RU" dirty="0"/>
              <a:t>возможности реализации алгоритмов с высокой эффективностью</a:t>
            </a:r>
            <a:r>
              <a:rPr lang="ru-RU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значительный </a:t>
            </a:r>
            <a:r>
              <a:rPr lang="ru-RU" dirty="0"/>
              <a:t>набор стандартных классов и процедур</a:t>
            </a:r>
            <a:r>
              <a:rPr lang="ru-RU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удобство </a:t>
            </a:r>
            <a:r>
              <a:rPr lang="ru-RU" dirty="0"/>
              <a:t>отладки и редактирования программы;</a:t>
            </a:r>
          </a:p>
        </p:txBody>
      </p:sp>
    </p:spTree>
    <p:extLst>
      <p:ext uri="{BB962C8B-B14F-4D97-AF65-F5344CB8AC3E}">
        <p14:creationId xmlns:p14="http://schemas.microsoft.com/office/powerpoint/2010/main" val="7567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классов</a:t>
            </a:r>
            <a:endParaRPr lang="ru-RU" dirty="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30" y="2234865"/>
            <a:ext cx="7850690" cy="36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827" y="1846263"/>
            <a:ext cx="777867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Экспериментальная часть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149715"/>
              </p:ext>
            </p:extLst>
          </p:nvPr>
        </p:nvGraphicFramePr>
        <p:xfrm>
          <a:off x="1096963" y="1846263"/>
          <a:ext cx="3988384" cy="3287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96963" y="5133474"/>
            <a:ext cx="3465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>
              <a:lnSpc>
                <a:spcPct val="150000"/>
              </a:lnSpc>
              <a:spcAft>
                <a:spcPts val="1000"/>
              </a:spcAft>
            </a:pPr>
            <a:r>
              <a:rPr lang="ru-RU" sz="1400" i="1" dirty="0" smtClean="0">
                <a:ea typeface="Calibri" panose="020F0502020204030204" pitchFamily="34" charset="0"/>
                <a:cs typeface="Arial" panose="020B0604020202020204" pitchFamily="34" charset="0"/>
              </a:rPr>
              <a:t>Зависимость </a:t>
            </a:r>
            <a:r>
              <a:rPr lang="ru-RU" sz="1400" i="1" dirty="0">
                <a:ea typeface="Calibri" panose="020F0502020204030204" pitchFamily="34" charset="0"/>
                <a:cs typeface="Arial" panose="020B0604020202020204" pitchFamily="34" charset="0"/>
              </a:rPr>
              <a:t>времени генерации и </a:t>
            </a:r>
            <a:r>
              <a:rPr lang="ru-RU" sz="1400" i="1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отрисовки</a:t>
            </a:r>
            <a:r>
              <a:rPr lang="ru-RU" sz="1400" i="1" dirty="0">
                <a:ea typeface="Calibri" panose="020F0502020204030204" pitchFamily="34" charset="0"/>
                <a:cs typeface="Arial" panose="020B0604020202020204" pitchFamily="34" charset="0"/>
              </a:rPr>
              <a:t> сцены от интенсивности</a:t>
            </a:r>
            <a:r>
              <a:rPr lang="ru-RU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761232032"/>
              </p:ext>
            </p:extLst>
          </p:nvPr>
        </p:nvGraphicFramePr>
        <p:xfrm>
          <a:off x="5967662" y="2111943"/>
          <a:ext cx="4395537" cy="287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967662" y="4989095"/>
            <a:ext cx="3994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>
              <a:spcAft>
                <a:spcPts val="1000"/>
              </a:spcAft>
            </a:pPr>
            <a:r>
              <a:rPr lang="ru-RU" sz="1400" i="1" dirty="0">
                <a:ea typeface="Calibri" panose="020F0502020204030204" pitchFamily="34" charset="0"/>
                <a:cs typeface="Arial" panose="020B0604020202020204" pitchFamily="34" charset="0"/>
              </a:rPr>
              <a:t>Зависимость времени </a:t>
            </a:r>
            <a:r>
              <a:rPr lang="ru-RU" sz="1400" i="1" dirty="0" err="1" smtClean="0">
                <a:ea typeface="Calibri" panose="020F0502020204030204" pitchFamily="34" charset="0"/>
                <a:cs typeface="Arial" panose="020B0604020202020204" pitchFamily="34" charset="0"/>
              </a:rPr>
              <a:t>отрисовки</a:t>
            </a:r>
            <a:r>
              <a:rPr lang="ru-RU" sz="1400" i="1" dirty="0" smtClean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400" i="1" dirty="0">
                <a:ea typeface="Calibri" panose="020F0502020204030204" pitchFamily="34" charset="0"/>
                <a:cs typeface="Arial" panose="020B0604020202020204" pitchFamily="34" charset="0"/>
              </a:rPr>
              <a:t>сцены от интенсивности.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3111" y="2420203"/>
            <a:ext cx="10058400" cy="145075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3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547</TotalTime>
  <Words>201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Ретро</vt:lpstr>
      <vt:lpstr>Моделирование снега</vt:lpstr>
      <vt:lpstr>Цели и задачи</vt:lpstr>
      <vt:lpstr>Алгоритм визуализации</vt:lpstr>
      <vt:lpstr>Моделирование снега</vt:lpstr>
      <vt:lpstr>Язык и среда разработки</vt:lpstr>
      <vt:lpstr>Архитектура классов</vt:lpstr>
      <vt:lpstr>Работа программы</vt:lpstr>
      <vt:lpstr>Экспериментальная часть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снега</dc:title>
  <dc:creator>Елена Мишина</dc:creator>
  <cp:lastModifiedBy>Елена Мишина</cp:lastModifiedBy>
  <cp:revision>11</cp:revision>
  <dcterms:created xsi:type="dcterms:W3CDTF">2020-12-25T13:07:23Z</dcterms:created>
  <dcterms:modified xsi:type="dcterms:W3CDTF">2020-12-28T16:46:32Z</dcterms:modified>
</cp:coreProperties>
</file>