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F78C1-6503-492C-A03B-902E5CDB5C1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4424F2-32AF-495D-9691-6CB0D8C796C2}">
      <dgm:prSet phldrT="[Text]" custT="1"/>
      <dgm:spPr/>
      <dgm:t>
        <a:bodyPr/>
        <a:lstStyle/>
        <a:p>
          <a:r>
            <a:rPr lang="en-US" sz="2000" dirty="0"/>
            <a:t>Where</a:t>
          </a:r>
          <a:r>
            <a:rPr lang="en-US" sz="2000" baseline="0" dirty="0"/>
            <a:t> I have been map </a:t>
          </a:r>
          <a:r>
            <a:rPr lang="en-US" sz="2000" dirty="0"/>
            <a:t>and index(</a:t>
          </a:r>
          <a:r>
            <a:rPr lang="en-US" sz="2000" dirty="0" err="1"/>
            <a:t>Cardview</a:t>
          </a:r>
          <a:r>
            <a:rPr lang="en-US" sz="2000" dirty="0"/>
            <a:t>)</a:t>
          </a:r>
        </a:p>
      </dgm:t>
    </dgm:pt>
    <dgm:pt modelId="{0FFC5672-AB45-47C7-BCB9-B264F1870082}" type="parTrans" cxnId="{2BE05F9D-DFC8-40E0-84D8-8FBDFF02504E}">
      <dgm:prSet/>
      <dgm:spPr/>
      <dgm:t>
        <a:bodyPr/>
        <a:lstStyle/>
        <a:p>
          <a:endParaRPr lang="en-US"/>
        </a:p>
      </dgm:t>
    </dgm:pt>
    <dgm:pt modelId="{A8A7BA4C-C31A-410B-B628-5143B9B88D4C}" type="sibTrans" cxnId="{2BE05F9D-DFC8-40E0-84D8-8FBDFF02504E}">
      <dgm:prSet/>
      <dgm:spPr/>
      <dgm:t>
        <a:bodyPr/>
        <a:lstStyle/>
        <a:p>
          <a:endParaRPr lang="en-US"/>
        </a:p>
      </dgm:t>
    </dgm:pt>
    <dgm:pt modelId="{7021C651-7236-46CE-9EA4-941243F9B097}">
      <dgm:prSet phldrT="[Text]" custT="1"/>
      <dgm:spPr/>
      <dgm:t>
        <a:bodyPr/>
        <a:lstStyle/>
        <a:p>
          <a:r>
            <a:rPr lang="en-US" sz="2400" dirty="0"/>
            <a:t>Add Checklist</a:t>
          </a:r>
        </a:p>
      </dgm:t>
    </dgm:pt>
    <dgm:pt modelId="{38EC974A-0C3D-47C4-BC50-618FCA4EC6BA}" type="parTrans" cxnId="{3D0DC1FD-2780-4C8E-A2DB-3BB85175999A}">
      <dgm:prSet/>
      <dgm:spPr/>
      <dgm:t>
        <a:bodyPr/>
        <a:lstStyle/>
        <a:p>
          <a:endParaRPr lang="en-US"/>
        </a:p>
      </dgm:t>
    </dgm:pt>
    <dgm:pt modelId="{793E2A9B-609F-40B1-99A1-5856B7E45C74}" type="sibTrans" cxnId="{3D0DC1FD-2780-4C8E-A2DB-3BB85175999A}">
      <dgm:prSet/>
      <dgm:spPr/>
      <dgm:t>
        <a:bodyPr/>
        <a:lstStyle/>
        <a:p>
          <a:endParaRPr lang="en-US"/>
        </a:p>
      </dgm:t>
    </dgm:pt>
    <dgm:pt modelId="{C5F30388-BB86-42DA-9C45-6EDC450B0DBC}">
      <dgm:prSet phldrT="[Text]" custT="1"/>
      <dgm:spPr/>
      <dgm:t>
        <a:bodyPr/>
        <a:lstStyle/>
        <a:p>
          <a:r>
            <a:rPr lang="en-US" sz="2400" dirty="0"/>
            <a:t>Add the travel details</a:t>
          </a:r>
        </a:p>
      </dgm:t>
    </dgm:pt>
    <dgm:pt modelId="{30EEA081-7871-4E98-ACA4-571D46CBB4CD}" type="parTrans" cxnId="{43980D68-D4FF-4D89-A6E2-152B448D0F3D}">
      <dgm:prSet/>
      <dgm:spPr/>
      <dgm:t>
        <a:bodyPr/>
        <a:lstStyle/>
        <a:p>
          <a:endParaRPr lang="en-US"/>
        </a:p>
      </dgm:t>
    </dgm:pt>
    <dgm:pt modelId="{285EF435-A545-45D5-9DF2-94991D7AC30D}" type="sibTrans" cxnId="{43980D68-D4FF-4D89-A6E2-152B448D0F3D}">
      <dgm:prSet/>
      <dgm:spPr/>
      <dgm:t>
        <a:bodyPr/>
        <a:lstStyle/>
        <a:p>
          <a:endParaRPr lang="en-US"/>
        </a:p>
      </dgm:t>
    </dgm:pt>
    <dgm:pt modelId="{3D356533-B6FA-4B56-B536-6D1773F866BA}">
      <dgm:prSet phldrT="[Text]" custT="1"/>
      <dgm:spPr/>
      <dgm:t>
        <a:bodyPr/>
        <a:lstStyle/>
        <a:p>
          <a:r>
            <a:rPr lang="en-US" sz="2400" dirty="0"/>
            <a:t>Add and Track expenses</a:t>
          </a:r>
        </a:p>
      </dgm:t>
    </dgm:pt>
    <dgm:pt modelId="{057F4DE8-35A4-497E-BC9C-2E4C3BF95688}" type="parTrans" cxnId="{891B5E5F-535D-46A7-8064-BC63920263A2}">
      <dgm:prSet/>
      <dgm:spPr/>
      <dgm:t>
        <a:bodyPr/>
        <a:lstStyle/>
        <a:p>
          <a:endParaRPr lang="en-US"/>
        </a:p>
      </dgm:t>
    </dgm:pt>
    <dgm:pt modelId="{052E346D-A1B9-4C82-9DCE-3B1A93F07469}" type="sibTrans" cxnId="{891B5E5F-535D-46A7-8064-BC63920263A2}">
      <dgm:prSet/>
      <dgm:spPr/>
      <dgm:t>
        <a:bodyPr/>
        <a:lstStyle/>
        <a:p>
          <a:endParaRPr lang="en-US"/>
        </a:p>
      </dgm:t>
    </dgm:pt>
    <dgm:pt modelId="{9FB5CCF8-F057-4A36-B5FF-572D23211EEF}">
      <dgm:prSet phldrT="[Text]" custT="1"/>
      <dgm:spPr/>
      <dgm:t>
        <a:bodyPr/>
        <a:lstStyle/>
        <a:p>
          <a:r>
            <a:rPr lang="en-US" sz="2400" dirty="0"/>
            <a:t>Maintain a detailed diary of each travel</a:t>
          </a:r>
        </a:p>
      </dgm:t>
    </dgm:pt>
    <dgm:pt modelId="{50544C31-B3E9-4507-8DB9-2C10E385456B}" type="parTrans" cxnId="{0F130258-786C-4EEE-99CF-66414DE5AA09}">
      <dgm:prSet/>
      <dgm:spPr/>
      <dgm:t>
        <a:bodyPr/>
        <a:lstStyle/>
        <a:p>
          <a:endParaRPr lang="en-US"/>
        </a:p>
      </dgm:t>
    </dgm:pt>
    <dgm:pt modelId="{68663232-6CC7-40C2-8119-AE6FB5DACBF0}" type="sibTrans" cxnId="{0F130258-786C-4EEE-99CF-66414DE5AA09}">
      <dgm:prSet/>
      <dgm:spPr/>
      <dgm:t>
        <a:bodyPr/>
        <a:lstStyle/>
        <a:p>
          <a:endParaRPr lang="en-US"/>
        </a:p>
      </dgm:t>
    </dgm:pt>
    <dgm:pt modelId="{2C98ABB4-3094-4A88-9785-8B9C440AB786}">
      <dgm:prSet phldrT="[Text]" custT="1"/>
      <dgm:spPr/>
      <dgm:t>
        <a:bodyPr/>
        <a:lstStyle/>
        <a:p>
          <a:r>
            <a:rPr lang="en-US" sz="2400" dirty="0"/>
            <a:t>Get local news </a:t>
          </a:r>
          <a:r>
            <a:rPr lang="en-US" sz="2400"/>
            <a:t>of city </a:t>
          </a:r>
          <a:endParaRPr lang="en-US" sz="2400" dirty="0"/>
        </a:p>
      </dgm:t>
    </dgm:pt>
    <dgm:pt modelId="{E3F9AD8D-CA6D-465A-8C8B-F3E9896B2A46}" type="parTrans" cxnId="{BFAE9911-FCAC-4BAA-997F-F8A569DC6F77}">
      <dgm:prSet/>
      <dgm:spPr/>
      <dgm:t>
        <a:bodyPr/>
        <a:lstStyle/>
        <a:p>
          <a:endParaRPr lang="en-US"/>
        </a:p>
      </dgm:t>
    </dgm:pt>
    <dgm:pt modelId="{9EEF8CAC-7FD2-46E2-9031-85A679D9D8CE}" type="sibTrans" cxnId="{BFAE9911-FCAC-4BAA-997F-F8A569DC6F77}">
      <dgm:prSet/>
      <dgm:spPr/>
      <dgm:t>
        <a:bodyPr/>
        <a:lstStyle/>
        <a:p>
          <a:endParaRPr lang="en-US"/>
        </a:p>
      </dgm:t>
    </dgm:pt>
    <dgm:pt modelId="{AB3A5A99-CB07-4506-8FB9-FA4D8769B17F}">
      <dgm:prSet phldrT="[Text]" custT="1"/>
      <dgm:spPr/>
      <dgm:t>
        <a:bodyPr/>
        <a:lstStyle/>
        <a:p>
          <a:r>
            <a:rPr lang="en-US" sz="2400" dirty="0"/>
            <a:t>Share diary</a:t>
          </a:r>
        </a:p>
      </dgm:t>
    </dgm:pt>
    <dgm:pt modelId="{C94CCDE3-246E-41B3-B7A0-9288BA115116}" type="parTrans" cxnId="{8E764F8C-4DD8-40E9-940E-A199820928C4}">
      <dgm:prSet/>
      <dgm:spPr/>
      <dgm:t>
        <a:bodyPr/>
        <a:lstStyle/>
        <a:p>
          <a:endParaRPr lang="en-US"/>
        </a:p>
      </dgm:t>
    </dgm:pt>
    <dgm:pt modelId="{78471125-1C94-417E-AFD4-6C27C4C15AD3}" type="sibTrans" cxnId="{8E764F8C-4DD8-40E9-940E-A199820928C4}">
      <dgm:prSet/>
      <dgm:spPr/>
      <dgm:t>
        <a:bodyPr/>
        <a:lstStyle/>
        <a:p>
          <a:endParaRPr lang="en-US"/>
        </a:p>
      </dgm:t>
    </dgm:pt>
    <dgm:pt modelId="{BA246ADB-A6E5-4661-A7BA-64E7AF395A41}" type="pres">
      <dgm:prSet presAssocID="{C00F78C1-6503-492C-A03B-902E5CDB5C19}" presName="linear" presStyleCnt="0">
        <dgm:presLayoutVars>
          <dgm:dir/>
          <dgm:animLvl val="lvl"/>
          <dgm:resizeHandles val="exact"/>
        </dgm:presLayoutVars>
      </dgm:prSet>
      <dgm:spPr/>
    </dgm:pt>
    <dgm:pt modelId="{4AFD2960-B074-4EAC-9973-5C393716D685}" type="pres">
      <dgm:prSet presAssocID="{5A4424F2-32AF-495D-9691-6CB0D8C796C2}" presName="parentLin" presStyleCnt="0"/>
      <dgm:spPr/>
    </dgm:pt>
    <dgm:pt modelId="{65CCBE77-3E42-4373-9A0F-3105449A3F1E}" type="pres">
      <dgm:prSet presAssocID="{5A4424F2-32AF-495D-9691-6CB0D8C796C2}" presName="parentLeftMargin" presStyleLbl="node1" presStyleIdx="0" presStyleCnt="7"/>
      <dgm:spPr/>
    </dgm:pt>
    <dgm:pt modelId="{79AA4375-0233-42C3-9C6B-CDDEA125A64A}" type="pres">
      <dgm:prSet presAssocID="{5A4424F2-32AF-495D-9691-6CB0D8C796C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2A810C8-CF89-4CCD-A488-F6B0E0B214F7}" type="pres">
      <dgm:prSet presAssocID="{5A4424F2-32AF-495D-9691-6CB0D8C796C2}" presName="negativeSpace" presStyleCnt="0"/>
      <dgm:spPr/>
    </dgm:pt>
    <dgm:pt modelId="{FF117766-D91D-4AF3-9192-A8C4C13C0572}" type="pres">
      <dgm:prSet presAssocID="{5A4424F2-32AF-495D-9691-6CB0D8C796C2}" presName="childText" presStyleLbl="conFgAcc1" presStyleIdx="0" presStyleCnt="7">
        <dgm:presLayoutVars>
          <dgm:bulletEnabled val="1"/>
        </dgm:presLayoutVars>
      </dgm:prSet>
      <dgm:spPr/>
    </dgm:pt>
    <dgm:pt modelId="{4048EB89-9F0F-46ED-9E05-E0E69E8BF677}" type="pres">
      <dgm:prSet presAssocID="{A8A7BA4C-C31A-410B-B628-5143B9B88D4C}" presName="spaceBetweenRectangles" presStyleCnt="0"/>
      <dgm:spPr/>
    </dgm:pt>
    <dgm:pt modelId="{F0417D1B-EC1A-45E3-B97B-7D23792B0CD0}" type="pres">
      <dgm:prSet presAssocID="{C5F30388-BB86-42DA-9C45-6EDC450B0DBC}" presName="parentLin" presStyleCnt="0"/>
      <dgm:spPr/>
    </dgm:pt>
    <dgm:pt modelId="{42DEB4E3-E88B-450F-9177-30FE08CD3288}" type="pres">
      <dgm:prSet presAssocID="{C5F30388-BB86-42DA-9C45-6EDC450B0DBC}" presName="parentLeftMargin" presStyleLbl="node1" presStyleIdx="0" presStyleCnt="7"/>
      <dgm:spPr/>
    </dgm:pt>
    <dgm:pt modelId="{42F363B9-A1D7-4295-BEBF-4A30F1E94E6B}" type="pres">
      <dgm:prSet presAssocID="{C5F30388-BB86-42DA-9C45-6EDC450B0DB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1FAAC96-16C2-4106-991F-23EF740608B4}" type="pres">
      <dgm:prSet presAssocID="{C5F30388-BB86-42DA-9C45-6EDC450B0DBC}" presName="negativeSpace" presStyleCnt="0"/>
      <dgm:spPr/>
    </dgm:pt>
    <dgm:pt modelId="{EACB5757-A24A-4856-A959-98BA9B5B7AE4}" type="pres">
      <dgm:prSet presAssocID="{C5F30388-BB86-42DA-9C45-6EDC450B0DBC}" presName="childText" presStyleLbl="conFgAcc1" presStyleIdx="1" presStyleCnt="7">
        <dgm:presLayoutVars>
          <dgm:bulletEnabled val="1"/>
        </dgm:presLayoutVars>
      </dgm:prSet>
      <dgm:spPr/>
    </dgm:pt>
    <dgm:pt modelId="{7522F35F-C846-4119-BDF2-15A782146F9C}" type="pres">
      <dgm:prSet presAssocID="{285EF435-A545-45D5-9DF2-94991D7AC30D}" presName="spaceBetweenRectangles" presStyleCnt="0"/>
      <dgm:spPr/>
    </dgm:pt>
    <dgm:pt modelId="{1C1F8423-4326-4D19-AE30-006054C10FE3}" type="pres">
      <dgm:prSet presAssocID="{7021C651-7236-46CE-9EA4-941243F9B097}" presName="parentLin" presStyleCnt="0"/>
      <dgm:spPr/>
    </dgm:pt>
    <dgm:pt modelId="{9553BECF-1260-4DB7-9844-584432DE5669}" type="pres">
      <dgm:prSet presAssocID="{7021C651-7236-46CE-9EA4-941243F9B097}" presName="parentLeftMargin" presStyleLbl="node1" presStyleIdx="1" presStyleCnt="7"/>
      <dgm:spPr/>
    </dgm:pt>
    <dgm:pt modelId="{3428EF21-B27B-47D9-979B-CE6D6A9A4A44}" type="pres">
      <dgm:prSet presAssocID="{7021C651-7236-46CE-9EA4-941243F9B09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FFFCD5A-8584-4E6A-8010-069EE867629E}" type="pres">
      <dgm:prSet presAssocID="{7021C651-7236-46CE-9EA4-941243F9B097}" presName="negativeSpace" presStyleCnt="0"/>
      <dgm:spPr/>
    </dgm:pt>
    <dgm:pt modelId="{1E0935F3-8E0B-4AF6-B425-0610C557B58B}" type="pres">
      <dgm:prSet presAssocID="{7021C651-7236-46CE-9EA4-941243F9B097}" presName="childText" presStyleLbl="conFgAcc1" presStyleIdx="2" presStyleCnt="7">
        <dgm:presLayoutVars>
          <dgm:bulletEnabled val="1"/>
        </dgm:presLayoutVars>
      </dgm:prSet>
      <dgm:spPr/>
    </dgm:pt>
    <dgm:pt modelId="{BDB9F744-78C7-46C2-8E93-C87D5E405921}" type="pres">
      <dgm:prSet presAssocID="{793E2A9B-609F-40B1-99A1-5856B7E45C74}" presName="spaceBetweenRectangles" presStyleCnt="0"/>
      <dgm:spPr/>
    </dgm:pt>
    <dgm:pt modelId="{C839FDFD-0DD1-430A-B030-3559AEA707CC}" type="pres">
      <dgm:prSet presAssocID="{3D356533-B6FA-4B56-B536-6D1773F866BA}" presName="parentLin" presStyleCnt="0"/>
      <dgm:spPr/>
    </dgm:pt>
    <dgm:pt modelId="{D66F756E-A48C-4A91-963B-F734AA6D86C3}" type="pres">
      <dgm:prSet presAssocID="{3D356533-B6FA-4B56-B536-6D1773F866BA}" presName="parentLeftMargin" presStyleLbl="node1" presStyleIdx="2" presStyleCnt="7"/>
      <dgm:spPr/>
    </dgm:pt>
    <dgm:pt modelId="{09509E54-6DAF-48CC-8876-7DD21014E8DC}" type="pres">
      <dgm:prSet presAssocID="{3D356533-B6FA-4B56-B536-6D1773F866B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D812372-DF81-4088-9253-FC1E3125BFDF}" type="pres">
      <dgm:prSet presAssocID="{3D356533-B6FA-4B56-B536-6D1773F866BA}" presName="negativeSpace" presStyleCnt="0"/>
      <dgm:spPr/>
    </dgm:pt>
    <dgm:pt modelId="{A2ED13BC-41DD-4630-80EB-2EED11B681EE}" type="pres">
      <dgm:prSet presAssocID="{3D356533-B6FA-4B56-B536-6D1773F866BA}" presName="childText" presStyleLbl="conFgAcc1" presStyleIdx="3" presStyleCnt="7">
        <dgm:presLayoutVars>
          <dgm:bulletEnabled val="1"/>
        </dgm:presLayoutVars>
      </dgm:prSet>
      <dgm:spPr/>
    </dgm:pt>
    <dgm:pt modelId="{ECCBCB34-E192-4424-B254-C40C8340325F}" type="pres">
      <dgm:prSet presAssocID="{052E346D-A1B9-4C82-9DCE-3B1A93F07469}" presName="spaceBetweenRectangles" presStyleCnt="0"/>
      <dgm:spPr/>
    </dgm:pt>
    <dgm:pt modelId="{EA4032E6-6E36-4B1F-A97A-D704753A92B3}" type="pres">
      <dgm:prSet presAssocID="{9FB5CCF8-F057-4A36-B5FF-572D23211EEF}" presName="parentLin" presStyleCnt="0"/>
      <dgm:spPr/>
    </dgm:pt>
    <dgm:pt modelId="{F7F37B5B-2C4C-4831-922C-0C209F018EB5}" type="pres">
      <dgm:prSet presAssocID="{9FB5CCF8-F057-4A36-B5FF-572D23211EEF}" presName="parentLeftMargin" presStyleLbl="node1" presStyleIdx="3" presStyleCnt="7"/>
      <dgm:spPr/>
    </dgm:pt>
    <dgm:pt modelId="{D9DAB8B0-238F-4E09-826B-CF73DDE6C4F4}" type="pres">
      <dgm:prSet presAssocID="{9FB5CCF8-F057-4A36-B5FF-572D23211EE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125EA73-6D8C-4B65-AC4E-1BE3F7FB6DFA}" type="pres">
      <dgm:prSet presAssocID="{9FB5CCF8-F057-4A36-B5FF-572D23211EEF}" presName="negativeSpace" presStyleCnt="0"/>
      <dgm:spPr/>
    </dgm:pt>
    <dgm:pt modelId="{A2003D05-9B11-4BF9-AF07-C59F675063D0}" type="pres">
      <dgm:prSet presAssocID="{9FB5CCF8-F057-4A36-B5FF-572D23211EEF}" presName="childText" presStyleLbl="conFgAcc1" presStyleIdx="4" presStyleCnt="7">
        <dgm:presLayoutVars>
          <dgm:bulletEnabled val="1"/>
        </dgm:presLayoutVars>
      </dgm:prSet>
      <dgm:spPr/>
    </dgm:pt>
    <dgm:pt modelId="{6913DBEE-EBA2-4769-8278-AE60C4572AE5}" type="pres">
      <dgm:prSet presAssocID="{68663232-6CC7-40C2-8119-AE6FB5DACBF0}" presName="spaceBetweenRectangles" presStyleCnt="0"/>
      <dgm:spPr/>
    </dgm:pt>
    <dgm:pt modelId="{14C021C6-CF85-4BE5-9447-690F80F4C203}" type="pres">
      <dgm:prSet presAssocID="{AB3A5A99-CB07-4506-8FB9-FA4D8769B17F}" presName="parentLin" presStyleCnt="0"/>
      <dgm:spPr/>
    </dgm:pt>
    <dgm:pt modelId="{C2024260-C61A-40B4-8205-208D7CF39819}" type="pres">
      <dgm:prSet presAssocID="{AB3A5A99-CB07-4506-8FB9-FA4D8769B17F}" presName="parentLeftMargin" presStyleLbl="node1" presStyleIdx="4" presStyleCnt="7"/>
      <dgm:spPr/>
    </dgm:pt>
    <dgm:pt modelId="{D8C84040-F586-4116-82BD-46D92EFC05D0}" type="pres">
      <dgm:prSet presAssocID="{AB3A5A99-CB07-4506-8FB9-FA4D8769B17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90F9D00-D6A5-4E89-B4F8-5D597A731145}" type="pres">
      <dgm:prSet presAssocID="{AB3A5A99-CB07-4506-8FB9-FA4D8769B17F}" presName="negativeSpace" presStyleCnt="0"/>
      <dgm:spPr/>
    </dgm:pt>
    <dgm:pt modelId="{CD6D1339-4F5B-4CF6-AB3E-9BC258B9F166}" type="pres">
      <dgm:prSet presAssocID="{AB3A5A99-CB07-4506-8FB9-FA4D8769B17F}" presName="childText" presStyleLbl="conFgAcc1" presStyleIdx="5" presStyleCnt="7">
        <dgm:presLayoutVars>
          <dgm:bulletEnabled val="1"/>
        </dgm:presLayoutVars>
      </dgm:prSet>
      <dgm:spPr/>
    </dgm:pt>
    <dgm:pt modelId="{54DD8FD7-C797-4154-9611-19C1D235F20F}" type="pres">
      <dgm:prSet presAssocID="{78471125-1C94-417E-AFD4-6C27C4C15AD3}" presName="spaceBetweenRectangles" presStyleCnt="0"/>
      <dgm:spPr/>
    </dgm:pt>
    <dgm:pt modelId="{BAE1DC71-4354-4A0C-8068-B93C9F99FA55}" type="pres">
      <dgm:prSet presAssocID="{2C98ABB4-3094-4A88-9785-8B9C440AB786}" presName="parentLin" presStyleCnt="0"/>
      <dgm:spPr/>
    </dgm:pt>
    <dgm:pt modelId="{DC0702AB-3BFE-4148-AE11-C5A3FC406509}" type="pres">
      <dgm:prSet presAssocID="{2C98ABB4-3094-4A88-9785-8B9C440AB786}" presName="parentLeftMargin" presStyleLbl="node1" presStyleIdx="5" presStyleCnt="7"/>
      <dgm:spPr/>
    </dgm:pt>
    <dgm:pt modelId="{393A6E0B-C609-4018-A322-6CC35C940542}" type="pres">
      <dgm:prSet presAssocID="{2C98ABB4-3094-4A88-9785-8B9C440AB786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2AC0AC1E-E7A1-4B57-A624-2D6FE5B51AD9}" type="pres">
      <dgm:prSet presAssocID="{2C98ABB4-3094-4A88-9785-8B9C440AB786}" presName="negativeSpace" presStyleCnt="0"/>
      <dgm:spPr/>
    </dgm:pt>
    <dgm:pt modelId="{27277A6E-34AC-4E64-98DB-D0840B97A52F}" type="pres">
      <dgm:prSet presAssocID="{2C98ABB4-3094-4A88-9785-8B9C440AB786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0D845204-5D39-4DDA-BC7F-D625FFE93A7F}" type="presOf" srcId="{2C98ABB4-3094-4A88-9785-8B9C440AB786}" destId="{DC0702AB-3BFE-4148-AE11-C5A3FC406509}" srcOrd="0" destOrd="0" presId="urn:microsoft.com/office/officeart/2005/8/layout/list1"/>
    <dgm:cxn modelId="{23096E0E-D0ED-4559-83CE-C67DDCFEE687}" type="presOf" srcId="{9FB5CCF8-F057-4A36-B5FF-572D23211EEF}" destId="{D9DAB8B0-238F-4E09-826B-CF73DDE6C4F4}" srcOrd="1" destOrd="0" presId="urn:microsoft.com/office/officeart/2005/8/layout/list1"/>
    <dgm:cxn modelId="{BFAE9911-FCAC-4BAA-997F-F8A569DC6F77}" srcId="{C00F78C1-6503-492C-A03B-902E5CDB5C19}" destId="{2C98ABB4-3094-4A88-9785-8B9C440AB786}" srcOrd="6" destOrd="0" parTransId="{E3F9AD8D-CA6D-465A-8C8B-F3E9896B2A46}" sibTransId="{9EEF8CAC-7FD2-46E2-9031-85A679D9D8CE}"/>
    <dgm:cxn modelId="{F7996F35-69D9-453C-96C6-24B36D88969E}" type="presOf" srcId="{7021C651-7236-46CE-9EA4-941243F9B097}" destId="{3428EF21-B27B-47D9-979B-CE6D6A9A4A44}" srcOrd="1" destOrd="0" presId="urn:microsoft.com/office/officeart/2005/8/layout/list1"/>
    <dgm:cxn modelId="{4FC1033C-6083-4418-AA65-FA70307D361E}" type="presOf" srcId="{7021C651-7236-46CE-9EA4-941243F9B097}" destId="{9553BECF-1260-4DB7-9844-584432DE5669}" srcOrd="0" destOrd="0" presId="urn:microsoft.com/office/officeart/2005/8/layout/list1"/>
    <dgm:cxn modelId="{891B5E5F-535D-46A7-8064-BC63920263A2}" srcId="{C00F78C1-6503-492C-A03B-902E5CDB5C19}" destId="{3D356533-B6FA-4B56-B536-6D1773F866BA}" srcOrd="3" destOrd="0" parTransId="{057F4DE8-35A4-497E-BC9C-2E4C3BF95688}" sibTransId="{052E346D-A1B9-4C82-9DCE-3B1A93F07469}"/>
    <dgm:cxn modelId="{43980D68-D4FF-4D89-A6E2-152B448D0F3D}" srcId="{C00F78C1-6503-492C-A03B-902E5CDB5C19}" destId="{C5F30388-BB86-42DA-9C45-6EDC450B0DBC}" srcOrd="1" destOrd="0" parTransId="{30EEA081-7871-4E98-ACA4-571D46CBB4CD}" sibTransId="{285EF435-A545-45D5-9DF2-94991D7AC30D}"/>
    <dgm:cxn modelId="{EE043251-1D91-4BDC-AD09-91FDD33D7E50}" type="presOf" srcId="{AB3A5A99-CB07-4506-8FB9-FA4D8769B17F}" destId="{D8C84040-F586-4116-82BD-46D92EFC05D0}" srcOrd="1" destOrd="0" presId="urn:microsoft.com/office/officeart/2005/8/layout/list1"/>
    <dgm:cxn modelId="{0F130258-786C-4EEE-99CF-66414DE5AA09}" srcId="{C00F78C1-6503-492C-A03B-902E5CDB5C19}" destId="{9FB5CCF8-F057-4A36-B5FF-572D23211EEF}" srcOrd="4" destOrd="0" parTransId="{50544C31-B3E9-4507-8DB9-2C10E385456B}" sibTransId="{68663232-6CC7-40C2-8119-AE6FB5DACBF0}"/>
    <dgm:cxn modelId="{8E764F8C-4DD8-40E9-940E-A199820928C4}" srcId="{C00F78C1-6503-492C-A03B-902E5CDB5C19}" destId="{AB3A5A99-CB07-4506-8FB9-FA4D8769B17F}" srcOrd="5" destOrd="0" parTransId="{C94CCDE3-246E-41B3-B7A0-9288BA115116}" sibTransId="{78471125-1C94-417E-AFD4-6C27C4C15AD3}"/>
    <dgm:cxn modelId="{9867B096-B40C-4CB4-9B01-7DF0F1DD8526}" type="presOf" srcId="{C5F30388-BB86-42DA-9C45-6EDC450B0DBC}" destId="{42F363B9-A1D7-4295-BEBF-4A30F1E94E6B}" srcOrd="1" destOrd="0" presId="urn:microsoft.com/office/officeart/2005/8/layout/list1"/>
    <dgm:cxn modelId="{2BE05F9D-DFC8-40E0-84D8-8FBDFF02504E}" srcId="{C00F78C1-6503-492C-A03B-902E5CDB5C19}" destId="{5A4424F2-32AF-495D-9691-6CB0D8C796C2}" srcOrd="0" destOrd="0" parTransId="{0FFC5672-AB45-47C7-BCB9-B264F1870082}" sibTransId="{A8A7BA4C-C31A-410B-B628-5143B9B88D4C}"/>
    <dgm:cxn modelId="{193AA6A0-17D0-4642-96EB-E0D989C32EAF}" type="presOf" srcId="{C5F30388-BB86-42DA-9C45-6EDC450B0DBC}" destId="{42DEB4E3-E88B-450F-9177-30FE08CD3288}" srcOrd="0" destOrd="0" presId="urn:microsoft.com/office/officeart/2005/8/layout/list1"/>
    <dgm:cxn modelId="{C23C2FB1-E02E-474E-A07B-A82AD0CCBE20}" type="presOf" srcId="{AB3A5A99-CB07-4506-8FB9-FA4D8769B17F}" destId="{C2024260-C61A-40B4-8205-208D7CF39819}" srcOrd="0" destOrd="0" presId="urn:microsoft.com/office/officeart/2005/8/layout/list1"/>
    <dgm:cxn modelId="{49A320B8-028D-4FE0-B4E6-4590F0DFFD6A}" type="presOf" srcId="{3D356533-B6FA-4B56-B536-6D1773F866BA}" destId="{D66F756E-A48C-4A91-963B-F734AA6D86C3}" srcOrd="0" destOrd="0" presId="urn:microsoft.com/office/officeart/2005/8/layout/list1"/>
    <dgm:cxn modelId="{5FD28CC4-CC1C-4039-94E7-4C55BB1BF52A}" type="presOf" srcId="{2C98ABB4-3094-4A88-9785-8B9C440AB786}" destId="{393A6E0B-C609-4018-A322-6CC35C940542}" srcOrd="1" destOrd="0" presId="urn:microsoft.com/office/officeart/2005/8/layout/list1"/>
    <dgm:cxn modelId="{D578FAC9-55C0-449C-9994-59DD03138C09}" type="presOf" srcId="{9FB5CCF8-F057-4A36-B5FF-572D23211EEF}" destId="{F7F37B5B-2C4C-4831-922C-0C209F018EB5}" srcOrd="0" destOrd="0" presId="urn:microsoft.com/office/officeart/2005/8/layout/list1"/>
    <dgm:cxn modelId="{A8761CCB-4145-4444-855A-2B050F7321B7}" type="presOf" srcId="{5A4424F2-32AF-495D-9691-6CB0D8C796C2}" destId="{65CCBE77-3E42-4373-9A0F-3105449A3F1E}" srcOrd="0" destOrd="0" presId="urn:microsoft.com/office/officeart/2005/8/layout/list1"/>
    <dgm:cxn modelId="{6985E4E7-776C-40F7-8440-C821B919F599}" type="presOf" srcId="{5A4424F2-32AF-495D-9691-6CB0D8C796C2}" destId="{79AA4375-0233-42C3-9C6B-CDDEA125A64A}" srcOrd="1" destOrd="0" presId="urn:microsoft.com/office/officeart/2005/8/layout/list1"/>
    <dgm:cxn modelId="{7262D2EB-8384-4067-A7F6-473D76C90B1E}" type="presOf" srcId="{C00F78C1-6503-492C-A03B-902E5CDB5C19}" destId="{BA246ADB-A6E5-4661-A7BA-64E7AF395A41}" srcOrd="0" destOrd="0" presId="urn:microsoft.com/office/officeart/2005/8/layout/list1"/>
    <dgm:cxn modelId="{81EB05F2-88B7-4B36-AD50-4405CCB4B694}" type="presOf" srcId="{3D356533-B6FA-4B56-B536-6D1773F866BA}" destId="{09509E54-6DAF-48CC-8876-7DD21014E8DC}" srcOrd="1" destOrd="0" presId="urn:microsoft.com/office/officeart/2005/8/layout/list1"/>
    <dgm:cxn modelId="{3D0DC1FD-2780-4C8E-A2DB-3BB85175999A}" srcId="{C00F78C1-6503-492C-A03B-902E5CDB5C19}" destId="{7021C651-7236-46CE-9EA4-941243F9B097}" srcOrd="2" destOrd="0" parTransId="{38EC974A-0C3D-47C4-BC50-618FCA4EC6BA}" sibTransId="{793E2A9B-609F-40B1-99A1-5856B7E45C74}"/>
    <dgm:cxn modelId="{54B58388-65F6-4226-9BDE-BB672906F4C4}" type="presParOf" srcId="{BA246ADB-A6E5-4661-A7BA-64E7AF395A41}" destId="{4AFD2960-B074-4EAC-9973-5C393716D685}" srcOrd="0" destOrd="0" presId="urn:microsoft.com/office/officeart/2005/8/layout/list1"/>
    <dgm:cxn modelId="{4DED4D84-0916-434B-A258-3CBC31FD151C}" type="presParOf" srcId="{4AFD2960-B074-4EAC-9973-5C393716D685}" destId="{65CCBE77-3E42-4373-9A0F-3105449A3F1E}" srcOrd="0" destOrd="0" presId="urn:microsoft.com/office/officeart/2005/8/layout/list1"/>
    <dgm:cxn modelId="{3CA0879C-1582-45A6-B28D-D2AD2F793189}" type="presParOf" srcId="{4AFD2960-B074-4EAC-9973-5C393716D685}" destId="{79AA4375-0233-42C3-9C6B-CDDEA125A64A}" srcOrd="1" destOrd="0" presId="urn:microsoft.com/office/officeart/2005/8/layout/list1"/>
    <dgm:cxn modelId="{68C52177-FAF9-4FBF-A150-C449A6EB3694}" type="presParOf" srcId="{BA246ADB-A6E5-4661-A7BA-64E7AF395A41}" destId="{F2A810C8-CF89-4CCD-A488-F6B0E0B214F7}" srcOrd="1" destOrd="0" presId="urn:microsoft.com/office/officeart/2005/8/layout/list1"/>
    <dgm:cxn modelId="{8AB58172-F864-43D3-8E78-B9F24693311B}" type="presParOf" srcId="{BA246ADB-A6E5-4661-A7BA-64E7AF395A41}" destId="{FF117766-D91D-4AF3-9192-A8C4C13C0572}" srcOrd="2" destOrd="0" presId="urn:microsoft.com/office/officeart/2005/8/layout/list1"/>
    <dgm:cxn modelId="{5A82A790-92DA-452A-AB6D-09C5AEBC9F10}" type="presParOf" srcId="{BA246ADB-A6E5-4661-A7BA-64E7AF395A41}" destId="{4048EB89-9F0F-46ED-9E05-E0E69E8BF677}" srcOrd="3" destOrd="0" presId="urn:microsoft.com/office/officeart/2005/8/layout/list1"/>
    <dgm:cxn modelId="{3932B058-EDEE-4B16-A293-9A378DBB7497}" type="presParOf" srcId="{BA246ADB-A6E5-4661-A7BA-64E7AF395A41}" destId="{F0417D1B-EC1A-45E3-B97B-7D23792B0CD0}" srcOrd="4" destOrd="0" presId="urn:microsoft.com/office/officeart/2005/8/layout/list1"/>
    <dgm:cxn modelId="{42F59931-E5EA-4F4D-8000-5BCFD8F35E2B}" type="presParOf" srcId="{F0417D1B-EC1A-45E3-B97B-7D23792B0CD0}" destId="{42DEB4E3-E88B-450F-9177-30FE08CD3288}" srcOrd="0" destOrd="0" presId="urn:microsoft.com/office/officeart/2005/8/layout/list1"/>
    <dgm:cxn modelId="{A8A0C4EC-96EF-46D7-AA36-993E9FF5C910}" type="presParOf" srcId="{F0417D1B-EC1A-45E3-B97B-7D23792B0CD0}" destId="{42F363B9-A1D7-4295-BEBF-4A30F1E94E6B}" srcOrd="1" destOrd="0" presId="urn:microsoft.com/office/officeart/2005/8/layout/list1"/>
    <dgm:cxn modelId="{A56FC2A2-0207-40C1-8084-C2FA064592DD}" type="presParOf" srcId="{BA246ADB-A6E5-4661-A7BA-64E7AF395A41}" destId="{21FAAC96-16C2-4106-991F-23EF740608B4}" srcOrd="5" destOrd="0" presId="urn:microsoft.com/office/officeart/2005/8/layout/list1"/>
    <dgm:cxn modelId="{BA497E99-2D40-45D2-B060-E843EC15834D}" type="presParOf" srcId="{BA246ADB-A6E5-4661-A7BA-64E7AF395A41}" destId="{EACB5757-A24A-4856-A959-98BA9B5B7AE4}" srcOrd="6" destOrd="0" presId="urn:microsoft.com/office/officeart/2005/8/layout/list1"/>
    <dgm:cxn modelId="{3F4D6225-3EF9-4519-A51F-69EE170EEB3F}" type="presParOf" srcId="{BA246ADB-A6E5-4661-A7BA-64E7AF395A41}" destId="{7522F35F-C846-4119-BDF2-15A782146F9C}" srcOrd="7" destOrd="0" presId="urn:microsoft.com/office/officeart/2005/8/layout/list1"/>
    <dgm:cxn modelId="{ED77BC7C-EE7B-4CDA-BA8F-C73671BD2AC5}" type="presParOf" srcId="{BA246ADB-A6E5-4661-A7BA-64E7AF395A41}" destId="{1C1F8423-4326-4D19-AE30-006054C10FE3}" srcOrd="8" destOrd="0" presId="urn:microsoft.com/office/officeart/2005/8/layout/list1"/>
    <dgm:cxn modelId="{1A648ABC-F393-471B-A969-2A41D5BA6B24}" type="presParOf" srcId="{1C1F8423-4326-4D19-AE30-006054C10FE3}" destId="{9553BECF-1260-4DB7-9844-584432DE5669}" srcOrd="0" destOrd="0" presId="urn:microsoft.com/office/officeart/2005/8/layout/list1"/>
    <dgm:cxn modelId="{1E94B1AC-A6F6-4BC1-A219-B350C8AB118E}" type="presParOf" srcId="{1C1F8423-4326-4D19-AE30-006054C10FE3}" destId="{3428EF21-B27B-47D9-979B-CE6D6A9A4A44}" srcOrd="1" destOrd="0" presId="urn:microsoft.com/office/officeart/2005/8/layout/list1"/>
    <dgm:cxn modelId="{A2C88732-B78B-4D8B-8B85-F74153F7BBA3}" type="presParOf" srcId="{BA246ADB-A6E5-4661-A7BA-64E7AF395A41}" destId="{EFFFCD5A-8584-4E6A-8010-069EE867629E}" srcOrd="9" destOrd="0" presId="urn:microsoft.com/office/officeart/2005/8/layout/list1"/>
    <dgm:cxn modelId="{E57BFE37-940B-4895-A73D-A5BC4E31973A}" type="presParOf" srcId="{BA246ADB-A6E5-4661-A7BA-64E7AF395A41}" destId="{1E0935F3-8E0B-4AF6-B425-0610C557B58B}" srcOrd="10" destOrd="0" presId="urn:microsoft.com/office/officeart/2005/8/layout/list1"/>
    <dgm:cxn modelId="{777064A0-FD69-4CF9-9DF4-142BC2644BA4}" type="presParOf" srcId="{BA246ADB-A6E5-4661-A7BA-64E7AF395A41}" destId="{BDB9F744-78C7-46C2-8E93-C87D5E405921}" srcOrd="11" destOrd="0" presId="urn:microsoft.com/office/officeart/2005/8/layout/list1"/>
    <dgm:cxn modelId="{D6A16451-FF14-4345-9AED-BDB65BB284F3}" type="presParOf" srcId="{BA246ADB-A6E5-4661-A7BA-64E7AF395A41}" destId="{C839FDFD-0DD1-430A-B030-3559AEA707CC}" srcOrd="12" destOrd="0" presId="urn:microsoft.com/office/officeart/2005/8/layout/list1"/>
    <dgm:cxn modelId="{8B6E1399-824A-45B9-A0FC-3EA4948C76C6}" type="presParOf" srcId="{C839FDFD-0DD1-430A-B030-3559AEA707CC}" destId="{D66F756E-A48C-4A91-963B-F734AA6D86C3}" srcOrd="0" destOrd="0" presId="urn:microsoft.com/office/officeart/2005/8/layout/list1"/>
    <dgm:cxn modelId="{F498E0DD-4DB9-4B9A-8CFC-6075C6B4BD21}" type="presParOf" srcId="{C839FDFD-0DD1-430A-B030-3559AEA707CC}" destId="{09509E54-6DAF-48CC-8876-7DD21014E8DC}" srcOrd="1" destOrd="0" presId="urn:microsoft.com/office/officeart/2005/8/layout/list1"/>
    <dgm:cxn modelId="{F28B6269-5C62-41F5-8E09-13AE92657FFB}" type="presParOf" srcId="{BA246ADB-A6E5-4661-A7BA-64E7AF395A41}" destId="{ED812372-DF81-4088-9253-FC1E3125BFDF}" srcOrd="13" destOrd="0" presId="urn:microsoft.com/office/officeart/2005/8/layout/list1"/>
    <dgm:cxn modelId="{A3FFA95E-3BAE-4D69-8602-A792D9A60A5B}" type="presParOf" srcId="{BA246ADB-A6E5-4661-A7BA-64E7AF395A41}" destId="{A2ED13BC-41DD-4630-80EB-2EED11B681EE}" srcOrd="14" destOrd="0" presId="urn:microsoft.com/office/officeart/2005/8/layout/list1"/>
    <dgm:cxn modelId="{3848337E-1319-44A0-81DA-06D93EED59C1}" type="presParOf" srcId="{BA246ADB-A6E5-4661-A7BA-64E7AF395A41}" destId="{ECCBCB34-E192-4424-B254-C40C8340325F}" srcOrd="15" destOrd="0" presId="urn:microsoft.com/office/officeart/2005/8/layout/list1"/>
    <dgm:cxn modelId="{0A4903D9-50D4-4F44-AE67-0C184BB368E2}" type="presParOf" srcId="{BA246ADB-A6E5-4661-A7BA-64E7AF395A41}" destId="{EA4032E6-6E36-4B1F-A97A-D704753A92B3}" srcOrd="16" destOrd="0" presId="urn:microsoft.com/office/officeart/2005/8/layout/list1"/>
    <dgm:cxn modelId="{58E6CF37-2D52-44EC-B361-C6DE60D75A99}" type="presParOf" srcId="{EA4032E6-6E36-4B1F-A97A-D704753A92B3}" destId="{F7F37B5B-2C4C-4831-922C-0C209F018EB5}" srcOrd="0" destOrd="0" presId="urn:microsoft.com/office/officeart/2005/8/layout/list1"/>
    <dgm:cxn modelId="{A9CB000B-6A04-4613-B328-1B714019F3A4}" type="presParOf" srcId="{EA4032E6-6E36-4B1F-A97A-D704753A92B3}" destId="{D9DAB8B0-238F-4E09-826B-CF73DDE6C4F4}" srcOrd="1" destOrd="0" presId="urn:microsoft.com/office/officeart/2005/8/layout/list1"/>
    <dgm:cxn modelId="{165C6657-7532-4BA3-8769-DDACA16B4555}" type="presParOf" srcId="{BA246ADB-A6E5-4661-A7BA-64E7AF395A41}" destId="{9125EA73-6D8C-4B65-AC4E-1BE3F7FB6DFA}" srcOrd="17" destOrd="0" presId="urn:microsoft.com/office/officeart/2005/8/layout/list1"/>
    <dgm:cxn modelId="{81B11E26-B88A-45D8-BDDB-8ABAD0C27AA7}" type="presParOf" srcId="{BA246ADB-A6E5-4661-A7BA-64E7AF395A41}" destId="{A2003D05-9B11-4BF9-AF07-C59F675063D0}" srcOrd="18" destOrd="0" presId="urn:microsoft.com/office/officeart/2005/8/layout/list1"/>
    <dgm:cxn modelId="{29DE70D1-9DBB-44CE-9907-9310B1AE34D5}" type="presParOf" srcId="{BA246ADB-A6E5-4661-A7BA-64E7AF395A41}" destId="{6913DBEE-EBA2-4769-8278-AE60C4572AE5}" srcOrd="19" destOrd="0" presId="urn:microsoft.com/office/officeart/2005/8/layout/list1"/>
    <dgm:cxn modelId="{2FA72C7B-B4EE-423D-BB4E-6D8D0002EB0B}" type="presParOf" srcId="{BA246ADB-A6E5-4661-A7BA-64E7AF395A41}" destId="{14C021C6-CF85-4BE5-9447-690F80F4C203}" srcOrd="20" destOrd="0" presId="urn:microsoft.com/office/officeart/2005/8/layout/list1"/>
    <dgm:cxn modelId="{1876D751-7F26-431F-850D-72DE144323E3}" type="presParOf" srcId="{14C021C6-CF85-4BE5-9447-690F80F4C203}" destId="{C2024260-C61A-40B4-8205-208D7CF39819}" srcOrd="0" destOrd="0" presId="urn:microsoft.com/office/officeart/2005/8/layout/list1"/>
    <dgm:cxn modelId="{35F9FB81-4376-49D7-BE7A-1D17E08F8937}" type="presParOf" srcId="{14C021C6-CF85-4BE5-9447-690F80F4C203}" destId="{D8C84040-F586-4116-82BD-46D92EFC05D0}" srcOrd="1" destOrd="0" presId="urn:microsoft.com/office/officeart/2005/8/layout/list1"/>
    <dgm:cxn modelId="{0F77FC79-910A-40F1-8E92-72FA2FEA3232}" type="presParOf" srcId="{BA246ADB-A6E5-4661-A7BA-64E7AF395A41}" destId="{E90F9D00-D6A5-4E89-B4F8-5D597A731145}" srcOrd="21" destOrd="0" presId="urn:microsoft.com/office/officeart/2005/8/layout/list1"/>
    <dgm:cxn modelId="{9BAB7B64-6028-4037-861B-5173E88B3569}" type="presParOf" srcId="{BA246ADB-A6E5-4661-A7BA-64E7AF395A41}" destId="{CD6D1339-4F5B-4CF6-AB3E-9BC258B9F166}" srcOrd="22" destOrd="0" presId="urn:microsoft.com/office/officeart/2005/8/layout/list1"/>
    <dgm:cxn modelId="{643D3CCC-0D0E-4265-82A0-7A79C83DEFBD}" type="presParOf" srcId="{BA246ADB-A6E5-4661-A7BA-64E7AF395A41}" destId="{54DD8FD7-C797-4154-9611-19C1D235F20F}" srcOrd="23" destOrd="0" presId="urn:microsoft.com/office/officeart/2005/8/layout/list1"/>
    <dgm:cxn modelId="{ABE6AB75-E234-4370-8B27-FC4DF3D8E024}" type="presParOf" srcId="{BA246ADB-A6E5-4661-A7BA-64E7AF395A41}" destId="{BAE1DC71-4354-4A0C-8068-B93C9F99FA55}" srcOrd="24" destOrd="0" presId="urn:microsoft.com/office/officeart/2005/8/layout/list1"/>
    <dgm:cxn modelId="{F02A2F31-D826-4166-B762-B098269E2C8A}" type="presParOf" srcId="{BAE1DC71-4354-4A0C-8068-B93C9F99FA55}" destId="{DC0702AB-3BFE-4148-AE11-C5A3FC406509}" srcOrd="0" destOrd="0" presId="urn:microsoft.com/office/officeart/2005/8/layout/list1"/>
    <dgm:cxn modelId="{247E27DF-E964-417B-9D61-9BC9896BD266}" type="presParOf" srcId="{BAE1DC71-4354-4A0C-8068-B93C9F99FA55}" destId="{393A6E0B-C609-4018-A322-6CC35C940542}" srcOrd="1" destOrd="0" presId="urn:microsoft.com/office/officeart/2005/8/layout/list1"/>
    <dgm:cxn modelId="{5B4661EC-242F-4D9A-8536-0E83E7B1F482}" type="presParOf" srcId="{BA246ADB-A6E5-4661-A7BA-64E7AF395A41}" destId="{2AC0AC1E-E7A1-4B57-A624-2D6FE5B51AD9}" srcOrd="25" destOrd="0" presId="urn:microsoft.com/office/officeart/2005/8/layout/list1"/>
    <dgm:cxn modelId="{86C93BBA-291D-49FE-AEB2-C252BFC401BF}" type="presParOf" srcId="{BA246ADB-A6E5-4661-A7BA-64E7AF395A41}" destId="{27277A6E-34AC-4E64-98DB-D0840B97A52F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C7B87C-840A-4D60-9FE1-4A0B80D9E07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D99014-F1E5-4DF7-BA81-BE416EC583BA}">
      <dgm:prSet phldrT="[Text]" custT="1"/>
      <dgm:spPr/>
      <dgm:t>
        <a:bodyPr/>
        <a:lstStyle/>
        <a:p>
          <a:r>
            <a:rPr lang="en-US" sz="1800" dirty="0"/>
            <a:t>Android Min SDK 24 and Max SDK 28</a:t>
          </a:r>
        </a:p>
      </dgm:t>
    </dgm:pt>
    <dgm:pt modelId="{1CBDB575-8E6E-473D-976E-983460813E73}" type="parTrans" cxnId="{E518EB8A-7C6D-4A50-B5C4-5E09F306DA01}">
      <dgm:prSet/>
      <dgm:spPr/>
      <dgm:t>
        <a:bodyPr/>
        <a:lstStyle/>
        <a:p>
          <a:endParaRPr lang="en-US"/>
        </a:p>
      </dgm:t>
    </dgm:pt>
    <dgm:pt modelId="{0F2B8188-A601-43CF-BCCE-9BB7FD4C0E08}" type="sibTrans" cxnId="{E518EB8A-7C6D-4A50-B5C4-5E09F306DA01}">
      <dgm:prSet/>
      <dgm:spPr/>
      <dgm:t>
        <a:bodyPr/>
        <a:lstStyle/>
        <a:p>
          <a:r>
            <a:rPr lang="en-US" dirty="0"/>
            <a:t>Android Studio</a:t>
          </a:r>
        </a:p>
      </dgm:t>
    </dgm:pt>
    <dgm:pt modelId="{07A39C1B-5EBB-45FD-9D88-B249C9040235}">
      <dgm:prSet phldrT="[Text]" custT="1"/>
      <dgm:spPr/>
      <dgm:t>
        <a:bodyPr/>
        <a:lstStyle/>
        <a:p>
          <a:r>
            <a:rPr lang="en-US" sz="2000" dirty="0"/>
            <a:t>Firebase Authentication</a:t>
          </a:r>
        </a:p>
      </dgm:t>
    </dgm:pt>
    <dgm:pt modelId="{D4A63796-55E1-4F33-BEC4-BED1C48ABA77}" type="parTrans" cxnId="{75780579-170C-4E29-99E1-0E8FC6E8BCB9}">
      <dgm:prSet/>
      <dgm:spPr/>
      <dgm:t>
        <a:bodyPr/>
        <a:lstStyle/>
        <a:p>
          <a:endParaRPr lang="en-US"/>
        </a:p>
      </dgm:t>
    </dgm:pt>
    <dgm:pt modelId="{7E565900-40E9-4A6A-85DF-99AEE920A739}" type="sibTrans" cxnId="{75780579-170C-4E29-99E1-0E8FC6E8BCB9}">
      <dgm:prSet/>
      <dgm:spPr/>
      <dgm:t>
        <a:bodyPr/>
        <a:lstStyle/>
        <a:p>
          <a:r>
            <a:rPr lang="en-US" dirty="0"/>
            <a:t>Material Design</a:t>
          </a:r>
        </a:p>
      </dgm:t>
    </dgm:pt>
    <dgm:pt modelId="{F1733543-AA8B-4595-A49B-36130DEB935D}">
      <dgm:prSet phldrT="[Text]"/>
      <dgm:spPr/>
      <dgm:t>
        <a:bodyPr/>
        <a:lstStyle/>
        <a:p>
          <a:endParaRPr lang="en-US" dirty="0"/>
        </a:p>
      </dgm:t>
    </dgm:pt>
    <dgm:pt modelId="{0C52D02F-73A1-448F-AA68-A54CC5C1078A}" type="parTrans" cxnId="{1093A054-F2AF-4898-AA14-D061B654CAC8}">
      <dgm:prSet/>
      <dgm:spPr/>
      <dgm:t>
        <a:bodyPr/>
        <a:lstStyle/>
        <a:p>
          <a:endParaRPr lang="en-US"/>
        </a:p>
      </dgm:t>
    </dgm:pt>
    <dgm:pt modelId="{3C964F44-32A4-4F8D-867A-F774248776B6}" type="sibTrans" cxnId="{1093A054-F2AF-4898-AA14-D061B654CAC8}">
      <dgm:prSet/>
      <dgm:spPr/>
      <dgm:t>
        <a:bodyPr/>
        <a:lstStyle/>
        <a:p>
          <a:endParaRPr lang="en-US"/>
        </a:p>
      </dgm:t>
    </dgm:pt>
    <dgm:pt modelId="{61801603-8CE6-49FD-B811-C133B588DA0B}">
      <dgm:prSet phldrT="[Text]" custT="1"/>
      <dgm:spPr/>
      <dgm:t>
        <a:bodyPr/>
        <a:lstStyle/>
        <a:p>
          <a:r>
            <a:rPr lang="en-US" sz="2000" dirty="0"/>
            <a:t>Firebase Realtime Database</a:t>
          </a:r>
        </a:p>
        <a:p>
          <a:endParaRPr lang="en-US" sz="2000" dirty="0"/>
        </a:p>
      </dgm:t>
    </dgm:pt>
    <dgm:pt modelId="{5132F370-39BB-498E-B873-50B725B96C29}" type="parTrans" cxnId="{E9464E70-1C61-40B2-BBA6-1442EC096218}">
      <dgm:prSet/>
      <dgm:spPr/>
      <dgm:t>
        <a:bodyPr/>
        <a:lstStyle/>
        <a:p>
          <a:endParaRPr lang="en-US"/>
        </a:p>
      </dgm:t>
    </dgm:pt>
    <dgm:pt modelId="{03FF163D-BDAB-46BA-9B1C-73B933CDC06F}" type="sibTrans" cxnId="{E9464E70-1C61-40B2-BBA6-1442EC096218}">
      <dgm:prSet/>
      <dgm:spPr/>
      <dgm:t>
        <a:bodyPr/>
        <a:lstStyle/>
        <a:p>
          <a:r>
            <a:rPr lang="en-US" dirty="0"/>
            <a:t>SQLite</a:t>
          </a:r>
        </a:p>
      </dgm:t>
    </dgm:pt>
    <dgm:pt modelId="{4CB6CEDB-761D-46E7-90AE-1864D8053F78}" type="pres">
      <dgm:prSet presAssocID="{8BC7B87C-840A-4D60-9FE1-4A0B80D9E075}" presName="Name0" presStyleCnt="0">
        <dgm:presLayoutVars>
          <dgm:chMax/>
          <dgm:chPref/>
          <dgm:dir/>
          <dgm:animLvl val="lvl"/>
        </dgm:presLayoutVars>
      </dgm:prSet>
      <dgm:spPr/>
    </dgm:pt>
    <dgm:pt modelId="{B9DD129B-9E09-4E33-B45C-28B522EC46A9}" type="pres">
      <dgm:prSet presAssocID="{1FD99014-F1E5-4DF7-BA81-BE416EC583BA}" presName="composite" presStyleCnt="0"/>
      <dgm:spPr/>
    </dgm:pt>
    <dgm:pt modelId="{A7285BBC-80F5-4B44-B775-BE0853A1FE54}" type="pres">
      <dgm:prSet presAssocID="{1FD99014-F1E5-4DF7-BA81-BE416EC583B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487CC02-5F1D-4862-B85D-D7E087234877}" type="pres">
      <dgm:prSet presAssocID="{1FD99014-F1E5-4DF7-BA81-BE416EC583B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2D6F48B-8D6E-45F7-94B6-64D6CB403FBB}" type="pres">
      <dgm:prSet presAssocID="{1FD99014-F1E5-4DF7-BA81-BE416EC583BA}" presName="BalanceSpacing" presStyleCnt="0"/>
      <dgm:spPr/>
    </dgm:pt>
    <dgm:pt modelId="{2B02358D-9E27-4499-9D76-20B6199E2E0B}" type="pres">
      <dgm:prSet presAssocID="{1FD99014-F1E5-4DF7-BA81-BE416EC583BA}" presName="BalanceSpacing1" presStyleCnt="0"/>
      <dgm:spPr/>
    </dgm:pt>
    <dgm:pt modelId="{CADE33C9-9AF8-421E-A6C3-43AC532290C3}" type="pres">
      <dgm:prSet presAssocID="{0F2B8188-A601-43CF-BCCE-9BB7FD4C0E08}" presName="Accent1Text" presStyleLbl="node1" presStyleIdx="1" presStyleCnt="6"/>
      <dgm:spPr/>
    </dgm:pt>
    <dgm:pt modelId="{1FA9E561-FF67-4A6E-AC03-90A4D9DF16FE}" type="pres">
      <dgm:prSet presAssocID="{0F2B8188-A601-43CF-BCCE-9BB7FD4C0E08}" presName="spaceBetweenRectangles" presStyleCnt="0"/>
      <dgm:spPr/>
    </dgm:pt>
    <dgm:pt modelId="{698CB3B8-B4B0-43C5-9220-ED40B06637D7}" type="pres">
      <dgm:prSet presAssocID="{07A39C1B-5EBB-45FD-9D88-B249C9040235}" presName="composite" presStyleCnt="0"/>
      <dgm:spPr/>
    </dgm:pt>
    <dgm:pt modelId="{33DBBF8F-5BB7-48F3-83E5-C997390C5B92}" type="pres">
      <dgm:prSet presAssocID="{07A39C1B-5EBB-45FD-9D88-B249C904023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227FD25D-797C-489C-89B8-8F80FA69F952}" type="pres">
      <dgm:prSet presAssocID="{07A39C1B-5EBB-45FD-9D88-B249C904023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10BB772-E84C-4876-B313-7E2788ECD37E}" type="pres">
      <dgm:prSet presAssocID="{07A39C1B-5EBB-45FD-9D88-B249C9040235}" presName="BalanceSpacing" presStyleCnt="0"/>
      <dgm:spPr/>
    </dgm:pt>
    <dgm:pt modelId="{24DA4D60-CFB7-4A17-88D0-911B513014D6}" type="pres">
      <dgm:prSet presAssocID="{07A39C1B-5EBB-45FD-9D88-B249C9040235}" presName="BalanceSpacing1" presStyleCnt="0"/>
      <dgm:spPr/>
    </dgm:pt>
    <dgm:pt modelId="{DC002C82-EB65-41DD-960B-8814A3977973}" type="pres">
      <dgm:prSet presAssocID="{7E565900-40E9-4A6A-85DF-99AEE920A739}" presName="Accent1Text" presStyleLbl="node1" presStyleIdx="3" presStyleCnt="6"/>
      <dgm:spPr/>
    </dgm:pt>
    <dgm:pt modelId="{01C2BA6B-A34E-4E38-B24E-8DCBB20415CD}" type="pres">
      <dgm:prSet presAssocID="{7E565900-40E9-4A6A-85DF-99AEE920A739}" presName="spaceBetweenRectangles" presStyleCnt="0"/>
      <dgm:spPr/>
    </dgm:pt>
    <dgm:pt modelId="{5CB7CCE8-999F-4C98-BA46-11D7F896D593}" type="pres">
      <dgm:prSet presAssocID="{61801603-8CE6-49FD-B811-C133B588DA0B}" presName="composite" presStyleCnt="0"/>
      <dgm:spPr/>
    </dgm:pt>
    <dgm:pt modelId="{4FBDCFD9-1BF7-41B3-8AAB-36D39102CDF3}" type="pres">
      <dgm:prSet presAssocID="{61801603-8CE6-49FD-B811-C133B588DA0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7CF2685-C4AA-428B-AD6E-A72D066CB708}" type="pres">
      <dgm:prSet presAssocID="{61801603-8CE6-49FD-B811-C133B588DA0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381F13A-0B2E-4377-9217-C41E21DE1D2C}" type="pres">
      <dgm:prSet presAssocID="{61801603-8CE6-49FD-B811-C133B588DA0B}" presName="BalanceSpacing" presStyleCnt="0"/>
      <dgm:spPr/>
    </dgm:pt>
    <dgm:pt modelId="{D90862B3-3882-45B7-BAED-EAAA4959EFD7}" type="pres">
      <dgm:prSet presAssocID="{61801603-8CE6-49FD-B811-C133B588DA0B}" presName="BalanceSpacing1" presStyleCnt="0"/>
      <dgm:spPr/>
    </dgm:pt>
    <dgm:pt modelId="{D6DEBFC5-20B6-4054-A0A2-79A277D87914}" type="pres">
      <dgm:prSet presAssocID="{03FF163D-BDAB-46BA-9B1C-73B933CDC06F}" presName="Accent1Text" presStyleLbl="node1" presStyleIdx="5" presStyleCnt="6"/>
      <dgm:spPr/>
    </dgm:pt>
  </dgm:ptLst>
  <dgm:cxnLst>
    <dgm:cxn modelId="{97AC6E04-6AF8-45F7-A8DD-393CF2EE3AF8}" type="presOf" srcId="{07A39C1B-5EBB-45FD-9D88-B249C9040235}" destId="{33DBBF8F-5BB7-48F3-83E5-C997390C5B92}" srcOrd="0" destOrd="0" presId="urn:microsoft.com/office/officeart/2008/layout/AlternatingHexagons"/>
    <dgm:cxn modelId="{20FE9A0E-9EED-4344-9A56-0AC0E511A741}" type="presOf" srcId="{1FD99014-F1E5-4DF7-BA81-BE416EC583BA}" destId="{A7285BBC-80F5-4B44-B775-BE0853A1FE54}" srcOrd="0" destOrd="0" presId="urn:microsoft.com/office/officeart/2008/layout/AlternatingHexagons"/>
    <dgm:cxn modelId="{FA16245F-2831-4354-89D7-AC40AE8A0DE6}" type="presOf" srcId="{03FF163D-BDAB-46BA-9B1C-73B933CDC06F}" destId="{D6DEBFC5-20B6-4054-A0A2-79A277D87914}" srcOrd="0" destOrd="0" presId="urn:microsoft.com/office/officeart/2008/layout/AlternatingHexagons"/>
    <dgm:cxn modelId="{64D81744-351F-48DC-A30E-F95EAD21DA5D}" type="presOf" srcId="{0F2B8188-A601-43CF-BCCE-9BB7FD4C0E08}" destId="{CADE33C9-9AF8-421E-A6C3-43AC532290C3}" srcOrd="0" destOrd="0" presId="urn:microsoft.com/office/officeart/2008/layout/AlternatingHexagons"/>
    <dgm:cxn modelId="{E9464E70-1C61-40B2-BBA6-1442EC096218}" srcId="{8BC7B87C-840A-4D60-9FE1-4A0B80D9E075}" destId="{61801603-8CE6-49FD-B811-C133B588DA0B}" srcOrd="2" destOrd="0" parTransId="{5132F370-39BB-498E-B873-50B725B96C29}" sibTransId="{03FF163D-BDAB-46BA-9B1C-73B933CDC06F}"/>
    <dgm:cxn modelId="{1093A054-F2AF-4898-AA14-D061B654CAC8}" srcId="{07A39C1B-5EBB-45FD-9D88-B249C9040235}" destId="{F1733543-AA8B-4595-A49B-36130DEB935D}" srcOrd="0" destOrd="0" parTransId="{0C52D02F-73A1-448F-AA68-A54CC5C1078A}" sibTransId="{3C964F44-32A4-4F8D-867A-F774248776B6}"/>
    <dgm:cxn modelId="{75780579-170C-4E29-99E1-0E8FC6E8BCB9}" srcId="{8BC7B87C-840A-4D60-9FE1-4A0B80D9E075}" destId="{07A39C1B-5EBB-45FD-9D88-B249C9040235}" srcOrd="1" destOrd="0" parTransId="{D4A63796-55E1-4F33-BEC4-BED1C48ABA77}" sibTransId="{7E565900-40E9-4A6A-85DF-99AEE920A739}"/>
    <dgm:cxn modelId="{E518EB8A-7C6D-4A50-B5C4-5E09F306DA01}" srcId="{8BC7B87C-840A-4D60-9FE1-4A0B80D9E075}" destId="{1FD99014-F1E5-4DF7-BA81-BE416EC583BA}" srcOrd="0" destOrd="0" parTransId="{1CBDB575-8E6E-473D-976E-983460813E73}" sibTransId="{0F2B8188-A601-43CF-BCCE-9BB7FD4C0E08}"/>
    <dgm:cxn modelId="{09D6E1CD-3E56-4D1B-86BE-484DAA8BA83F}" type="presOf" srcId="{F1733543-AA8B-4595-A49B-36130DEB935D}" destId="{227FD25D-797C-489C-89B8-8F80FA69F952}" srcOrd="0" destOrd="0" presId="urn:microsoft.com/office/officeart/2008/layout/AlternatingHexagons"/>
    <dgm:cxn modelId="{F9BCA4E2-3BE8-4BB0-AEA1-68C771DA652E}" type="presOf" srcId="{8BC7B87C-840A-4D60-9FE1-4A0B80D9E075}" destId="{4CB6CEDB-761D-46E7-90AE-1864D8053F78}" srcOrd="0" destOrd="0" presId="urn:microsoft.com/office/officeart/2008/layout/AlternatingHexagons"/>
    <dgm:cxn modelId="{CE7268EE-F77B-4BE6-9A04-6734095FE900}" type="presOf" srcId="{7E565900-40E9-4A6A-85DF-99AEE920A739}" destId="{DC002C82-EB65-41DD-960B-8814A3977973}" srcOrd="0" destOrd="0" presId="urn:microsoft.com/office/officeart/2008/layout/AlternatingHexagons"/>
    <dgm:cxn modelId="{4667D2F8-4505-4A64-8FC5-2FE7C082B55B}" type="presOf" srcId="{61801603-8CE6-49FD-B811-C133B588DA0B}" destId="{4FBDCFD9-1BF7-41B3-8AAB-36D39102CDF3}" srcOrd="0" destOrd="0" presId="urn:microsoft.com/office/officeart/2008/layout/AlternatingHexagons"/>
    <dgm:cxn modelId="{A0A38A44-51B7-49DA-96E1-C45FAB780FFB}" type="presParOf" srcId="{4CB6CEDB-761D-46E7-90AE-1864D8053F78}" destId="{B9DD129B-9E09-4E33-B45C-28B522EC46A9}" srcOrd="0" destOrd="0" presId="urn:microsoft.com/office/officeart/2008/layout/AlternatingHexagons"/>
    <dgm:cxn modelId="{599A0903-C63F-4B9C-8BF5-6725D0CB643B}" type="presParOf" srcId="{B9DD129B-9E09-4E33-B45C-28B522EC46A9}" destId="{A7285BBC-80F5-4B44-B775-BE0853A1FE54}" srcOrd="0" destOrd="0" presId="urn:microsoft.com/office/officeart/2008/layout/AlternatingHexagons"/>
    <dgm:cxn modelId="{C130D4F1-A0D5-44C8-984C-71ACCA77B3F2}" type="presParOf" srcId="{B9DD129B-9E09-4E33-B45C-28B522EC46A9}" destId="{F487CC02-5F1D-4862-B85D-D7E087234877}" srcOrd="1" destOrd="0" presId="urn:microsoft.com/office/officeart/2008/layout/AlternatingHexagons"/>
    <dgm:cxn modelId="{7DB92C5F-DEA5-4810-AC29-843D9B68D67D}" type="presParOf" srcId="{B9DD129B-9E09-4E33-B45C-28B522EC46A9}" destId="{B2D6F48B-8D6E-45F7-94B6-64D6CB403FBB}" srcOrd="2" destOrd="0" presId="urn:microsoft.com/office/officeart/2008/layout/AlternatingHexagons"/>
    <dgm:cxn modelId="{DA387EA9-0519-402E-9DA3-391BADE16BC7}" type="presParOf" srcId="{B9DD129B-9E09-4E33-B45C-28B522EC46A9}" destId="{2B02358D-9E27-4499-9D76-20B6199E2E0B}" srcOrd="3" destOrd="0" presId="urn:microsoft.com/office/officeart/2008/layout/AlternatingHexagons"/>
    <dgm:cxn modelId="{1FBDFBB6-7A50-420B-AD27-6BC87BEC812F}" type="presParOf" srcId="{B9DD129B-9E09-4E33-B45C-28B522EC46A9}" destId="{CADE33C9-9AF8-421E-A6C3-43AC532290C3}" srcOrd="4" destOrd="0" presId="urn:microsoft.com/office/officeart/2008/layout/AlternatingHexagons"/>
    <dgm:cxn modelId="{BA76C9F7-6638-4246-B903-0E28AAB8B610}" type="presParOf" srcId="{4CB6CEDB-761D-46E7-90AE-1864D8053F78}" destId="{1FA9E561-FF67-4A6E-AC03-90A4D9DF16FE}" srcOrd="1" destOrd="0" presId="urn:microsoft.com/office/officeart/2008/layout/AlternatingHexagons"/>
    <dgm:cxn modelId="{09CBD8A6-1C0E-4137-B499-8E9F2BA8404E}" type="presParOf" srcId="{4CB6CEDB-761D-46E7-90AE-1864D8053F78}" destId="{698CB3B8-B4B0-43C5-9220-ED40B06637D7}" srcOrd="2" destOrd="0" presId="urn:microsoft.com/office/officeart/2008/layout/AlternatingHexagons"/>
    <dgm:cxn modelId="{042D199C-DFA7-478D-B9EE-4642FE8BD36C}" type="presParOf" srcId="{698CB3B8-B4B0-43C5-9220-ED40B06637D7}" destId="{33DBBF8F-5BB7-48F3-83E5-C997390C5B92}" srcOrd="0" destOrd="0" presId="urn:microsoft.com/office/officeart/2008/layout/AlternatingHexagons"/>
    <dgm:cxn modelId="{F6CE8064-D616-4E0E-A11C-6EB326072904}" type="presParOf" srcId="{698CB3B8-B4B0-43C5-9220-ED40B06637D7}" destId="{227FD25D-797C-489C-89B8-8F80FA69F952}" srcOrd="1" destOrd="0" presId="urn:microsoft.com/office/officeart/2008/layout/AlternatingHexagons"/>
    <dgm:cxn modelId="{5241FDC4-6466-418B-BF38-FF597A906E37}" type="presParOf" srcId="{698CB3B8-B4B0-43C5-9220-ED40B06637D7}" destId="{310BB772-E84C-4876-B313-7E2788ECD37E}" srcOrd="2" destOrd="0" presId="urn:microsoft.com/office/officeart/2008/layout/AlternatingHexagons"/>
    <dgm:cxn modelId="{E4F7854E-CF32-4A71-B8C2-6B6366CE41C1}" type="presParOf" srcId="{698CB3B8-B4B0-43C5-9220-ED40B06637D7}" destId="{24DA4D60-CFB7-4A17-88D0-911B513014D6}" srcOrd="3" destOrd="0" presId="urn:microsoft.com/office/officeart/2008/layout/AlternatingHexagons"/>
    <dgm:cxn modelId="{69CB2851-4AA9-409D-9819-681313B69982}" type="presParOf" srcId="{698CB3B8-B4B0-43C5-9220-ED40B06637D7}" destId="{DC002C82-EB65-41DD-960B-8814A3977973}" srcOrd="4" destOrd="0" presId="urn:microsoft.com/office/officeart/2008/layout/AlternatingHexagons"/>
    <dgm:cxn modelId="{25DD505C-FAB4-4F97-85F3-053C6211496E}" type="presParOf" srcId="{4CB6CEDB-761D-46E7-90AE-1864D8053F78}" destId="{01C2BA6B-A34E-4E38-B24E-8DCBB20415CD}" srcOrd="3" destOrd="0" presId="urn:microsoft.com/office/officeart/2008/layout/AlternatingHexagons"/>
    <dgm:cxn modelId="{A19A20D9-DA75-4F71-A899-07F25E3F8C41}" type="presParOf" srcId="{4CB6CEDB-761D-46E7-90AE-1864D8053F78}" destId="{5CB7CCE8-999F-4C98-BA46-11D7F896D593}" srcOrd="4" destOrd="0" presId="urn:microsoft.com/office/officeart/2008/layout/AlternatingHexagons"/>
    <dgm:cxn modelId="{2941E144-B9C0-422D-A11A-CFB4C8432CB7}" type="presParOf" srcId="{5CB7CCE8-999F-4C98-BA46-11D7F896D593}" destId="{4FBDCFD9-1BF7-41B3-8AAB-36D39102CDF3}" srcOrd="0" destOrd="0" presId="urn:microsoft.com/office/officeart/2008/layout/AlternatingHexagons"/>
    <dgm:cxn modelId="{47A7C1DE-5E31-4FA4-81F1-1B478891B57D}" type="presParOf" srcId="{5CB7CCE8-999F-4C98-BA46-11D7F896D593}" destId="{C7CF2685-C4AA-428B-AD6E-A72D066CB708}" srcOrd="1" destOrd="0" presId="urn:microsoft.com/office/officeart/2008/layout/AlternatingHexagons"/>
    <dgm:cxn modelId="{94BF12EF-45CC-445F-A72A-2A2EA96E1D7C}" type="presParOf" srcId="{5CB7CCE8-999F-4C98-BA46-11D7F896D593}" destId="{4381F13A-0B2E-4377-9217-C41E21DE1D2C}" srcOrd="2" destOrd="0" presId="urn:microsoft.com/office/officeart/2008/layout/AlternatingHexagons"/>
    <dgm:cxn modelId="{3704CDEC-FD2A-4750-8D02-B07900A80A6F}" type="presParOf" srcId="{5CB7CCE8-999F-4C98-BA46-11D7F896D593}" destId="{D90862B3-3882-45B7-BAED-EAAA4959EFD7}" srcOrd="3" destOrd="0" presId="urn:microsoft.com/office/officeart/2008/layout/AlternatingHexagons"/>
    <dgm:cxn modelId="{E81E70CB-8E7E-4A14-B1A2-DDFE93145E38}" type="presParOf" srcId="{5CB7CCE8-999F-4C98-BA46-11D7F896D593}" destId="{D6DEBFC5-20B6-4054-A0A2-79A277D87914}" srcOrd="4" destOrd="0" presId="urn:microsoft.com/office/officeart/2008/layout/AlternatingHexagon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17766-D91D-4AF3-9192-A8C4C13C0572}">
      <dsp:nvSpPr>
        <dsp:cNvPr id="0" name=""/>
        <dsp:cNvSpPr/>
      </dsp:nvSpPr>
      <dsp:spPr>
        <a:xfrm>
          <a:off x="0" y="30723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A4375-0233-42C3-9C6B-CDDEA125A64A}">
      <dsp:nvSpPr>
        <dsp:cNvPr id="0" name=""/>
        <dsp:cNvSpPr/>
      </dsp:nvSpPr>
      <dsp:spPr>
        <a:xfrm>
          <a:off x="406400" y="56313"/>
          <a:ext cx="56896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Where</a:t>
          </a:r>
          <a:r>
            <a:rPr lang="en-US" sz="2000" kern="1200" baseline="0" dirty="0"/>
            <a:t> I have been map </a:t>
          </a:r>
          <a:r>
            <a:rPr lang="en-US" sz="2000" kern="1200" dirty="0"/>
            <a:t>and index(</a:t>
          </a:r>
          <a:r>
            <a:rPr lang="en-US" sz="2000" kern="1200" dirty="0" err="1"/>
            <a:t>Cardview</a:t>
          </a:r>
          <a:r>
            <a:rPr lang="en-US" sz="2000" kern="1200" dirty="0"/>
            <a:t>)</a:t>
          </a:r>
        </a:p>
      </dsp:txBody>
      <dsp:txXfrm>
        <a:off x="430898" y="80811"/>
        <a:ext cx="5640604" cy="452844"/>
      </dsp:txXfrm>
    </dsp:sp>
    <dsp:sp modelId="{EACB5757-A24A-4856-A959-98BA9B5B7AE4}">
      <dsp:nvSpPr>
        <dsp:cNvPr id="0" name=""/>
        <dsp:cNvSpPr/>
      </dsp:nvSpPr>
      <dsp:spPr>
        <a:xfrm>
          <a:off x="0" y="10783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363B9-A1D7-4295-BEBF-4A30F1E94E6B}">
      <dsp:nvSpPr>
        <dsp:cNvPr id="0" name=""/>
        <dsp:cNvSpPr/>
      </dsp:nvSpPr>
      <dsp:spPr>
        <a:xfrm>
          <a:off x="406400" y="827433"/>
          <a:ext cx="568960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Add the travel details</a:t>
          </a:r>
        </a:p>
      </dsp:txBody>
      <dsp:txXfrm>
        <a:off x="430898" y="851931"/>
        <a:ext cx="5640604" cy="452844"/>
      </dsp:txXfrm>
    </dsp:sp>
    <dsp:sp modelId="{1E0935F3-8E0B-4AF6-B425-0610C557B58B}">
      <dsp:nvSpPr>
        <dsp:cNvPr id="0" name=""/>
        <dsp:cNvSpPr/>
      </dsp:nvSpPr>
      <dsp:spPr>
        <a:xfrm>
          <a:off x="0" y="184947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8EF21-B27B-47D9-979B-CE6D6A9A4A44}">
      <dsp:nvSpPr>
        <dsp:cNvPr id="0" name=""/>
        <dsp:cNvSpPr/>
      </dsp:nvSpPr>
      <dsp:spPr>
        <a:xfrm>
          <a:off x="406400" y="1598553"/>
          <a:ext cx="5689600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Add Checklist</a:t>
          </a:r>
        </a:p>
      </dsp:txBody>
      <dsp:txXfrm>
        <a:off x="430898" y="1623051"/>
        <a:ext cx="5640604" cy="452844"/>
      </dsp:txXfrm>
    </dsp:sp>
    <dsp:sp modelId="{A2ED13BC-41DD-4630-80EB-2EED11B681EE}">
      <dsp:nvSpPr>
        <dsp:cNvPr id="0" name=""/>
        <dsp:cNvSpPr/>
      </dsp:nvSpPr>
      <dsp:spPr>
        <a:xfrm>
          <a:off x="0" y="262059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09E54-6DAF-48CC-8876-7DD21014E8DC}">
      <dsp:nvSpPr>
        <dsp:cNvPr id="0" name=""/>
        <dsp:cNvSpPr/>
      </dsp:nvSpPr>
      <dsp:spPr>
        <a:xfrm>
          <a:off x="406400" y="2369673"/>
          <a:ext cx="5689600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Add and Track expenses</a:t>
          </a:r>
        </a:p>
      </dsp:txBody>
      <dsp:txXfrm>
        <a:off x="430898" y="2394171"/>
        <a:ext cx="5640604" cy="452844"/>
      </dsp:txXfrm>
    </dsp:sp>
    <dsp:sp modelId="{A2003D05-9B11-4BF9-AF07-C59F675063D0}">
      <dsp:nvSpPr>
        <dsp:cNvPr id="0" name=""/>
        <dsp:cNvSpPr/>
      </dsp:nvSpPr>
      <dsp:spPr>
        <a:xfrm>
          <a:off x="0" y="339171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AB8B0-238F-4E09-826B-CF73DDE6C4F4}">
      <dsp:nvSpPr>
        <dsp:cNvPr id="0" name=""/>
        <dsp:cNvSpPr/>
      </dsp:nvSpPr>
      <dsp:spPr>
        <a:xfrm>
          <a:off x="406400" y="3140793"/>
          <a:ext cx="5689600" cy="501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Maintain a detailed diary of each travel</a:t>
          </a:r>
        </a:p>
      </dsp:txBody>
      <dsp:txXfrm>
        <a:off x="430898" y="3165291"/>
        <a:ext cx="5640604" cy="452844"/>
      </dsp:txXfrm>
    </dsp:sp>
    <dsp:sp modelId="{CD6D1339-4F5B-4CF6-AB3E-9BC258B9F166}">
      <dsp:nvSpPr>
        <dsp:cNvPr id="0" name=""/>
        <dsp:cNvSpPr/>
      </dsp:nvSpPr>
      <dsp:spPr>
        <a:xfrm>
          <a:off x="0" y="416283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84040-F586-4116-82BD-46D92EFC05D0}">
      <dsp:nvSpPr>
        <dsp:cNvPr id="0" name=""/>
        <dsp:cNvSpPr/>
      </dsp:nvSpPr>
      <dsp:spPr>
        <a:xfrm>
          <a:off x="406400" y="3911913"/>
          <a:ext cx="56896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Share diary</a:t>
          </a:r>
        </a:p>
      </dsp:txBody>
      <dsp:txXfrm>
        <a:off x="430898" y="3936411"/>
        <a:ext cx="5640604" cy="452844"/>
      </dsp:txXfrm>
    </dsp:sp>
    <dsp:sp modelId="{27277A6E-34AC-4E64-98DB-D0840B97A52F}">
      <dsp:nvSpPr>
        <dsp:cNvPr id="0" name=""/>
        <dsp:cNvSpPr/>
      </dsp:nvSpPr>
      <dsp:spPr>
        <a:xfrm>
          <a:off x="0" y="49339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A6E0B-C609-4018-A322-6CC35C940542}">
      <dsp:nvSpPr>
        <dsp:cNvPr id="0" name=""/>
        <dsp:cNvSpPr/>
      </dsp:nvSpPr>
      <dsp:spPr>
        <a:xfrm>
          <a:off x="406400" y="4683033"/>
          <a:ext cx="568960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Get local news </a:t>
          </a:r>
          <a:r>
            <a:rPr lang="en-US" sz="2400" kern="1200"/>
            <a:t>of city </a:t>
          </a:r>
          <a:endParaRPr lang="en-US" sz="2400" kern="1200" dirty="0"/>
        </a:p>
      </dsp:txBody>
      <dsp:txXfrm>
        <a:off x="430898" y="4707531"/>
        <a:ext cx="564060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85BBC-80F5-4B44-B775-BE0853A1FE54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Android Min SDK 24 and Max SDK 28</a:t>
          </a:r>
        </a:p>
      </dsp:txBody>
      <dsp:txXfrm rot="-5400000">
        <a:off x="3909687" y="313106"/>
        <a:ext cx="1202866" cy="1382606"/>
      </dsp:txXfrm>
    </dsp:sp>
    <dsp:sp modelId="{F487CC02-5F1D-4862-B85D-D7E087234877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E33C9-9AF8-421E-A6C3-43AC532290C3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Android Studio</a:t>
          </a:r>
        </a:p>
      </dsp:txBody>
      <dsp:txXfrm rot="-5400000">
        <a:off x="2022380" y="313106"/>
        <a:ext cx="1202866" cy="1382606"/>
      </dsp:txXfrm>
    </dsp:sp>
    <dsp:sp modelId="{33DBBF8F-5BB7-48F3-83E5-C997390C5B92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Firebase Authentication</a:t>
          </a:r>
        </a:p>
      </dsp:txBody>
      <dsp:txXfrm rot="-5400000">
        <a:off x="2962418" y="2018030"/>
        <a:ext cx="1202866" cy="1382606"/>
      </dsp:txXfrm>
    </dsp:sp>
    <dsp:sp modelId="{227FD25D-797C-489C-89B8-8F80FA69F952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448468" y="2106744"/>
        <a:ext cx="2169318" cy="1205177"/>
      </dsp:txXfrm>
    </dsp:sp>
    <dsp:sp modelId="{DC002C82-EB65-41DD-960B-8814A3977973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Material Design</a:t>
          </a:r>
        </a:p>
      </dsp:txBody>
      <dsp:txXfrm rot="-5400000">
        <a:off x="4849725" y="2018030"/>
        <a:ext cx="1202866" cy="1382606"/>
      </dsp:txXfrm>
    </dsp:sp>
    <dsp:sp modelId="{4FBDCFD9-1BF7-41B3-8AAB-36D39102CDF3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Firebase Realtime Database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 rot="-5400000">
        <a:off x="3909687" y="3722953"/>
        <a:ext cx="1202866" cy="1382606"/>
      </dsp:txXfrm>
    </dsp:sp>
    <dsp:sp modelId="{C7CF2685-C4AA-428B-AD6E-A72D066CB708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EBFC5-20B6-4054-A0A2-79A277D87914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SQLite</a:t>
          </a:r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3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817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662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381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439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019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613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524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95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170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77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6000"/>
            <a:lum/>
          </a:blip>
          <a:srcRect/>
          <a:stretch>
            <a:fillRect t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7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play.google.com/store/apps/details?id=com.Splitwise.SplitwiseMobil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lay.google.com/store/apps/details?id=com.tripit" TargetMode="External"/><Relationship Id="rId5" Type="http://schemas.openxmlformats.org/officeDocument/2006/relationships/hyperlink" Target="https://play.google.com/store/apps/details?id=com.journiapp.journi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youtu.be/gxfxWviD5F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hyperlink" Target="https://github.com/shethsukhada/Globetrotter-1/wik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6C7646-7AB9-4EF1-9538-87FAAE811AD9}"/>
              </a:ext>
            </a:extLst>
          </p:cNvPr>
          <p:cNvSpPr/>
          <p:nvPr/>
        </p:nvSpPr>
        <p:spPr>
          <a:xfrm>
            <a:off x="495300" y="4171950"/>
            <a:ext cx="11079440" cy="2247900"/>
          </a:xfrm>
          <a:prstGeom prst="rect">
            <a:avLst/>
          </a:prstGeom>
          <a:solidFill>
            <a:schemeClr val="bg1">
              <a:alpha val="85000"/>
            </a:schemeClr>
          </a:solidFill>
          <a:ln cap="rnd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89E0E-251A-4D89-AF4C-2C9A9A754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4572000"/>
            <a:ext cx="10010775" cy="787658"/>
          </a:xfrm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>
            <a:normAutofit fontScale="90000"/>
          </a:bodyPr>
          <a:lstStyle/>
          <a:p>
            <a:pPr algn="r"/>
            <a:r>
              <a:rPr lang="en-US" sz="7300" spc="600" dirty="0">
                <a:solidFill>
                  <a:schemeClr val="tx1"/>
                </a:solidFill>
                <a:latin typeface="Arial Black" panose="020B0A04020102020204" pitchFamily="34" charset="0"/>
              </a:rPr>
              <a:t>Globetrotter</a:t>
            </a:r>
            <a:endParaRPr lang="en-US" sz="4000" spc="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B7C4E-CAC5-4B80-BD84-785B89A8A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320" y="5295900"/>
            <a:ext cx="10353677" cy="480494"/>
          </a:xfrm>
        </p:spPr>
        <p:txBody>
          <a:bodyPr>
            <a:normAutofit/>
          </a:bodyPr>
          <a:lstStyle/>
          <a:p>
            <a:pPr algn="r"/>
            <a:r>
              <a:rPr lang="en-US" b="1" cap="none" dirty="0" err="1">
                <a:solidFill>
                  <a:srgbClr val="FF0000"/>
                </a:solidFill>
              </a:rPr>
              <a:t>Te</a:t>
            </a:r>
            <a:r>
              <a:rPr lang="en-US" b="1" cap="none" dirty="0">
                <a:solidFill>
                  <a:srgbClr val="FF0000"/>
                </a:solidFill>
              </a:rPr>
              <a:t> Yi Tsai </a:t>
            </a:r>
            <a:r>
              <a:rPr lang="en-US" cap="none" dirty="0">
                <a:solidFill>
                  <a:srgbClr val="FF0000"/>
                </a:solidFill>
              </a:rPr>
              <a:t>And</a:t>
            </a:r>
            <a:r>
              <a:rPr lang="en-US" b="1" cap="none" dirty="0">
                <a:solidFill>
                  <a:srgbClr val="FF0000"/>
                </a:solidFill>
              </a:rPr>
              <a:t> Sukhada Sheth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5B8A9-9F5F-4F84-AB72-E6939D981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0" y="4376057"/>
            <a:ext cx="1893855" cy="1609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B27771-6797-4B1F-B0B6-BADD0D4F7575}"/>
              </a:ext>
            </a:extLst>
          </p:cNvPr>
          <p:cNvSpPr txBox="1"/>
          <p:nvPr/>
        </p:nvSpPr>
        <p:spPr>
          <a:xfrm>
            <a:off x="9886950" y="186656"/>
            <a:ext cx="19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07/11/2019</a:t>
            </a:r>
          </a:p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05925-0F9E-4BEC-8271-22D627F03BC2}"/>
              </a:ext>
            </a:extLst>
          </p:cNvPr>
          <p:cNvSpPr txBox="1"/>
          <p:nvPr/>
        </p:nvSpPr>
        <p:spPr>
          <a:xfrm>
            <a:off x="-76200" y="148503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CS6392019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45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97632A-EA17-4494-B519-6F4FDEB2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Encountered during Development</a:t>
            </a: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3CCF6-BC47-4B1A-A602-C0C67836B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490" r="15242" b="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19283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15659667-F4C9-41B4-A91B-67613DC04F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21"/>
          <a:stretch/>
        </p:blipFill>
        <p:spPr bwMode="auto">
          <a:xfrm rot="21480000">
            <a:off x="1137837" y="1003258"/>
            <a:ext cx="9916327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07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1EB7B-E9AA-4917-99DB-F8EA7CDB2D76}"/>
              </a:ext>
            </a:extLst>
          </p:cNvPr>
          <p:cNvSpPr/>
          <p:nvPr/>
        </p:nvSpPr>
        <p:spPr>
          <a:xfrm>
            <a:off x="1" y="228600"/>
            <a:ext cx="12192000" cy="890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FF2FE-0ED1-466F-9045-2886BC9C7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02757"/>
            <a:ext cx="8896350" cy="809625"/>
          </a:xfrm>
        </p:spPr>
        <p:txBody>
          <a:bodyPr>
            <a:normAutofit fontScale="90000"/>
          </a:bodyPr>
          <a:lstStyle/>
          <a:p>
            <a:pPr algn="l"/>
            <a:br>
              <a:rPr lang="en-US" spc="600" dirty="0"/>
            </a:br>
            <a:br>
              <a:rPr lang="en-US" spc="600" dirty="0"/>
            </a:br>
            <a:r>
              <a:rPr lang="en-US" b="1" spc="600" dirty="0"/>
              <a:t>Problem Description</a:t>
            </a:r>
            <a:br>
              <a:rPr lang="en-US" spc="600" dirty="0"/>
            </a:br>
            <a:endParaRPr lang="en-US" spc="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532BC-4D4A-4155-90C3-8FD3DCFA2D08}"/>
              </a:ext>
            </a:extLst>
          </p:cNvPr>
          <p:cNvSpPr txBox="1"/>
          <p:nvPr/>
        </p:nvSpPr>
        <p:spPr>
          <a:xfrm>
            <a:off x="866857" y="1543050"/>
            <a:ext cx="103631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Everyone loves to travel.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Travelling is not just about visiting places, it is a systematic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research about the destinations, make detailed itinerary, we set up our budget, we click pictures, maintain a diary, keep track of the expenses etc.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exist various applications online to achieve each of the above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 it becomes difficult to maintain information on various applications and every application has different look and feel.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tedious to get all the information about one travel experience as one would have to check all the applications and try to correlate information from all the applications.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81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1EB7B-E9AA-4917-99DB-F8EA7CDB2D76}"/>
              </a:ext>
            </a:extLst>
          </p:cNvPr>
          <p:cNvSpPr/>
          <p:nvPr/>
        </p:nvSpPr>
        <p:spPr>
          <a:xfrm>
            <a:off x="1" y="228600"/>
            <a:ext cx="12192000" cy="890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FF2FE-0ED1-466F-9045-2886BC9C7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02757"/>
            <a:ext cx="8896350" cy="809625"/>
          </a:xfrm>
        </p:spPr>
        <p:txBody>
          <a:bodyPr>
            <a:normAutofit fontScale="90000"/>
          </a:bodyPr>
          <a:lstStyle/>
          <a:p>
            <a:pPr algn="l"/>
            <a:br>
              <a:rPr lang="en-US" spc="600" dirty="0"/>
            </a:br>
            <a:br>
              <a:rPr lang="en-US" spc="600" dirty="0"/>
            </a:br>
            <a:r>
              <a:rPr lang="en-US" b="1" spc="600" dirty="0"/>
              <a:t>Research</a:t>
            </a:r>
            <a:br>
              <a:rPr lang="en-US" spc="600" dirty="0"/>
            </a:br>
            <a:endParaRPr lang="en-US" spc="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532BC-4D4A-4155-90C3-8FD3DCFA2D08}"/>
              </a:ext>
            </a:extLst>
          </p:cNvPr>
          <p:cNvSpPr txBox="1"/>
          <p:nvPr/>
        </p:nvSpPr>
        <p:spPr>
          <a:xfrm>
            <a:off x="344253" y="1472089"/>
            <a:ext cx="4644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140ACB-1EAB-4FE5-B80F-17627E14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162" y="1317783"/>
            <a:ext cx="2937511" cy="29375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D8691E-23AA-40D2-AA71-DEDA63FA0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612" y="1334448"/>
            <a:ext cx="2951880" cy="3030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B30011-DD01-4EE3-BD6C-569A41D0A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52" y="1207770"/>
            <a:ext cx="3219450" cy="3157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C0576-AC67-4F09-B10F-F15A1EB0307C}"/>
              </a:ext>
            </a:extLst>
          </p:cNvPr>
          <p:cNvSpPr txBox="1"/>
          <p:nvPr/>
        </p:nvSpPr>
        <p:spPr>
          <a:xfrm>
            <a:off x="457200" y="4480560"/>
            <a:ext cx="3464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Travel Journal</a:t>
            </a:r>
          </a:p>
          <a:p>
            <a:r>
              <a:rPr lang="en-US" dirty="0">
                <a:hlinkClick r:id="rId5"/>
              </a:rPr>
              <a:t>https://play.google.com/store/apps/details?id=com.journiapp.journi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D46DC-9572-40CF-B0DF-D85EA9E12821}"/>
              </a:ext>
            </a:extLst>
          </p:cNvPr>
          <p:cNvSpPr txBox="1"/>
          <p:nvPr/>
        </p:nvSpPr>
        <p:spPr>
          <a:xfrm>
            <a:off x="4668539" y="4480559"/>
            <a:ext cx="3313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TripIt</a:t>
            </a:r>
            <a:endParaRPr lang="en-US" sz="3600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6"/>
              </a:rPr>
              <a:t>https://play.google.com/store/apps/details?id=com.tripit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F337D-DC10-433F-8713-46AED713F6CC}"/>
              </a:ext>
            </a:extLst>
          </p:cNvPr>
          <p:cNvSpPr txBox="1"/>
          <p:nvPr/>
        </p:nvSpPr>
        <p:spPr>
          <a:xfrm>
            <a:off x="8625162" y="4375468"/>
            <a:ext cx="3223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Splitwise</a:t>
            </a:r>
            <a:endParaRPr lang="en-US" sz="3600" dirty="0"/>
          </a:p>
          <a:p>
            <a:r>
              <a:rPr lang="en-US" dirty="0">
                <a:hlinkClick r:id="rId7"/>
              </a:rPr>
              <a:t>https://play.google.com/store/apps/details?id=com.Splitwise.SplitwiseMobile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6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1EB7B-E9AA-4917-99DB-F8EA7CDB2D76}"/>
              </a:ext>
            </a:extLst>
          </p:cNvPr>
          <p:cNvSpPr/>
          <p:nvPr/>
        </p:nvSpPr>
        <p:spPr>
          <a:xfrm>
            <a:off x="1" y="228600"/>
            <a:ext cx="12192000" cy="890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FF2FE-0ED1-466F-9045-2886BC9C7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02757"/>
            <a:ext cx="8896350" cy="809625"/>
          </a:xfrm>
        </p:spPr>
        <p:txBody>
          <a:bodyPr>
            <a:normAutofit fontScale="90000"/>
          </a:bodyPr>
          <a:lstStyle/>
          <a:p>
            <a:pPr algn="l"/>
            <a:br>
              <a:rPr lang="en-US" spc="600" dirty="0"/>
            </a:br>
            <a:br>
              <a:rPr lang="en-US" spc="600" dirty="0"/>
            </a:br>
            <a:br>
              <a:rPr lang="en-US" spc="600" dirty="0"/>
            </a:br>
            <a:endParaRPr lang="en-US" spc="600" dirty="0"/>
          </a:p>
        </p:txBody>
      </p:sp>
      <p:sp>
        <p:nvSpPr>
          <p:cNvPr id="3" name="AutoShape 2" descr="https://mail.verisk.com/owa/service.svc/s/GetFileAttachment?id=AAMkADE3ODNkMTdhLWU3NDQtNGZlYi04N2NlLTRiZGMyNTVjODEwZgBGAAAAAACNtzBZVRWAQ5ow67nivgAzBwCAzZE3PB%2FdSZ9Q7uzxpGhNAAAAAAEMAACAzZE3PB%2FdSZ9Q7uzxpGhNAAAddkanAAABEgAQAHlg4QL%2FaL5BuFtjVxik1Gw%3D&amp;X-OWA-CANARY=q_6UgCMIy0aoGtfiLavoPOmyUwZjBtcIkbPw-oc4u9v_kHWc1PhJiUE3_hZiQ7vqZ-TZ0z7ev0Q.">
            <a:extLst>
              <a:ext uri="{FF2B5EF4-FFF2-40B4-BE49-F238E27FC236}">
                <a16:creationId xmlns:a16="http://schemas.microsoft.com/office/drawing/2014/main" id="{B7A0611D-DD6E-4A92-ADAE-A1E30C7168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mail.verisk.com/owa/service.svc/s/GetFileAttachment?id=AAMkADE3ODNkMTdhLWU3NDQtNGZlYi04N2NlLTRiZGMyNTVjODEwZgBGAAAAAACNtzBZVRWAQ5ow67nivgAzBwCAzZE3PB%2FdSZ9Q7uzxpGhNAAAAAAEMAACAzZE3PB%2FdSZ9Q7uzxpGhNAAAddkanAAABEgAQAHlg4QL%2FaL5BuFtjVxik1Gw%3D&amp;X-OWA-CANARY=q_6UgCMIy0aoGtfiLavoPOmyUwZjBtcIkbPw-oc4u9v_kHWc1PhJiUE3_hZiQ7vqZ-TZ0z7ev0Q.">
            <a:extLst>
              <a:ext uri="{FF2B5EF4-FFF2-40B4-BE49-F238E27FC236}">
                <a16:creationId xmlns:a16="http://schemas.microsoft.com/office/drawing/2014/main" id="{BA1BE5D6-F55C-4ACA-84A8-7C6825C2E9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mail.verisk.com/owa/service.svc/s/GetFileAttachment?id=AAMkADE3ODNkMTdhLWU3NDQtNGZlYi04N2NlLTRiZGMyNTVjODEwZgBGAAAAAACNtzBZVRWAQ5ow67nivgAzBwCAzZE3PB%2FdSZ9Q7uzxpGhNAAAAAAEMAACAzZE3PB%2FdSZ9Q7uzxpGhNAAAddkanAAABEgAQAHlg4QL%2FaL5BuFtjVxik1Gw%3D&amp;X-OWA-CANARY=q_6UgCMIy0aoGtfiLavoPOmyUwZjBtcIkbPw-oc4u9v_kHWc1PhJiUE3_hZiQ7vqZ-TZ0z7ev0Q.">
            <a:extLst>
              <a:ext uri="{FF2B5EF4-FFF2-40B4-BE49-F238E27FC236}">
                <a16:creationId xmlns:a16="http://schemas.microsoft.com/office/drawing/2014/main" id="{26618E3F-7693-4D48-B573-10C8444FFC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36240" y="269240"/>
            <a:ext cx="3616960" cy="361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0EA978-CBF5-4BD3-AE9E-7EE490A4C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1769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4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1EB7B-E9AA-4917-99DB-F8EA7CDB2D76}"/>
              </a:ext>
            </a:extLst>
          </p:cNvPr>
          <p:cNvSpPr/>
          <p:nvPr/>
        </p:nvSpPr>
        <p:spPr>
          <a:xfrm>
            <a:off x="1" y="228600"/>
            <a:ext cx="12192000" cy="890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FF2FE-0ED1-466F-9045-2886BC9C7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90451"/>
            <a:ext cx="12283440" cy="369332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spc="600" dirty="0"/>
            </a:br>
            <a:br>
              <a:rPr lang="en-US" b="1" spc="600" dirty="0"/>
            </a:br>
            <a:r>
              <a:rPr lang="en-US" b="1" spc="600" dirty="0"/>
              <a:t>Features of the application</a:t>
            </a:r>
            <a:br>
              <a:rPr lang="en-US" b="1" spc="600" dirty="0"/>
            </a:br>
            <a:endParaRPr lang="en-US" b="1" spc="6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E57827B-B53B-4ECD-A8C9-19EFB47D2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147574"/>
              </p:ext>
            </p:extLst>
          </p:nvPr>
        </p:nvGraphicFramePr>
        <p:xfrm>
          <a:off x="1005840" y="12107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85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CC6D-AF03-4D8E-929B-BD5F8714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E327-3E03-4869-9655-4F0B65B30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DFB3A-0AC3-4690-A274-CBFC41F1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8"/>
            <a:ext cx="12192000" cy="68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3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1EB7B-E9AA-4917-99DB-F8EA7CDB2D76}"/>
              </a:ext>
            </a:extLst>
          </p:cNvPr>
          <p:cNvSpPr/>
          <p:nvPr/>
        </p:nvSpPr>
        <p:spPr>
          <a:xfrm>
            <a:off x="1" y="228600"/>
            <a:ext cx="12192000" cy="890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FF2FE-0ED1-466F-9045-2886BC9C7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9080"/>
            <a:ext cx="8896350" cy="809625"/>
          </a:xfrm>
        </p:spPr>
        <p:txBody>
          <a:bodyPr>
            <a:normAutofit fontScale="90000"/>
          </a:bodyPr>
          <a:lstStyle/>
          <a:p>
            <a:pPr algn="l"/>
            <a:r>
              <a:rPr lang="en-US" spc="600" dirty="0"/>
              <a:t>Technology Used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532BC-4D4A-4155-90C3-8FD3DCFA2D08}"/>
              </a:ext>
            </a:extLst>
          </p:cNvPr>
          <p:cNvSpPr txBox="1"/>
          <p:nvPr/>
        </p:nvSpPr>
        <p:spPr>
          <a:xfrm>
            <a:off x="866857" y="1543050"/>
            <a:ext cx="1036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1F1D25F-28E8-467E-8ACB-F6D6194448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529939"/>
              </p:ext>
            </p:extLst>
          </p:nvPr>
        </p:nvGraphicFramePr>
        <p:xfrm>
          <a:off x="1984415" y="153431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66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1EB7B-E9AA-4917-99DB-F8EA7CDB2D76}"/>
              </a:ext>
            </a:extLst>
          </p:cNvPr>
          <p:cNvSpPr/>
          <p:nvPr/>
        </p:nvSpPr>
        <p:spPr>
          <a:xfrm>
            <a:off x="1" y="228600"/>
            <a:ext cx="12192000" cy="890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FF2FE-0ED1-466F-9045-2886BC9C7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9562"/>
            <a:ext cx="8896350" cy="809625"/>
          </a:xfrm>
        </p:spPr>
        <p:txBody>
          <a:bodyPr>
            <a:normAutofit fontScale="90000"/>
          </a:bodyPr>
          <a:lstStyle/>
          <a:p>
            <a:pPr algn="l"/>
            <a:r>
              <a:rPr lang="en-US" spc="600" dirty="0"/>
              <a:t>Look of the Application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77D6A685-2A48-4118-9849-428D3B9C6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573" y="0"/>
            <a:ext cx="1338280" cy="1493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5B5BBC-869B-4CC4-93DC-08A222F9A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002" y="1671638"/>
            <a:ext cx="2363838" cy="4870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C7324-AE38-465A-85D6-6F1B90148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4063" y="1671638"/>
            <a:ext cx="2414677" cy="4870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70E503-90B8-4481-BEF5-C77BB090E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71638"/>
            <a:ext cx="2405489" cy="487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2048F1-F0BC-451B-AEEC-E6958FCD31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5489" y="1671638"/>
            <a:ext cx="2336800" cy="487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AD65AB-AEA1-4434-862A-5A489F47BD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8511" y="1671638"/>
            <a:ext cx="2349268" cy="4870579"/>
          </a:xfrm>
          <a:prstGeom prst="rect">
            <a:avLst/>
          </a:prstGeom>
        </p:spPr>
      </p:pic>
      <p:pic>
        <p:nvPicPr>
          <p:cNvPr id="12" name="Picture 11">
            <a:hlinkClick r:id="rId9"/>
            <a:extLst>
              <a:ext uri="{FF2B5EF4-FFF2-40B4-BE49-F238E27FC236}">
                <a16:creationId xmlns:a16="http://schemas.microsoft.com/office/drawing/2014/main" id="{B1F854FD-D5CC-4AC7-8C6F-B1D5882ED8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6957" y="35263"/>
            <a:ext cx="1430409" cy="141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5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1EB7B-E9AA-4917-99DB-F8EA7CDB2D76}"/>
              </a:ext>
            </a:extLst>
          </p:cNvPr>
          <p:cNvSpPr/>
          <p:nvPr/>
        </p:nvSpPr>
        <p:spPr>
          <a:xfrm>
            <a:off x="1" y="228600"/>
            <a:ext cx="12192000" cy="890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FF2FE-0ED1-466F-9045-2886BC9C7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9080"/>
            <a:ext cx="8896350" cy="809625"/>
          </a:xfrm>
        </p:spPr>
        <p:txBody>
          <a:bodyPr>
            <a:normAutofit fontScale="90000"/>
          </a:bodyPr>
          <a:lstStyle/>
          <a:p>
            <a:pPr algn="l"/>
            <a:r>
              <a:rPr lang="en-US" spc="600" dirty="0"/>
              <a:t>Development Status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4349CF14-C11F-48F7-B93F-F4D11E15BBE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81719951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4349CF14-C11F-48F7-B93F-F4D11E15BB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719666"/>
                <a:ext cx="8128000" cy="5418667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EB670E-5FB0-440F-9D9A-BF51E3B7D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190" y="1512094"/>
            <a:ext cx="91344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6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252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Impact</vt:lpstr>
      <vt:lpstr>Office Theme</vt:lpstr>
      <vt:lpstr>Globetrotter</vt:lpstr>
      <vt:lpstr>  Problem Description </vt:lpstr>
      <vt:lpstr>  Research </vt:lpstr>
      <vt:lpstr>   </vt:lpstr>
      <vt:lpstr>  Features of the application </vt:lpstr>
      <vt:lpstr>PowerPoint Presentation</vt:lpstr>
      <vt:lpstr>Technology Used</vt:lpstr>
      <vt:lpstr>Look of the Application</vt:lpstr>
      <vt:lpstr>Development Status</vt:lpstr>
      <vt:lpstr>Problem Encountered during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Globetrotter</dc:title>
  <dc:creator>Sheth, Sukhada S.</dc:creator>
  <cp:lastModifiedBy>Sheth, Sukhada S.</cp:lastModifiedBy>
  <cp:revision>3</cp:revision>
  <dcterms:created xsi:type="dcterms:W3CDTF">2019-07-12T03:35:11Z</dcterms:created>
  <dcterms:modified xsi:type="dcterms:W3CDTF">2019-07-13T03:34:50Z</dcterms:modified>
</cp:coreProperties>
</file>