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1/26/2020 assignment 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11/26/2020 assignment 5</a:t>
            </a:r>
          </a:p>
        </p:txBody>
      </p:sp>
      <p:sp>
        <p:nvSpPr>
          <p:cNvPr id="152" name="Apply List webpage"/>
          <p:cNvSpPr txBox="1"/>
          <p:nvPr>
            <p:ph type="ctrTitle"/>
          </p:nvPr>
        </p:nvSpPr>
        <p:spPr>
          <a:prstGeom prst="rect">
            <a:avLst/>
          </a:prstGeom>
        </p:spPr>
        <p:txBody>
          <a:bodyPr/>
          <a:lstStyle/>
          <a:p>
            <a:pPr/>
            <a:r>
              <a:t>Apply List webpage</a:t>
            </a:r>
          </a:p>
        </p:txBody>
      </p:sp>
      <p:sp>
        <p:nvSpPr>
          <p:cNvPr id="153" name="Teyi Tsai"/>
          <p:cNvSpPr txBox="1"/>
          <p:nvPr>
            <p:ph type="subTitle" sz="quarter" idx="1"/>
          </p:nvPr>
        </p:nvSpPr>
        <p:spPr>
          <a:prstGeom prst="rect">
            <a:avLst/>
          </a:prstGeom>
        </p:spPr>
        <p:txBody>
          <a:bodyPr/>
          <a:lstStyle/>
          <a:p>
            <a:pPr/>
            <a:r>
              <a:t>Teyi Tsai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Using JSON data"/>
          <p:cNvSpPr txBox="1"/>
          <p:nvPr>
            <p:ph type="title"/>
          </p:nvPr>
        </p:nvSpPr>
        <p:spPr>
          <a:prstGeom prst="rect">
            <a:avLst/>
          </a:prstGeom>
        </p:spPr>
        <p:txBody>
          <a:bodyPr/>
          <a:lstStyle/>
          <a:p>
            <a:pPr/>
            <a:r>
              <a:t>Using JSON data</a:t>
            </a:r>
          </a:p>
        </p:txBody>
      </p:sp>
      <p:sp>
        <p:nvSpPr>
          <p:cNvPr id="156" name="Including two json file, companyList.json and jobDescription.js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Including two json file, companyList.json and jobDescription.json</a:t>
            </a:r>
          </a:p>
        </p:txBody>
      </p:sp>
      <p:pic>
        <p:nvPicPr>
          <p:cNvPr id="157" name="Screen Shot 2020-11-26 at 2.31.04 PM.png" descr="Screen Shot 2020-11-26 at 2.31.04 PM.png"/>
          <p:cNvPicPr>
            <a:picLocks noChangeAspect="1"/>
          </p:cNvPicPr>
          <p:nvPr/>
        </p:nvPicPr>
        <p:blipFill>
          <a:blip r:embed="rId2">
            <a:extLst/>
          </a:blip>
          <a:stretch>
            <a:fillRect/>
          </a:stretch>
        </p:blipFill>
        <p:spPr>
          <a:xfrm>
            <a:off x="1076841" y="4137114"/>
            <a:ext cx="14766896" cy="7933227"/>
          </a:xfrm>
          <a:prstGeom prst="rect">
            <a:avLst/>
          </a:prstGeom>
          <a:ln w="12700">
            <a:miter lim="400000"/>
          </a:ln>
        </p:spPr>
      </p:pic>
      <p:sp>
        <p:nvSpPr>
          <p:cNvPr id="158" name="The companyList.json contain the data that the user apply and also the comply’s other position that are opening, display by foreign key id. the second file in the right (jobDescription.json) give a job description.…"/>
          <p:cNvSpPr txBox="1"/>
          <p:nvPr/>
        </p:nvSpPr>
        <p:spPr>
          <a:xfrm>
            <a:off x="16300287" y="5268166"/>
            <a:ext cx="7338171" cy="5169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The companyList.json contain the data that the user apply and also the comply’s other position that are opening, display by foreign key id. the second file in the right (jobDescription.json) give a job description. </a:t>
            </a:r>
          </a:p>
          <a:p>
            <a:pPr algn="l">
              <a:defRPr sz="3400"/>
            </a:pPr>
            <a:r>
              <a:t>The second table works like a look up table and help to display the data in /position/:id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API Explain"/>
          <p:cNvSpPr txBox="1"/>
          <p:nvPr>
            <p:ph type="title"/>
          </p:nvPr>
        </p:nvSpPr>
        <p:spPr>
          <a:prstGeom prst="rect">
            <a:avLst/>
          </a:prstGeom>
        </p:spPr>
        <p:txBody>
          <a:bodyPr/>
          <a:lstStyle/>
          <a:p>
            <a:pPr/>
            <a:r>
              <a:t>API Explain</a:t>
            </a:r>
          </a:p>
        </p:txBody>
      </p:sp>
      <p:sp>
        <p:nvSpPr>
          <p:cNvPr id="161" name="/listApplied - it get all the list of Application that the user apply.  The company title, the date that applied and the position that the user apply.…"/>
          <p:cNvSpPr txBox="1"/>
          <p:nvPr>
            <p:ph type="body" idx="1"/>
          </p:nvPr>
        </p:nvSpPr>
        <p:spPr>
          <a:xfrm>
            <a:off x="1206500" y="2786662"/>
            <a:ext cx="21971000" cy="9717854"/>
          </a:xfrm>
          <a:prstGeom prst="rect">
            <a:avLst/>
          </a:prstGeom>
        </p:spPr>
        <p:txBody>
          <a:bodyPr/>
          <a:lstStyle/>
          <a:p>
            <a:pPr lvl="1"/>
            <a:r>
              <a:t>/listApplied - it get all the list of Application that the user apply.  The company title, the date that applied and the position that the user apply. </a:t>
            </a:r>
          </a:p>
          <a:p>
            <a:pPr lvl="1"/>
            <a:r>
              <a:t>/listApplied/id - user could press the detail and see each job in page. Is this situation, RESTapi according to it’s id to fetch its data. </a:t>
            </a:r>
          </a:p>
          <a:p>
            <a:pPr lvl="1"/>
            <a:r>
              <a:t>/listApplied/id/otherpostion - the RestfulAPI check on it’s other position according to the company.</a:t>
            </a:r>
          </a:p>
          <a:p>
            <a:pPr lvl="1"/>
            <a:r>
              <a:t>/listApplied/id/otherpostion/jobId - according to the job Id that the company have it display it’s job discretion. If the company dose not have the job it will display an error message.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