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61" r:id="rId2"/>
  </p:sldIdLst>
  <p:sldSz cx="40233600" cy="402336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672">
          <p15:clr>
            <a:srgbClr val="A4A3A4"/>
          </p15:clr>
        </p15:guide>
        <p15:guide id="2" pos="1267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Odp5eXYy0XwVpg37ahl+WUPVN9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DC10C5B-D248-8965-86B5-446DF8793EDB}" name="Wang, Helen (NIH/NHGRI) [E]" initials="WH([" userId="S::wangh35@nih.gov::1cd776f7-6f6e-4168-98be-39610a9ff63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F6F2"/>
    <a:srgbClr val="00FFFF"/>
    <a:srgbClr val="C0AEEC"/>
    <a:srgbClr val="03716C"/>
    <a:srgbClr val="6D6E6E"/>
    <a:srgbClr val="7CD6BE"/>
    <a:srgbClr val="C3F9E7"/>
    <a:srgbClr val="E6E6E6"/>
    <a:srgbClr val="3D1A5A"/>
    <a:srgbClr val="048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CCDB2-E2A8-4B36-BF3D-F28C4D8BFBDF}" v="1" dt="2023-11-01T18:46:22.7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19" autoAdjust="0"/>
  </p:normalViewPr>
  <p:slideViewPr>
    <p:cSldViewPr snapToGrid="0">
      <p:cViewPr>
        <p:scale>
          <a:sx n="25" d="100"/>
          <a:sy n="25" d="100"/>
        </p:scale>
        <p:origin x="586" y="-192"/>
      </p:cViewPr>
      <p:guideLst>
        <p:guide orient="horz" pos="12672"/>
        <p:guide pos="126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tableStyles" Target="tableStyle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microsoft.com/office/2018/10/relationships/authors" Target="authors.xml"/><Relationship Id="rId5" Type="http://schemas.openxmlformats.org/officeDocument/2006/relationships/font" Target="fonts/font2.fntdata"/><Relationship Id="rId23" Type="http://schemas.microsoft.com/office/2015/10/relationships/revisionInfo" Target="revisionInfo.xml"/><Relationship Id="rId10" Type="http://schemas.openxmlformats.org/officeDocument/2006/relationships/font" Target="fonts/font7.fntdata"/><Relationship Id="rId19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Helen (NIH/NHGRI) [F]" userId="1cd776f7-6f6e-4168-98be-39610a9ff635" providerId="ADAL" clId="{E584AAE0-D477-492D-89FA-A73949368099}"/>
    <pc:docChg chg="undo custSel addSld delSld modSld sldOrd">
      <pc:chgData name="Wang, Helen (NIH/NHGRI) [F]" userId="1cd776f7-6f6e-4168-98be-39610a9ff635" providerId="ADAL" clId="{E584AAE0-D477-492D-89FA-A73949368099}" dt="2023-10-24T18:23:04.706" v="766" actId="20577"/>
      <pc:docMkLst>
        <pc:docMk/>
      </pc:docMkLst>
      <pc:sldChg chg="modSp del mod">
        <pc:chgData name="Wang, Helen (NIH/NHGRI) [F]" userId="1cd776f7-6f6e-4168-98be-39610a9ff635" providerId="ADAL" clId="{E584AAE0-D477-492D-89FA-A73949368099}" dt="2023-10-24T18:22:07.040" v="736" actId="47"/>
        <pc:sldMkLst>
          <pc:docMk/>
          <pc:sldMk cId="382952360" sldId="260"/>
        </pc:sldMkLst>
        <pc:spChg chg="mod">
          <ac:chgData name="Wang, Helen (NIH/NHGRI) [F]" userId="1cd776f7-6f6e-4168-98be-39610a9ff635" providerId="ADAL" clId="{E584AAE0-D477-492D-89FA-A73949368099}" dt="2023-10-20T13:55:18.523" v="157" actId="20577"/>
          <ac:spMkLst>
            <pc:docMk/>
            <pc:sldMk cId="382952360" sldId="260"/>
            <ac:spMk id="8" creationId="{A0A8D608-EB48-5E2C-E99C-3E5B97E3E5FE}"/>
          </ac:spMkLst>
        </pc:spChg>
        <pc:spChg chg="mod">
          <ac:chgData name="Wang, Helen (NIH/NHGRI) [F]" userId="1cd776f7-6f6e-4168-98be-39610a9ff635" providerId="ADAL" clId="{E584AAE0-D477-492D-89FA-A73949368099}" dt="2023-10-19T19:15:18.627" v="2" actId="20577"/>
          <ac:spMkLst>
            <pc:docMk/>
            <pc:sldMk cId="382952360" sldId="260"/>
            <ac:spMk id="9" creationId="{6D73320F-EFE0-7586-E858-30EE0ACC45CB}"/>
          </ac:spMkLst>
        </pc:spChg>
        <pc:spChg chg="mod">
          <ac:chgData name="Wang, Helen (NIH/NHGRI) [F]" userId="1cd776f7-6f6e-4168-98be-39610a9ff635" providerId="ADAL" clId="{E584AAE0-D477-492D-89FA-A73949368099}" dt="2023-10-20T13:56:26.821" v="210" actId="1035"/>
          <ac:spMkLst>
            <pc:docMk/>
            <pc:sldMk cId="382952360" sldId="260"/>
            <ac:spMk id="24" creationId="{AC57C084-42D1-FA54-0554-CF6D8927C6EB}"/>
          </ac:spMkLst>
        </pc:spChg>
        <pc:spChg chg="mod">
          <ac:chgData name="Wang, Helen (NIH/NHGRI) [F]" userId="1cd776f7-6f6e-4168-98be-39610a9ff635" providerId="ADAL" clId="{E584AAE0-D477-492D-89FA-A73949368099}" dt="2023-10-20T13:56:20.668" v="206" actId="1035"/>
          <ac:spMkLst>
            <pc:docMk/>
            <pc:sldMk cId="382952360" sldId="260"/>
            <ac:spMk id="25" creationId="{8D920776-95A1-D2E7-87D0-056EC44FC1A0}"/>
          </ac:spMkLst>
        </pc:spChg>
        <pc:spChg chg="mod">
          <ac:chgData name="Wang, Helen (NIH/NHGRI) [F]" userId="1cd776f7-6f6e-4168-98be-39610a9ff635" providerId="ADAL" clId="{E584AAE0-D477-492D-89FA-A73949368099}" dt="2023-10-20T13:56:26.821" v="210" actId="1035"/>
          <ac:spMkLst>
            <pc:docMk/>
            <pc:sldMk cId="382952360" sldId="260"/>
            <ac:spMk id="33" creationId="{85BC14E2-0370-22EF-1E08-D414FEBEB7FB}"/>
          </ac:spMkLst>
        </pc:spChg>
        <pc:spChg chg="mod">
          <ac:chgData name="Wang, Helen (NIH/NHGRI) [F]" userId="1cd776f7-6f6e-4168-98be-39610a9ff635" providerId="ADAL" clId="{E584AAE0-D477-492D-89FA-A73949368099}" dt="2023-10-20T13:56:36.444" v="215" actId="1035"/>
          <ac:spMkLst>
            <pc:docMk/>
            <pc:sldMk cId="382952360" sldId="260"/>
            <ac:spMk id="34" creationId="{D349CC6C-9049-45B9-924A-367D95AEAD91}"/>
          </ac:spMkLst>
        </pc:spChg>
        <pc:graphicFrameChg chg="mod modGraphic">
          <ac:chgData name="Wang, Helen (NIH/NHGRI) [F]" userId="1cd776f7-6f6e-4168-98be-39610a9ff635" providerId="ADAL" clId="{E584AAE0-D477-492D-89FA-A73949368099}" dt="2023-10-20T13:55:59.299" v="182" actId="14100"/>
          <ac:graphicFrameMkLst>
            <pc:docMk/>
            <pc:sldMk cId="382952360" sldId="260"/>
            <ac:graphicFrameMk id="52" creationId="{CD81A95E-08C2-BA90-2AD7-0CE666AB4F5D}"/>
          </ac:graphicFrameMkLst>
        </pc:graphicFrameChg>
        <pc:picChg chg="mod">
          <ac:chgData name="Wang, Helen (NIH/NHGRI) [F]" userId="1cd776f7-6f6e-4168-98be-39610a9ff635" providerId="ADAL" clId="{E584AAE0-D477-492D-89FA-A73949368099}" dt="2023-10-20T13:56:20.668" v="206" actId="1035"/>
          <ac:picMkLst>
            <pc:docMk/>
            <pc:sldMk cId="382952360" sldId="260"/>
            <ac:picMk id="15" creationId="{C159F72A-60A9-A30F-1A45-BE3F56A90420}"/>
          </ac:picMkLst>
        </pc:picChg>
      </pc:sldChg>
      <pc:sldChg chg="addSp delSp modSp add del mod ord addCm delCm modCm">
        <pc:chgData name="Wang, Helen (NIH/NHGRI) [F]" userId="1cd776f7-6f6e-4168-98be-39610a9ff635" providerId="ADAL" clId="{E584AAE0-D477-492D-89FA-A73949368099}" dt="2023-10-24T18:23:04.706" v="766" actId="20577"/>
        <pc:sldMkLst>
          <pc:docMk/>
          <pc:sldMk cId="1731375578" sldId="261"/>
        </pc:sldMkLst>
        <pc:spChg chg="mod">
          <ac:chgData name="Wang, Helen (NIH/NHGRI) [F]" userId="1cd776f7-6f6e-4168-98be-39610a9ff635" providerId="ADAL" clId="{E584AAE0-D477-492D-89FA-A73949368099}" dt="2023-10-19T19:15:42.703" v="8" actId="20577"/>
          <ac:spMkLst>
            <pc:docMk/>
            <pc:sldMk cId="1731375578" sldId="261"/>
            <ac:spMk id="9" creationId="{6D73320F-EFE0-7586-E858-30EE0ACC45CB}"/>
          </ac:spMkLst>
        </pc:spChg>
        <pc:spChg chg="add mod topLvl">
          <ac:chgData name="Wang, Helen (NIH/NHGRI) [F]" userId="1cd776f7-6f6e-4168-98be-39610a9ff635" providerId="ADAL" clId="{E584AAE0-D477-492D-89FA-A73949368099}" dt="2023-10-23T14:01:41.083" v="464" actId="478"/>
          <ac:spMkLst>
            <pc:docMk/>
            <pc:sldMk cId="1731375578" sldId="261"/>
            <ac:spMk id="15" creationId="{955161B9-05D9-A403-9DA9-1186517C0069}"/>
          </ac:spMkLst>
        </pc:spChg>
        <pc:spChg chg="mod">
          <ac:chgData name="Wang, Helen (NIH/NHGRI) [F]" userId="1cd776f7-6f6e-4168-98be-39610a9ff635" providerId="ADAL" clId="{E584AAE0-D477-492D-89FA-A73949368099}" dt="2023-10-23T13:55:38.368" v="372" actId="34135"/>
          <ac:spMkLst>
            <pc:docMk/>
            <pc:sldMk cId="1731375578" sldId="261"/>
            <ac:spMk id="21" creationId="{F9588C4B-991B-51D6-4ED5-CD761915DDDF}"/>
          </ac:spMkLst>
        </pc:spChg>
        <pc:spChg chg="mod">
          <ac:chgData name="Wang, Helen (NIH/NHGRI) [F]" userId="1cd776f7-6f6e-4168-98be-39610a9ff635" providerId="ADAL" clId="{E584AAE0-D477-492D-89FA-A73949368099}" dt="2023-10-19T19:57:25.747" v="40" actId="1035"/>
          <ac:spMkLst>
            <pc:docMk/>
            <pc:sldMk cId="1731375578" sldId="261"/>
            <ac:spMk id="24" creationId="{AC57C084-42D1-FA54-0554-CF6D8927C6EB}"/>
          </ac:spMkLst>
        </pc:spChg>
        <pc:spChg chg="mod">
          <ac:chgData name="Wang, Helen (NIH/NHGRI) [F]" userId="1cd776f7-6f6e-4168-98be-39610a9ff635" providerId="ADAL" clId="{E584AAE0-D477-492D-89FA-A73949368099}" dt="2023-10-19T19:57:25.747" v="40" actId="1035"/>
          <ac:spMkLst>
            <pc:docMk/>
            <pc:sldMk cId="1731375578" sldId="261"/>
            <ac:spMk id="25" creationId="{8D920776-95A1-D2E7-87D0-056EC44FC1A0}"/>
          </ac:spMkLst>
        </pc:spChg>
        <pc:spChg chg="mod">
          <ac:chgData name="Wang, Helen (NIH/NHGRI) [F]" userId="1cd776f7-6f6e-4168-98be-39610a9ff635" providerId="ADAL" clId="{E584AAE0-D477-492D-89FA-A73949368099}" dt="2023-10-23T14:06:16.711" v="513" actId="12788"/>
          <ac:spMkLst>
            <pc:docMk/>
            <pc:sldMk cId="1731375578" sldId="261"/>
            <ac:spMk id="26" creationId="{425BEDCF-D3F7-ED42-D98F-D32E06B47BF4}"/>
          </ac:spMkLst>
        </pc:spChg>
        <pc:spChg chg="mod">
          <ac:chgData name="Wang, Helen (NIH/NHGRI) [F]" userId="1cd776f7-6f6e-4168-98be-39610a9ff635" providerId="ADAL" clId="{E584AAE0-D477-492D-89FA-A73949368099}" dt="2023-10-23T21:08:27.919" v="717" actId="1035"/>
          <ac:spMkLst>
            <pc:docMk/>
            <pc:sldMk cId="1731375578" sldId="261"/>
            <ac:spMk id="29" creationId="{918FA3AF-DEEC-73BF-799D-D190B96A592A}"/>
          </ac:spMkLst>
        </pc:spChg>
        <pc:spChg chg="mod">
          <ac:chgData name="Wang, Helen (NIH/NHGRI) [F]" userId="1cd776f7-6f6e-4168-98be-39610a9ff635" providerId="ADAL" clId="{E584AAE0-D477-492D-89FA-A73949368099}" dt="2023-10-23T21:08:35.279" v="719" actId="1036"/>
          <ac:spMkLst>
            <pc:docMk/>
            <pc:sldMk cId="1731375578" sldId="261"/>
            <ac:spMk id="30" creationId="{3568D0B2-D2EE-BCA5-7BA4-7BB06AA9F04A}"/>
          </ac:spMkLst>
        </pc:spChg>
        <pc:spChg chg="mod">
          <ac:chgData name="Wang, Helen (NIH/NHGRI) [F]" userId="1cd776f7-6f6e-4168-98be-39610a9ff635" providerId="ADAL" clId="{E584AAE0-D477-492D-89FA-A73949368099}" dt="2023-10-23T21:07:30.420" v="692" actId="20577"/>
          <ac:spMkLst>
            <pc:docMk/>
            <pc:sldMk cId="1731375578" sldId="261"/>
            <ac:spMk id="32" creationId="{04FB0495-9764-5A04-FC19-8BA734B901B1}"/>
          </ac:spMkLst>
        </pc:spChg>
        <pc:spChg chg="mod">
          <ac:chgData name="Wang, Helen (NIH/NHGRI) [F]" userId="1cd776f7-6f6e-4168-98be-39610a9ff635" providerId="ADAL" clId="{E584AAE0-D477-492D-89FA-A73949368099}" dt="2023-10-24T18:23:04.706" v="766" actId="20577"/>
          <ac:spMkLst>
            <pc:docMk/>
            <pc:sldMk cId="1731375578" sldId="261"/>
            <ac:spMk id="33" creationId="{85BC14E2-0370-22EF-1E08-D414FEBEB7FB}"/>
          </ac:spMkLst>
        </pc:spChg>
        <pc:spChg chg="mod">
          <ac:chgData name="Wang, Helen (NIH/NHGRI) [F]" userId="1cd776f7-6f6e-4168-98be-39610a9ff635" providerId="ADAL" clId="{E584AAE0-D477-492D-89FA-A73949368099}" dt="2023-10-19T19:57:25.747" v="40" actId="1035"/>
          <ac:spMkLst>
            <pc:docMk/>
            <pc:sldMk cId="1731375578" sldId="261"/>
            <ac:spMk id="34" creationId="{D349CC6C-9049-45B9-924A-367D95AEAD91}"/>
          </ac:spMkLst>
        </pc:spChg>
        <pc:spChg chg="add mod ord">
          <ac:chgData name="Wang, Helen (NIH/NHGRI) [F]" userId="1cd776f7-6f6e-4168-98be-39610a9ff635" providerId="ADAL" clId="{E584AAE0-D477-492D-89FA-A73949368099}" dt="2023-10-23T20:33:55.481" v="543" actId="165"/>
          <ac:spMkLst>
            <pc:docMk/>
            <pc:sldMk cId="1731375578" sldId="261"/>
            <ac:spMk id="37" creationId="{CA424E42-479D-FFEF-82AA-AEF3D7FA06CB}"/>
          </ac:spMkLst>
        </pc:spChg>
        <pc:spChg chg="add mod">
          <ac:chgData name="Wang, Helen (NIH/NHGRI) [F]" userId="1cd776f7-6f6e-4168-98be-39610a9ff635" providerId="ADAL" clId="{E584AAE0-D477-492D-89FA-A73949368099}" dt="2023-10-23T13:59:29.158" v="435" actId="571"/>
          <ac:spMkLst>
            <pc:docMk/>
            <pc:sldMk cId="1731375578" sldId="261"/>
            <ac:spMk id="42" creationId="{58679F75-8859-2C5D-8AF2-2B2C4C8B0F0A}"/>
          </ac:spMkLst>
        </pc:spChg>
        <pc:spChg chg="add mod">
          <ac:chgData name="Wang, Helen (NIH/NHGRI) [F]" userId="1cd776f7-6f6e-4168-98be-39610a9ff635" providerId="ADAL" clId="{E584AAE0-D477-492D-89FA-A73949368099}" dt="2023-10-23T13:59:29.158" v="435" actId="571"/>
          <ac:spMkLst>
            <pc:docMk/>
            <pc:sldMk cId="1731375578" sldId="261"/>
            <ac:spMk id="45" creationId="{93188E95-D130-6CDC-4EB7-17F8F34C4DA1}"/>
          </ac:spMkLst>
        </pc:spChg>
        <pc:spChg chg="add mod ord">
          <ac:chgData name="Wang, Helen (NIH/NHGRI) [F]" userId="1cd776f7-6f6e-4168-98be-39610a9ff635" providerId="ADAL" clId="{E584AAE0-D477-492D-89FA-A73949368099}" dt="2023-10-23T20:33:55.481" v="543" actId="165"/>
          <ac:spMkLst>
            <pc:docMk/>
            <pc:sldMk cId="1731375578" sldId="261"/>
            <ac:spMk id="49" creationId="{C2C9F05E-4F6E-085D-3CE4-134AE97BA03E}"/>
          </ac:spMkLst>
        </pc:spChg>
        <pc:spChg chg="mod">
          <ac:chgData name="Wang, Helen (NIH/NHGRI) [F]" userId="1cd776f7-6f6e-4168-98be-39610a9ff635" providerId="ADAL" clId="{E584AAE0-D477-492D-89FA-A73949368099}" dt="2023-10-23T21:07:46.789" v="698" actId="20577"/>
          <ac:spMkLst>
            <pc:docMk/>
            <pc:sldMk cId="1731375578" sldId="261"/>
            <ac:spMk id="54" creationId="{E405B244-3592-5366-9CC8-FAA71F0187E1}"/>
          </ac:spMkLst>
        </pc:spChg>
        <pc:spChg chg="add del mod">
          <ac:chgData name="Wang, Helen (NIH/NHGRI) [F]" userId="1cd776f7-6f6e-4168-98be-39610a9ff635" providerId="ADAL" clId="{E584AAE0-D477-492D-89FA-A73949368099}" dt="2023-10-23T20:34:01.653" v="546" actId="478"/>
          <ac:spMkLst>
            <pc:docMk/>
            <pc:sldMk cId="1731375578" sldId="261"/>
            <ac:spMk id="56" creationId="{031800E4-22A2-7B4B-8E47-DC54F31C1FBB}"/>
          </ac:spMkLst>
        </pc:spChg>
        <pc:spChg chg="add del mod">
          <ac:chgData name="Wang, Helen (NIH/NHGRI) [F]" userId="1cd776f7-6f6e-4168-98be-39610a9ff635" providerId="ADAL" clId="{E584AAE0-D477-492D-89FA-A73949368099}" dt="2023-10-23T20:35:58.207" v="572" actId="478"/>
          <ac:spMkLst>
            <pc:docMk/>
            <pc:sldMk cId="1731375578" sldId="261"/>
            <ac:spMk id="70" creationId="{3239D3FD-4520-3B17-2560-53B963AEC1A9}"/>
          </ac:spMkLst>
        </pc:spChg>
        <pc:spChg chg="add mod">
          <ac:chgData name="Wang, Helen (NIH/NHGRI) [F]" userId="1cd776f7-6f6e-4168-98be-39610a9ff635" providerId="ADAL" clId="{E584AAE0-D477-492D-89FA-A73949368099}" dt="2023-10-23T20:44:22.639" v="590" actId="164"/>
          <ac:spMkLst>
            <pc:docMk/>
            <pc:sldMk cId="1731375578" sldId="261"/>
            <ac:spMk id="74" creationId="{74F7FAF6-42A4-E27E-6E71-6B73626BFB4B}"/>
          </ac:spMkLst>
        </pc:spChg>
        <pc:spChg chg="mod">
          <ac:chgData name="Wang, Helen (NIH/NHGRI) [F]" userId="1cd776f7-6f6e-4168-98be-39610a9ff635" providerId="ADAL" clId="{E584AAE0-D477-492D-89FA-A73949368099}" dt="2023-10-23T21:08:22.060" v="705" actId="1076"/>
          <ac:spMkLst>
            <pc:docMk/>
            <pc:sldMk cId="1731375578" sldId="261"/>
            <ac:spMk id="84" creationId="{91F090CB-E1C7-42CB-4FE8-7D1DAF533A53}"/>
          </ac:spMkLst>
        </pc:spChg>
        <pc:grpChg chg="mod">
          <ac:chgData name="Wang, Helen (NIH/NHGRI) [F]" userId="1cd776f7-6f6e-4168-98be-39610a9ff635" providerId="ADAL" clId="{E584AAE0-D477-492D-89FA-A73949368099}" dt="2023-10-23T14:04:13.860" v="491" actId="1076"/>
          <ac:grpSpMkLst>
            <pc:docMk/>
            <pc:sldMk cId="1731375578" sldId="261"/>
            <ac:grpSpMk id="18" creationId="{5B8E13AD-345A-000A-27E3-B2B82FD36E01}"/>
          </ac:grpSpMkLst>
        </pc:grpChg>
        <pc:grpChg chg="add mod ord">
          <ac:chgData name="Wang, Helen (NIH/NHGRI) [F]" userId="1cd776f7-6f6e-4168-98be-39610a9ff635" providerId="ADAL" clId="{E584AAE0-D477-492D-89FA-A73949368099}" dt="2023-10-20T13:46:36.233" v="75" actId="164"/>
          <ac:grpSpMkLst>
            <pc:docMk/>
            <pc:sldMk cId="1731375578" sldId="261"/>
            <ac:grpSpMk id="20" creationId="{C92D6389-D57A-8FFE-1867-00F99A3196A0}"/>
          </ac:grpSpMkLst>
        </pc:grpChg>
        <pc:grpChg chg="add del mod topLvl">
          <ac:chgData name="Wang, Helen (NIH/NHGRI) [F]" userId="1cd776f7-6f6e-4168-98be-39610a9ff635" providerId="ADAL" clId="{E584AAE0-D477-492D-89FA-A73949368099}" dt="2023-10-23T14:01:41.083" v="464" actId="478"/>
          <ac:grpSpMkLst>
            <pc:docMk/>
            <pc:sldMk cId="1731375578" sldId="261"/>
            <ac:grpSpMk id="22" creationId="{E511181D-F4E1-1F46-DBD0-076C00937F83}"/>
          </ac:grpSpMkLst>
        </pc:grpChg>
        <pc:grpChg chg="add del mod">
          <ac:chgData name="Wang, Helen (NIH/NHGRI) [F]" userId="1cd776f7-6f6e-4168-98be-39610a9ff635" providerId="ADAL" clId="{E584AAE0-D477-492D-89FA-A73949368099}" dt="2023-10-23T13:51:25.894" v="344" actId="165"/>
          <ac:grpSpMkLst>
            <pc:docMk/>
            <pc:sldMk cId="1731375578" sldId="261"/>
            <ac:grpSpMk id="28" creationId="{BBFC5162-5475-AC76-5959-0C4FF267C931}"/>
          </ac:grpSpMkLst>
        </pc:grpChg>
        <pc:grpChg chg="add mod">
          <ac:chgData name="Wang, Helen (NIH/NHGRI) [F]" userId="1cd776f7-6f6e-4168-98be-39610a9ff635" providerId="ADAL" clId="{E584AAE0-D477-492D-89FA-A73949368099}" dt="2023-10-23T13:59:07.215" v="419" actId="338"/>
          <ac:grpSpMkLst>
            <pc:docMk/>
            <pc:sldMk cId="1731375578" sldId="261"/>
            <ac:grpSpMk id="41" creationId="{64359E3B-8D65-D60B-E7DA-0B4C96CB9574}"/>
          </ac:grpSpMkLst>
        </pc:grpChg>
        <pc:grpChg chg="add mod">
          <ac:chgData name="Wang, Helen (NIH/NHGRI) [F]" userId="1cd776f7-6f6e-4168-98be-39610a9ff635" providerId="ADAL" clId="{E584AAE0-D477-492D-89FA-A73949368099}" dt="2023-10-23T14:02:42.852" v="473" actId="164"/>
          <ac:grpSpMkLst>
            <pc:docMk/>
            <pc:sldMk cId="1731375578" sldId="261"/>
            <ac:grpSpMk id="48" creationId="{8018D010-A8A1-EBB4-2D44-8361727939B3}"/>
          </ac:grpSpMkLst>
        </pc:grpChg>
        <pc:grpChg chg="add del mod ord topLvl">
          <ac:chgData name="Wang, Helen (NIH/NHGRI) [F]" userId="1cd776f7-6f6e-4168-98be-39610a9ff635" providerId="ADAL" clId="{E584AAE0-D477-492D-89FA-A73949368099}" dt="2023-10-23T20:33:57.468" v="544" actId="478"/>
          <ac:grpSpMkLst>
            <pc:docMk/>
            <pc:sldMk cId="1731375578" sldId="261"/>
            <ac:grpSpMk id="50" creationId="{3E629477-DD3E-155D-65E2-8F675ACF67BC}"/>
          </ac:grpSpMkLst>
        </pc:grpChg>
        <pc:grpChg chg="add del mod topLvl">
          <ac:chgData name="Wang, Helen (NIH/NHGRI) [F]" userId="1cd776f7-6f6e-4168-98be-39610a9ff635" providerId="ADAL" clId="{E584AAE0-D477-492D-89FA-A73949368099}" dt="2023-10-23T20:33:59.732" v="545" actId="478"/>
          <ac:grpSpMkLst>
            <pc:docMk/>
            <pc:sldMk cId="1731375578" sldId="261"/>
            <ac:grpSpMk id="53" creationId="{2031782D-9D11-30E8-C13C-3BE257406134}"/>
          </ac:grpSpMkLst>
        </pc:grpChg>
        <pc:grpChg chg="add del mod">
          <ac:chgData name="Wang, Helen (NIH/NHGRI) [F]" userId="1cd776f7-6f6e-4168-98be-39610a9ff635" providerId="ADAL" clId="{E584AAE0-D477-492D-89FA-A73949368099}" dt="2023-10-23T20:33:55.481" v="543" actId="165"/>
          <ac:grpSpMkLst>
            <pc:docMk/>
            <pc:sldMk cId="1731375578" sldId="261"/>
            <ac:grpSpMk id="55" creationId="{BD4C9874-0AF6-6C95-CBA7-9E6A379B517D}"/>
          </ac:grpSpMkLst>
        </pc:grpChg>
        <pc:grpChg chg="del">
          <ac:chgData name="Wang, Helen (NIH/NHGRI) [F]" userId="1cd776f7-6f6e-4168-98be-39610a9ff635" providerId="ADAL" clId="{E584AAE0-D477-492D-89FA-A73949368099}" dt="2023-10-20T13:44:22.121" v="55" actId="478"/>
          <ac:grpSpMkLst>
            <pc:docMk/>
            <pc:sldMk cId="1731375578" sldId="261"/>
            <ac:grpSpMk id="62" creationId="{6AABCA44-8018-71E7-8928-2E884C492975}"/>
          </ac:grpSpMkLst>
        </pc:grpChg>
        <pc:grpChg chg="add mod">
          <ac:chgData name="Wang, Helen (NIH/NHGRI) [F]" userId="1cd776f7-6f6e-4168-98be-39610a9ff635" providerId="ADAL" clId="{E584AAE0-D477-492D-89FA-A73949368099}" dt="2023-10-23T20:45:35.544" v="599" actId="164"/>
          <ac:grpSpMkLst>
            <pc:docMk/>
            <pc:sldMk cId="1731375578" sldId="261"/>
            <ac:grpSpMk id="75" creationId="{7E0DDC84-7B9B-CFB7-EC23-1F680B2F5CAE}"/>
          </ac:grpSpMkLst>
        </pc:grpChg>
        <pc:grpChg chg="add mod">
          <ac:chgData name="Wang, Helen (NIH/NHGRI) [F]" userId="1cd776f7-6f6e-4168-98be-39610a9ff635" providerId="ADAL" clId="{E584AAE0-D477-492D-89FA-A73949368099}" dt="2023-10-23T20:45:43.700" v="600" actId="12788"/>
          <ac:grpSpMkLst>
            <pc:docMk/>
            <pc:sldMk cId="1731375578" sldId="261"/>
            <ac:grpSpMk id="76" creationId="{974978E3-C453-17DD-8DA1-34136E2A18FA}"/>
          </ac:grpSpMkLst>
        </pc:grpChg>
        <pc:grpChg chg="del mod">
          <ac:chgData name="Wang, Helen (NIH/NHGRI) [F]" userId="1cd776f7-6f6e-4168-98be-39610a9ff635" providerId="ADAL" clId="{E584AAE0-D477-492D-89FA-A73949368099}" dt="2023-10-23T20:55:53.842" v="607" actId="478"/>
          <ac:grpSpMkLst>
            <pc:docMk/>
            <pc:sldMk cId="1731375578" sldId="261"/>
            <ac:grpSpMk id="79" creationId="{9210E1C8-1D08-1209-D335-FE6538E4D224}"/>
          </ac:grpSpMkLst>
        </pc:grpChg>
        <pc:graphicFrameChg chg="mod modGraphic">
          <ac:chgData name="Wang, Helen (NIH/NHGRI) [F]" userId="1cd776f7-6f6e-4168-98be-39610a9ff635" providerId="ADAL" clId="{E584AAE0-D477-492D-89FA-A73949368099}" dt="2023-10-23T20:45:43.700" v="600" actId="12788"/>
          <ac:graphicFrameMkLst>
            <pc:docMk/>
            <pc:sldMk cId="1731375578" sldId="261"/>
            <ac:graphicFrameMk id="52" creationId="{CD81A95E-08C2-BA90-2AD7-0CE666AB4F5D}"/>
          </ac:graphicFrameMkLst>
        </pc:graphicFrameChg>
        <pc:graphicFrameChg chg="mod">
          <ac:chgData name="Wang, Helen (NIH/NHGRI) [F]" userId="1cd776f7-6f6e-4168-98be-39610a9ff635" providerId="ADAL" clId="{E584AAE0-D477-492D-89FA-A73949368099}" dt="2023-10-23T21:22:19.075" v="732" actId="12788"/>
          <ac:graphicFrameMkLst>
            <pc:docMk/>
            <pc:sldMk cId="1731375578" sldId="261"/>
            <ac:graphicFrameMk id="63" creationId="{F840C61B-2A57-6DC6-0BA3-585B5E35196C}"/>
          </ac:graphicFrameMkLst>
        </pc:graphicFrameChg>
        <pc:graphicFrameChg chg="mod">
          <ac:chgData name="Wang, Helen (NIH/NHGRI) [F]" userId="1cd776f7-6f6e-4168-98be-39610a9ff635" providerId="ADAL" clId="{E584AAE0-D477-492D-89FA-A73949368099}" dt="2023-10-23T21:08:59.462" v="722" actId="12788"/>
          <ac:graphicFrameMkLst>
            <pc:docMk/>
            <pc:sldMk cId="1731375578" sldId="261"/>
            <ac:graphicFrameMk id="66" creationId="{36DDA8B9-857C-CEEF-E491-0734B1D2BCCE}"/>
          </ac:graphicFrameMkLst>
        </pc:graphicFrameChg>
        <pc:picChg chg="add del mod">
          <ac:chgData name="Wang, Helen (NIH/NHGRI) [F]" userId="1cd776f7-6f6e-4168-98be-39610a9ff635" providerId="ADAL" clId="{E584AAE0-D477-492D-89FA-A73949368099}" dt="2023-10-20T13:42:53.837" v="52" actId="478"/>
          <ac:picMkLst>
            <pc:docMk/>
            <pc:sldMk cId="1731375578" sldId="261"/>
            <ac:picMk id="3" creationId="{9C00F213-2520-36D2-5193-0CFD80E7F87F}"/>
          </ac:picMkLst>
        </pc:picChg>
        <pc:picChg chg="add del mod topLvl modCrop">
          <ac:chgData name="Wang, Helen (NIH/NHGRI) [F]" userId="1cd776f7-6f6e-4168-98be-39610a9ff635" providerId="ADAL" clId="{E584AAE0-D477-492D-89FA-A73949368099}" dt="2023-10-23T14:01:41.083" v="464" actId="478"/>
          <ac:picMkLst>
            <pc:docMk/>
            <pc:sldMk cId="1731375578" sldId="261"/>
            <ac:picMk id="11" creationId="{0094CFBE-8E44-3681-0CDE-5A93B1722291}"/>
          </ac:picMkLst>
        </pc:picChg>
        <pc:picChg chg="mod">
          <ac:chgData name="Wang, Helen (NIH/NHGRI) [F]" userId="1cd776f7-6f6e-4168-98be-39610a9ff635" providerId="ADAL" clId="{E584AAE0-D477-492D-89FA-A73949368099}" dt="2023-10-19T21:03:46.070" v="43" actId="14826"/>
          <ac:picMkLst>
            <pc:docMk/>
            <pc:sldMk cId="1731375578" sldId="261"/>
            <ac:picMk id="12" creationId="{B61518EC-9771-BEC6-95A2-950583227BAC}"/>
          </ac:picMkLst>
        </pc:picChg>
        <pc:picChg chg="mod">
          <ac:chgData name="Wang, Helen (NIH/NHGRI) [F]" userId="1cd776f7-6f6e-4168-98be-39610a9ff635" providerId="ADAL" clId="{E584AAE0-D477-492D-89FA-A73949368099}" dt="2023-10-24T18:21:58.655" v="733" actId="14826"/>
          <ac:picMkLst>
            <pc:docMk/>
            <pc:sldMk cId="1731375578" sldId="261"/>
            <ac:picMk id="13" creationId="{F7C35725-CEC0-F91A-ACF0-6B5FC11A6AD3}"/>
          </ac:picMkLst>
        </pc:picChg>
        <pc:picChg chg="add mod ord topLvl modCrop">
          <ac:chgData name="Wang, Helen (NIH/NHGRI) [F]" userId="1cd776f7-6f6e-4168-98be-39610a9ff635" providerId="ADAL" clId="{E584AAE0-D477-492D-89FA-A73949368099}" dt="2023-10-23T20:33:55.481" v="543" actId="165"/>
          <ac:picMkLst>
            <pc:docMk/>
            <pc:sldMk cId="1731375578" sldId="261"/>
            <ac:picMk id="14" creationId="{8F5BF3F0-0510-E310-8CF4-E651F76E5077}"/>
          </ac:picMkLst>
        </pc:picChg>
        <pc:picChg chg="add mod ord modCrop">
          <ac:chgData name="Wang, Helen (NIH/NHGRI) [F]" userId="1cd776f7-6f6e-4168-98be-39610a9ff635" providerId="ADAL" clId="{E584AAE0-D477-492D-89FA-A73949368099}" dt="2023-10-23T20:33:55.481" v="543" actId="165"/>
          <ac:picMkLst>
            <pc:docMk/>
            <pc:sldMk cId="1731375578" sldId="261"/>
            <ac:picMk id="31" creationId="{C9136BBB-7329-E018-E34C-366531903337}"/>
          </ac:picMkLst>
        </pc:picChg>
        <pc:picChg chg="add del mod modCrop">
          <ac:chgData name="Wang, Helen (NIH/NHGRI) [F]" userId="1cd776f7-6f6e-4168-98be-39610a9ff635" providerId="ADAL" clId="{E584AAE0-D477-492D-89FA-A73949368099}" dt="2023-10-23T13:55:12.946" v="370" actId="478"/>
          <ac:picMkLst>
            <pc:docMk/>
            <pc:sldMk cId="1731375578" sldId="261"/>
            <ac:picMk id="35" creationId="{0E0F65EA-5BE3-EF88-ABFF-0C26CC155416}"/>
          </ac:picMkLst>
        </pc:picChg>
        <pc:picChg chg="add del mod">
          <ac:chgData name="Wang, Helen (NIH/NHGRI) [F]" userId="1cd776f7-6f6e-4168-98be-39610a9ff635" providerId="ADAL" clId="{E584AAE0-D477-492D-89FA-A73949368099}" dt="2023-10-23T13:58:29.338" v="412" actId="478"/>
          <ac:picMkLst>
            <pc:docMk/>
            <pc:sldMk cId="1731375578" sldId="261"/>
            <ac:picMk id="40" creationId="{A3FE24C3-CE21-1FA0-5D4A-77312D74D357}"/>
          </ac:picMkLst>
        </pc:picChg>
        <pc:picChg chg="add mod">
          <ac:chgData name="Wang, Helen (NIH/NHGRI) [F]" userId="1cd776f7-6f6e-4168-98be-39610a9ff635" providerId="ADAL" clId="{E584AAE0-D477-492D-89FA-A73949368099}" dt="2023-10-23T13:59:29.158" v="435" actId="571"/>
          <ac:picMkLst>
            <pc:docMk/>
            <pc:sldMk cId="1731375578" sldId="261"/>
            <ac:picMk id="43" creationId="{59E58D81-7210-1D95-05FE-F7F9BBAD489C}"/>
          </ac:picMkLst>
        </pc:picChg>
        <pc:picChg chg="add mod">
          <ac:chgData name="Wang, Helen (NIH/NHGRI) [F]" userId="1cd776f7-6f6e-4168-98be-39610a9ff635" providerId="ADAL" clId="{E584AAE0-D477-492D-89FA-A73949368099}" dt="2023-10-23T13:59:29.158" v="435" actId="571"/>
          <ac:picMkLst>
            <pc:docMk/>
            <pc:sldMk cId="1731375578" sldId="261"/>
            <ac:picMk id="44" creationId="{462B2829-1642-8527-9A54-E92DEFAB5DB0}"/>
          </ac:picMkLst>
        </pc:picChg>
        <pc:picChg chg="add mod ord">
          <ac:chgData name="Wang, Helen (NIH/NHGRI) [F]" userId="1cd776f7-6f6e-4168-98be-39610a9ff635" providerId="ADAL" clId="{E584AAE0-D477-492D-89FA-A73949368099}" dt="2023-10-23T20:33:55.481" v="543" actId="165"/>
          <ac:picMkLst>
            <pc:docMk/>
            <pc:sldMk cId="1731375578" sldId="261"/>
            <ac:picMk id="47" creationId="{1FC64585-F2F2-2223-C11A-E4E3B56F262A}"/>
          </ac:picMkLst>
        </pc:picChg>
        <pc:picChg chg="add del mod">
          <ac:chgData name="Wang, Helen (NIH/NHGRI) [F]" userId="1cd776f7-6f6e-4168-98be-39610a9ff635" providerId="ADAL" clId="{E584AAE0-D477-492D-89FA-A73949368099}" dt="2023-10-23T20:34:19.780" v="553" actId="478"/>
          <ac:picMkLst>
            <pc:docMk/>
            <pc:sldMk cId="1731375578" sldId="261"/>
            <ac:picMk id="64" creationId="{10A4C32B-3C05-CE38-A327-4E9521A38590}"/>
          </ac:picMkLst>
        </pc:picChg>
        <pc:picChg chg="del mod modCrop">
          <ac:chgData name="Wang, Helen (NIH/NHGRI) [F]" userId="1cd776f7-6f6e-4168-98be-39610a9ff635" providerId="ADAL" clId="{E584AAE0-D477-492D-89FA-A73949368099}" dt="2023-10-23T21:21:55.570" v="725" actId="478"/>
          <ac:picMkLst>
            <pc:docMk/>
            <pc:sldMk cId="1731375578" sldId="261"/>
            <ac:picMk id="65" creationId="{42AF6A78-7B75-98BD-BF28-08540484CD95}"/>
          </ac:picMkLst>
        </pc:picChg>
        <pc:picChg chg="add del mod">
          <ac:chgData name="Wang, Helen (NIH/NHGRI) [F]" userId="1cd776f7-6f6e-4168-98be-39610a9ff635" providerId="ADAL" clId="{E584AAE0-D477-492D-89FA-A73949368099}" dt="2023-10-23T20:35:11.053" v="563" actId="478"/>
          <ac:picMkLst>
            <pc:docMk/>
            <pc:sldMk cId="1731375578" sldId="261"/>
            <ac:picMk id="68" creationId="{5652EA23-FA49-FE20-BB01-EAE2CB68A55B}"/>
          </ac:picMkLst>
        </pc:picChg>
        <pc:picChg chg="add del mod">
          <ac:chgData name="Wang, Helen (NIH/NHGRI) [F]" userId="1cd776f7-6f6e-4168-98be-39610a9ff635" providerId="ADAL" clId="{E584AAE0-D477-492D-89FA-A73949368099}" dt="2023-10-23T20:35:09.230" v="562" actId="478"/>
          <ac:picMkLst>
            <pc:docMk/>
            <pc:sldMk cId="1731375578" sldId="261"/>
            <ac:picMk id="69" creationId="{CF7D048F-B595-1CEE-B444-F2CB742FB3A7}"/>
          </ac:picMkLst>
        </pc:picChg>
        <pc:picChg chg="add mod">
          <ac:chgData name="Wang, Helen (NIH/NHGRI) [F]" userId="1cd776f7-6f6e-4168-98be-39610a9ff635" providerId="ADAL" clId="{E584AAE0-D477-492D-89FA-A73949368099}" dt="2023-10-23T20:44:22.639" v="590" actId="164"/>
          <ac:picMkLst>
            <pc:docMk/>
            <pc:sldMk cId="1731375578" sldId="261"/>
            <ac:picMk id="72" creationId="{179CD6C1-C31E-4E7A-99EC-F7DA1088709F}"/>
          </ac:picMkLst>
        </pc:picChg>
        <pc:picChg chg="add mod ord modCrop">
          <ac:chgData name="Wang, Helen (NIH/NHGRI) [F]" userId="1cd776f7-6f6e-4168-98be-39610a9ff635" providerId="ADAL" clId="{E584AAE0-D477-492D-89FA-A73949368099}" dt="2023-10-23T20:45:35.544" v="599" actId="164"/>
          <ac:picMkLst>
            <pc:docMk/>
            <pc:sldMk cId="1731375578" sldId="261"/>
            <ac:picMk id="73" creationId="{BE209BBB-306E-6861-8C62-C4462FE75DB5}"/>
          </ac:picMkLst>
        </pc:picChg>
        <pc:picChg chg="add del mod">
          <ac:chgData name="Wang, Helen (NIH/NHGRI) [F]" userId="1cd776f7-6f6e-4168-98be-39610a9ff635" providerId="ADAL" clId="{E584AAE0-D477-492D-89FA-A73949368099}" dt="2023-10-23T20:47:49.270" v="604" actId="21"/>
          <ac:picMkLst>
            <pc:docMk/>
            <pc:sldMk cId="1731375578" sldId="261"/>
            <ac:picMk id="81" creationId="{6FDD7953-3708-AFBF-6684-20F37216474A}"/>
          </ac:picMkLst>
        </pc:picChg>
        <pc:picChg chg="add del mod">
          <ac:chgData name="Wang, Helen (NIH/NHGRI) [F]" userId="1cd776f7-6f6e-4168-98be-39610a9ff635" providerId="ADAL" clId="{E584AAE0-D477-492D-89FA-A73949368099}" dt="2023-10-23T20:49:23.192" v="606" actId="21"/>
          <ac:picMkLst>
            <pc:docMk/>
            <pc:sldMk cId="1731375578" sldId="261"/>
            <ac:picMk id="87" creationId="{91C2524A-6CF6-81E3-2A3A-07E07839E111}"/>
          </ac:picMkLst>
        </pc:picChg>
        <pc:picChg chg="add del mod">
          <ac:chgData name="Wang, Helen (NIH/NHGRI) [F]" userId="1cd776f7-6f6e-4168-98be-39610a9ff635" providerId="ADAL" clId="{E584AAE0-D477-492D-89FA-A73949368099}" dt="2023-10-23T21:02:57.826" v="616" actId="478"/>
          <ac:picMkLst>
            <pc:docMk/>
            <pc:sldMk cId="1731375578" sldId="261"/>
            <ac:picMk id="89" creationId="{B25DFA39-6746-0CB5-7A9E-C308BEA2E484}"/>
          </ac:picMkLst>
        </pc:picChg>
        <pc:picChg chg="add del mod modCrop">
          <ac:chgData name="Wang, Helen (NIH/NHGRI) [F]" userId="1cd776f7-6f6e-4168-98be-39610a9ff635" providerId="ADAL" clId="{E584AAE0-D477-492D-89FA-A73949368099}" dt="2023-10-23T21:05:58.841" v="633" actId="478"/>
          <ac:picMkLst>
            <pc:docMk/>
            <pc:sldMk cId="1731375578" sldId="261"/>
            <ac:picMk id="91" creationId="{1B9582A8-201B-1592-0A39-FD012027EFBF}"/>
          </ac:picMkLst>
        </pc:picChg>
        <pc:picChg chg="add mod">
          <ac:chgData name="Wang, Helen (NIH/NHGRI) [F]" userId="1cd776f7-6f6e-4168-98be-39610a9ff635" providerId="ADAL" clId="{E584AAE0-D477-492D-89FA-A73949368099}" dt="2023-10-23T21:08:59.462" v="722" actId="12788"/>
          <ac:picMkLst>
            <pc:docMk/>
            <pc:sldMk cId="1731375578" sldId="261"/>
            <ac:picMk id="93" creationId="{9EDA2BD7-9889-5E2C-421D-3D75717D9FDB}"/>
          </ac:picMkLst>
        </pc:picChg>
        <pc:picChg chg="add mod">
          <ac:chgData name="Wang, Helen (NIH/NHGRI) [F]" userId="1cd776f7-6f6e-4168-98be-39610a9ff635" providerId="ADAL" clId="{E584AAE0-D477-492D-89FA-A73949368099}" dt="2023-10-23T21:22:19.075" v="732" actId="12788"/>
          <ac:picMkLst>
            <pc:docMk/>
            <pc:sldMk cId="1731375578" sldId="261"/>
            <ac:picMk id="95" creationId="{E27AD638-7674-C4FE-A663-BDB2D572347D}"/>
          </ac:picMkLst>
        </pc:picChg>
      </pc:sldChg>
      <pc:sldChg chg="addSp delSp modSp del mod">
        <pc:chgData name="Wang, Helen (NIH/NHGRI) [F]" userId="1cd776f7-6f6e-4168-98be-39610a9ff635" providerId="ADAL" clId="{E584AAE0-D477-492D-89FA-A73949368099}" dt="2023-10-24T18:22:04.606" v="735" actId="47"/>
        <pc:sldMkLst>
          <pc:docMk/>
          <pc:sldMk cId="2997192116" sldId="262"/>
        </pc:sldMkLst>
        <pc:spChg chg="mod">
          <ac:chgData name="Wang, Helen (NIH/NHGRI) [F]" userId="1cd776f7-6f6e-4168-98be-39610a9ff635" providerId="ADAL" clId="{E584AAE0-D477-492D-89FA-A73949368099}" dt="2023-10-19T19:15:30.466" v="5" actId="20577"/>
          <ac:spMkLst>
            <pc:docMk/>
            <pc:sldMk cId="2997192116" sldId="262"/>
            <ac:spMk id="9" creationId="{6D73320F-EFE0-7586-E858-30EE0ACC45CB}"/>
          </ac:spMkLst>
        </pc:spChg>
        <pc:spChg chg="mod">
          <ac:chgData name="Wang, Helen (NIH/NHGRI) [F]" userId="1cd776f7-6f6e-4168-98be-39610a9ff635" providerId="ADAL" clId="{E584AAE0-D477-492D-89FA-A73949368099}" dt="2023-10-20T13:48:55.577" v="134"/>
          <ac:spMkLst>
            <pc:docMk/>
            <pc:sldMk cId="2997192116" sldId="262"/>
            <ac:spMk id="15" creationId="{19E76424-43FB-D09C-F17F-AF7496B58544}"/>
          </ac:spMkLst>
        </pc:spChg>
        <pc:spChg chg="mod">
          <ac:chgData name="Wang, Helen (NIH/NHGRI) [F]" userId="1cd776f7-6f6e-4168-98be-39610a9ff635" providerId="ADAL" clId="{E584AAE0-D477-492D-89FA-A73949368099}" dt="2023-10-20T13:48:48.252" v="129" actId="1035"/>
          <ac:spMkLst>
            <pc:docMk/>
            <pc:sldMk cId="2997192116" sldId="262"/>
            <ac:spMk id="24" creationId="{AC57C084-42D1-FA54-0554-CF6D8927C6EB}"/>
          </ac:spMkLst>
        </pc:spChg>
        <pc:spChg chg="mod">
          <ac:chgData name="Wang, Helen (NIH/NHGRI) [F]" userId="1cd776f7-6f6e-4168-98be-39610a9ff635" providerId="ADAL" clId="{E584AAE0-D477-492D-89FA-A73949368099}" dt="2023-10-20T13:48:52.435" v="132" actId="1035"/>
          <ac:spMkLst>
            <pc:docMk/>
            <pc:sldMk cId="2997192116" sldId="262"/>
            <ac:spMk id="25" creationId="{8D920776-95A1-D2E7-87D0-056EC44FC1A0}"/>
          </ac:spMkLst>
        </pc:spChg>
        <pc:spChg chg="mod">
          <ac:chgData name="Wang, Helen (NIH/NHGRI) [F]" userId="1cd776f7-6f6e-4168-98be-39610a9ff635" providerId="ADAL" clId="{E584AAE0-D477-492D-89FA-A73949368099}" dt="2023-10-20T13:48:48.252" v="129" actId="1035"/>
          <ac:spMkLst>
            <pc:docMk/>
            <pc:sldMk cId="2997192116" sldId="262"/>
            <ac:spMk id="33" creationId="{85BC14E2-0370-22EF-1E08-D414FEBEB7FB}"/>
          </ac:spMkLst>
        </pc:spChg>
        <pc:spChg chg="mod">
          <ac:chgData name="Wang, Helen (NIH/NHGRI) [F]" userId="1cd776f7-6f6e-4168-98be-39610a9ff635" providerId="ADAL" clId="{E584AAE0-D477-492D-89FA-A73949368099}" dt="2023-10-20T13:48:52.435" v="132" actId="1035"/>
          <ac:spMkLst>
            <pc:docMk/>
            <pc:sldMk cId="2997192116" sldId="262"/>
            <ac:spMk id="34" creationId="{D349CC6C-9049-45B9-924A-367D95AEAD91}"/>
          </ac:spMkLst>
        </pc:spChg>
        <pc:grpChg chg="add mod">
          <ac:chgData name="Wang, Helen (NIH/NHGRI) [F]" userId="1cd776f7-6f6e-4168-98be-39610a9ff635" providerId="ADAL" clId="{E584AAE0-D477-492D-89FA-A73949368099}" dt="2023-10-20T13:48:55.577" v="134"/>
          <ac:grpSpMkLst>
            <pc:docMk/>
            <pc:sldMk cId="2997192116" sldId="262"/>
            <ac:grpSpMk id="3" creationId="{9B6AC13B-52E8-D5DA-6598-743213EEB8FC}"/>
          </ac:grpSpMkLst>
        </pc:grpChg>
        <pc:grpChg chg="mod">
          <ac:chgData name="Wang, Helen (NIH/NHGRI) [F]" userId="1cd776f7-6f6e-4168-98be-39610a9ff635" providerId="ADAL" clId="{E584AAE0-D477-492D-89FA-A73949368099}" dt="2023-10-20T13:48:55.577" v="134"/>
          <ac:grpSpMkLst>
            <pc:docMk/>
            <pc:sldMk cId="2997192116" sldId="262"/>
            <ac:grpSpMk id="5" creationId="{8EEB75D6-1A8F-0476-4FB6-CA039E950261}"/>
          </ac:grpSpMkLst>
        </pc:grpChg>
        <pc:grpChg chg="del">
          <ac:chgData name="Wang, Helen (NIH/NHGRI) [F]" userId="1cd776f7-6f6e-4168-98be-39610a9ff635" providerId="ADAL" clId="{E584AAE0-D477-492D-89FA-A73949368099}" dt="2023-10-20T13:48:55.146" v="133" actId="478"/>
          <ac:grpSpMkLst>
            <pc:docMk/>
            <pc:sldMk cId="2997192116" sldId="262"/>
            <ac:grpSpMk id="62" creationId="{6AABCA44-8018-71E7-8928-2E884C492975}"/>
          </ac:grpSpMkLst>
        </pc:grpChg>
        <pc:picChg chg="mod">
          <ac:chgData name="Wang, Helen (NIH/NHGRI) [F]" userId="1cd776f7-6f6e-4168-98be-39610a9ff635" providerId="ADAL" clId="{E584AAE0-D477-492D-89FA-A73949368099}" dt="2023-10-20T13:48:55.577" v="134"/>
          <ac:picMkLst>
            <pc:docMk/>
            <pc:sldMk cId="2997192116" sldId="262"/>
            <ac:picMk id="11" creationId="{E665A53F-EC51-3683-EB34-2733FA53175D}"/>
          </ac:picMkLst>
        </pc:picChg>
        <pc:picChg chg="mod">
          <ac:chgData name="Wang, Helen (NIH/NHGRI) [F]" userId="1cd776f7-6f6e-4168-98be-39610a9ff635" providerId="ADAL" clId="{E584AAE0-D477-492D-89FA-A73949368099}" dt="2023-10-20T13:48:55.577" v="134"/>
          <ac:picMkLst>
            <pc:docMk/>
            <pc:sldMk cId="2997192116" sldId="262"/>
            <ac:picMk id="14" creationId="{3CB2CA23-5CA7-2701-AE65-97810A012CB7}"/>
          </ac:picMkLst>
        </pc:picChg>
      </pc:sldChg>
      <pc:sldChg chg="addSp delSp modSp del mod">
        <pc:chgData name="Wang, Helen (NIH/NHGRI) [F]" userId="1cd776f7-6f6e-4168-98be-39610a9ff635" providerId="ADAL" clId="{E584AAE0-D477-492D-89FA-A73949368099}" dt="2023-10-24T18:22:04.204" v="734" actId="47"/>
        <pc:sldMkLst>
          <pc:docMk/>
          <pc:sldMk cId="3691870307" sldId="263"/>
        </pc:sldMkLst>
        <pc:spChg chg="mod">
          <ac:chgData name="Wang, Helen (NIH/NHGRI) [F]" userId="1cd776f7-6f6e-4168-98be-39610a9ff635" providerId="ADAL" clId="{E584AAE0-D477-492D-89FA-A73949368099}" dt="2023-10-19T19:15:47.706" v="11" actId="20577"/>
          <ac:spMkLst>
            <pc:docMk/>
            <pc:sldMk cId="3691870307" sldId="263"/>
            <ac:spMk id="9" creationId="{6D73320F-EFE0-7586-E858-30EE0ACC45CB}"/>
          </ac:spMkLst>
        </pc:spChg>
        <pc:spChg chg="mod">
          <ac:chgData name="Wang, Helen (NIH/NHGRI) [F]" userId="1cd776f7-6f6e-4168-98be-39610a9ff635" providerId="ADAL" clId="{E584AAE0-D477-492D-89FA-A73949368099}" dt="2023-10-20T13:48:11.671" v="105"/>
          <ac:spMkLst>
            <pc:docMk/>
            <pc:sldMk cId="3691870307" sldId="263"/>
            <ac:spMk id="28" creationId="{4954D0B6-B06D-5B9D-2E05-0F2E50E6E0F5}"/>
          </ac:spMkLst>
        </pc:spChg>
        <pc:spChg chg="mod">
          <ac:chgData name="Wang, Helen (NIH/NHGRI) [F]" userId="1cd776f7-6f6e-4168-98be-39610a9ff635" providerId="ADAL" clId="{E584AAE0-D477-492D-89FA-A73949368099}" dt="2023-10-20T13:47:55.070" v="103" actId="20577"/>
          <ac:spMkLst>
            <pc:docMk/>
            <pc:sldMk cId="3691870307" sldId="263"/>
            <ac:spMk id="34" creationId="{D349CC6C-9049-45B9-924A-367D95AEAD91}"/>
          </ac:spMkLst>
        </pc:spChg>
        <pc:grpChg chg="add mod">
          <ac:chgData name="Wang, Helen (NIH/NHGRI) [F]" userId="1cd776f7-6f6e-4168-98be-39610a9ff635" providerId="ADAL" clId="{E584AAE0-D477-492D-89FA-A73949368099}" dt="2023-10-20T13:48:23.243" v="110" actId="1036"/>
          <ac:grpSpMkLst>
            <pc:docMk/>
            <pc:sldMk cId="3691870307" sldId="263"/>
            <ac:grpSpMk id="14" creationId="{F64FE0D0-D882-D629-40EA-52061B587049}"/>
          </ac:grpSpMkLst>
        </pc:grpChg>
        <pc:grpChg chg="mod">
          <ac:chgData name="Wang, Helen (NIH/NHGRI) [F]" userId="1cd776f7-6f6e-4168-98be-39610a9ff635" providerId="ADAL" clId="{E584AAE0-D477-492D-89FA-A73949368099}" dt="2023-10-20T13:48:11.671" v="105"/>
          <ac:grpSpMkLst>
            <pc:docMk/>
            <pc:sldMk cId="3691870307" sldId="263"/>
            <ac:grpSpMk id="15" creationId="{F546566C-C1B3-6B82-B9FE-A1840FF7A691}"/>
          </ac:grpSpMkLst>
        </pc:grpChg>
        <pc:grpChg chg="del">
          <ac:chgData name="Wang, Helen (NIH/NHGRI) [F]" userId="1cd776f7-6f6e-4168-98be-39610a9ff635" providerId="ADAL" clId="{E584AAE0-D477-492D-89FA-A73949368099}" dt="2023-10-20T13:48:10.575" v="104" actId="478"/>
          <ac:grpSpMkLst>
            <pc:docMk/>
            <pc:sldMk cId="3691870307" sldId="263"/>
            <ac:grpSpMk id="62" creationId="{6AABCA44-8018-71E7-8928-2E884C492975}"/>
          </ac:grpSpMkLst>
        </pc:grpChg>
        <pc:graphicFrameChg chg="mod">
          <ac:chgData name="Wang, Helen (NIH/NHGRI) [F]" userId="1cd776f7-6f6e-4168-98be-39610a9ff635" providerId="ADAL" clId="{E584AAE0-D477-492D-89FA-A73949368099}" dt="2023-10-20T13:48:19.112" v="107" actId="12788"/>
          <ac:graphicFrameMkLst>
            <pc:docMk/>
            <pc:sldMk cId="3691870307" sldId="263"/>
            <ac:graphicFrameMk id="52" creationId="{CD81A95E-08C2-BA90-2AD7-0CE666AB4F5D}"/>
          </ac:graphicFrameMkLst>
        </pc:graphicFrameChg>
        <pc:picChg chg="mod">
          <ac:chgData name="Wang, Helen (NIH/NHGRI) [F]" userId="1cd776f7-6f6e-4168-98be-39610a9ff635" providerId="ADAL" clId="{E584AAE0-D477-492D-89FA-A73949368099}" dt="2023-10-20T13:48:11.671" v="105"/>
          <ac:picMkLst>
            <pc:docMk/>
            <pc:sldMk cId="3691870307" sldId="263"/>
            <ac:picMk id="20" creationId="{54846F4C-E4FC-F1DD-0625-D5D812120360}"/>
          </ac:picMkLst>
        </pc:picChg>
        <pc:picChg chg="mod">
          <ac:chgData name="Wang, Helen (NIH/NHGRI) [F]" userId="1cd776f7-6f6e-4168-98be-39610a9ff635" providerId="ADAL" clId="{E584AAE0-D477-492D-89FA-A73949368099}" dt="2023-10-20T13:48:11.671" v="105"/>
          <ac:picMkLst>
            <pc:docMk/>
            <pc:sldMk cId="3691870307" sldId="263"/>
            <ac:picMk id="22" creationId="{98C74809-E475-E5BB-CA9A-4EA5735C0B9D}"/>
          </ac:picMkLst>
        </pc:picChg>
      </pc:sldChg>
    </pc:docChg>
  </pc:docChgLst>
  <pc:docChgLst>
    <pc:chgData name="Wang, Helen (NIH/NHGRI) [F]" userId="1cd776f7-6f6e-4168-98be-39610a9ff635" providerId="ADAL" clId="{5D5CCDB2-E2A8-4B36-BF3D-F28C4D8BFBDF}"/>
    <pc:docChg chg="modSld">
      <pc:chgData name="Wang, Helen (NIH/NHGRI) [F]" userId="1cd776f7-6f6e-4168-98be-39610a9ff635" providerId="ADAL" clId="{5D5CCDB2-E2A8-4B36-BF3D-F28C4D8BFBDF}" dt="2023-11-01T18:46:22.779" v="162" actId="14826"/>
      <pc:docMkLst>
        <pc:docMk/>
      </pc:docMkLst>
      <pc:sldChg chg="modSp mod">
        <pc:chgData name="Wang, Helen (NIH/NHGRI) [F]" userId="1cd776f7-6f6e-4168-98be-39610a9ff635" providerId="ADAL" clId="{5D5CCDB2-E2A8-4B36-BF3D-F28C4D8BFBDF}" dt="2023-11-01T18:46:22.779" v="162" actId="14826"/>
        <pc:sldMkLst>
          <pc:docMk/>
          <pc:sldMk cId="1731375578" sldId="261"/>
        </pc:sldMkLst>
        <pc:spChg chg="mod">
          <ac:chgData name="Wang, Helen (NIH/NHGRI) [F]" userId="1cd776f7-6f6e-4168-98be-39610a9ff635" providerId="ADAL" clId="{5D5CCDB2-E2A8-4B36-BF3D-F28C4D8BFBDF}" dt="2023-11-01T18:40:48.710" v="26" actId="20577"/>
          <ac:spMkLst>
            <pc:docMk/>
            <pc:sldMk cId="1731375578" sldId="261"/>
            <ac:spMk id="8" creationId="{A0A8D608-EB48-5E2C-E99C-3E5B97E3E5FE}"/>
          </ac:spMkLst>
        </pc:spChg>
        <pc:spChg chg="mod">
          <ac:chgData name="Wang, Helen (NIH/NHGRI) [F]" userId="1cd776f7-6f6e-4168-98be-39610a9ff635" providerId="ADAL" clId="{5D5CCDB2-E2A8-4B36-BF3D-F28C4D8BFBDF}" dt="2023-11-01T18:43:27.912" v="161" actId="20577"/>
          <ac:spMkLst>
            <pc:docMk/>
            <pc:sldMk cId="1731375578" sldId="261"/>
            <ac:spMk id="30" creationId="{3568D0B2-D2EE-BCA5-7BA4-7BB06AA9F04A}"/>
          </ac:spMkLst>
        </pc:spChg>
        <pc:spChg chg="mod">
          <ac:chgData name="Wang, Helen (NIH/NHGRI) [F]" userId="1cd776f7-6f6e-4168-98be-39610a9ff635" providerId="ADAL" clId="{5D5CCDB2-E2A8-4B36-BF3D-F28C4D8BFBDF}" dt="2023-11-01T18:41:01.440" v="47" actId="20577"/>
          <ac:spMkLst>
            <pc:docMk/>
            <pc:sldMk cId="1731375578" sldId="261"/>
            <ac:spMk id="33" creationId="{85BC14E2-0370-22EF-1E08-D414FEBEB7FB}"/>
          </ac:spMkLst>
        </pc:spChg>
        <pc:spChg chg="mod">
          <ac:chgData name="Wang, Helen (NIH/NHGRI) [F]" userId="1cd776f7-6f6e-4168-98be-39610a9ff635" providerId="ADAL" clId="{5D5CCDB2-E2A8-4B36-BF3D-F28C4D8BFBDF}" dt="2023-11-01T18:41:14.598" v="69" actId="14100"/>
          <ac:spMkLst>
            <pc:docMk/>
            <pc:sldMk cId="1731375578" sldId="261"/>
            <ac:spMk id="54" creationId="{E405B244-3592-5366-9CC8-FAA71F0187E1}"/>
          </ac:spMkLst>
        </pc:spChg>
        <pc:spChg chg="mod">
          <ac:chgData name="Wang, Helen (NIH/NHGRI) [F]" userId="1cd776f7-6f6e-4168-98be-39610a9ff635" providerId="ADAL" clId="{5D5CCDB2-E2A8-4B36-BF3D-F28C4D8BFBDF}" dt="2023-11-01T18:46:22.779" v="162" actId="14826"/>
          <ac:spMkLst>
            <pc:docMk/>
            <pc:sldMk cId="1731375578" sldId="261"/>
            <ac:spMk id="74" creationId="{74F7FAF6-42A4-E27E-6E71-6B73626BFB4B}"/>
          </ac:spMkLst>
        </pc:spChg>
        <pc:grpChg chg="mod">
          <ac:chgData name="Wang, Helen (NIH/NHGRI) [F]" userId="1cd776f7-6f6e-4168-98be-39610a9ff635" providerId="ADAL" clId="{5D5CCDB2-E2A8-4B36-BF3D-F28C4D8BFBDF}" dt="2023-11-01T18:46:22.779" v="162" actId="14826"/>
          <ac:grpSpMkLst>
            <pc:docMk/>
            <pc:sldMk cId="1731375578" sldId="261"/>
            <ac:grpSpMk id="75" creationId="{7E0DDC84-7B9B-CFB7-EC23-1F680B2F5CAE}"/>
          </ac:grpSpMkLst>
        </pc:grpChg>
        <pc:grpChg chg="mod">
          <ac:chgData name="Wang, Helen (NIH/NHGRI) [F]" userId="1cd776f7-6f6e-4168-98be-39610a9ff635" providerId="ADAL" clId="{5D5CCDB2-E2A8-4B36-BF3D-F28C4D8BFBDF}" dt="2023-11-01T18:46:22.779" v="162" actId="14826"/>
          <ac:grpSpMkLst>
            <pc:docMk/>
            <pc:sldMk cId="1731375578" sldId="261"/>
            <ac:grpSpMk id="76" creationId="{974978E3-C453-17DD-8DA1-34136E2A18FA}"/>
          </ac:grpSpMkLst>
        </pc:grpChg>
        <pc:graphicFrameChg chg="modGraphic">
          <ac:chgData name="Wang, Helen (NIH/NHGRI) [F]" userId="1cd776f7-6f6e-4168-98be-39610a9ff635" providerId="ADAL" clId="{5D5CCDB2-E2A8-4B36-BF3D-F28C4D8BFBDF}" dt="2023-11-01T18:41:57.080" v="88" actId="20577"/>
          <ac:graphicFrameMkLst>
            <pc:docMk/>
            <pc:sldMk cId="1731375578" sldId="261"/>
            <ac:graphicFrameMk id="52" creationId="{CD81A95E-08C2-BA90-2AD7-0CE666AB4F5D}"/>
          </ac:graphicFrameMkLst>
        </pc:graphicFrameChg>
        <pc:picChg chg="mod">
          <ac:chgData name="Wang, Helen (NIH/NHGRI) [F]" userId="1cd776f7-6f6e-4168-98be-39610a9ff635" providerId="ADAL" clId="{5D5CCDB2-E2A8-4B36-BF3D-F28C4D8BFBDF}" dt="2023-11-01T18:46:22.779" v="162" actId="14826"/>
          <ac:picMkLst>
            <pc:docMk/>
            <pc:sldMk cId="1731375578" sldId="261"/>
            <ac:picMk id="72" creationId="{179CD6C1-C31E-4E7A-99EC-F7DA1088709F}"/>
          </ac:picMkLst>
        </pc:picChg>
        <pc:picChg chg="mod">
          <ac:chgData name="Wang, Helen (NIH/NHGRI) [F]" userId="1cd776f7-6f6e-4168-98be-39610a9ff635" providerId="ADAL" clId="{5D5CCDB2-E2A8-4B36-BF3D-F28C4D8BFBDF}" dt="2023-11-01T18:46:22.779" v="162" actId="14826"/>
          <ac:picMkLst>
            <pc:docMk/>
            <pc:sldMk cId="1731375578" sldId="261"/>
            <ac:picMk id="73" creationId="{BE209BBB-306E-6861-8C62-C4462FE75DB5}"/>
          </ac:picMkLst>
        </pc:picChg>
      </pc:sldChg>
    </pc:docChg>
  </pc:docChgLst>
  <pc:docChgLst>
    <pc:chgData name="Wang, Helen (NIH/NHGRI) [E]" userId="1cd776f7-6f6e-4168-98be-39610a9ff635" providerId="ADAL" clId="{9EA4689A-F0D2-472A-95A7-74E3184FDFD3}"/>
    <pc:docChg chg="undo custSel addSld delSld modSld">
      <pc:chgData name="Wang, Helen (NIH/NHGRI) [E]" userId="1cd776f7-6f6e-4168-98be-39610a9ff635" providerId="ADAL" clId="{9EA4689A-F0D2-472A-95A7-74E3184FDFD3}" dt="2022-11-14T19:31:02.553" v="9369" actId="14100"/>
      <pc:docMkLst>
        <pc:docMk/>
      </pc:docMkLst>
      <pc:sldChg chg="addSp delSp modSp del mod addCm delCm modCm modNotesTx">
        <pc:chgData name="Wang, Helen (NIH/NHGRI) [E]" userId="1cd776f7-6f6e-4168-98be-39610a9ff635" providerId="ADAL" clId="{9EA4689A-F0D2-472A-95A7-74E3184FDFD3}" dt="2022-11-10T21:28:16.456" v="9335" actId="47"/>
        <pc:sldMkLst>
          <pc:docMk/>
          <pc:sldMk cId="0" sldId="256"/>
        </pc:sldMkLst>
        <pc:spChg chg="add mod">
          <ac:chgData name="Wang, Helen (NIH/NHGRI) [E]" userId="1cd776f7-6f6e-4168-98be-39610a9ff635" providerId="ADAL" clId="{9EA4689A-F0D2-472A-95A7-74E3184FDFD3}" dt="2022-11-10T20:45:29.300" v="8990" actId="1076"/>
          <ac:spMkLst>
            <pc:docMk/>
            <pc:sldMk cId="0" sldId="256"/>
            <ac:spMk id="11" creationId="{CD4AF201-CCFE-4B56-B1B7-4DD55891A81C}"/>
          </ac:spMkLst>
        </pc:spChg>
        <pc:spChg chg="add mod ord">
          <ac:chgData name="Wang, Helen (NIH/NHGRI) [E]" userId="1cd776f7-6f6e-4168-98be-39610a9ff635" providerId="ADAL" clId="{9EA4689A-F0D2-472A-95A7-74E3184FDFD3}" dt="2022-11-10T20:50:09.515" v="9059" actId="1038"/>
          <ac:spMkLst>
            <pc:docMk/>
            <pc:sldMk cId="0" sldId="256"/>
            <ac:spMk id="16" creationId="{1B8C504E-D370-43D4-9227-68C777F344DC}"/>
          </ac:spMkLst>
        </pc:spChg>
        <pc:spChg chg="add del mod">
          <ac:chgData name="Wang, Helen (NIH/NHGRI) [E]" userId="1cd776f7-6f6e-4168-98be-39610a9ff635" providerId="ADAL" clId="{9EA4689A-F0D2-472A-95A7-74E3184FDFD3}" dt="2022-11-10T20:32:47.409" v="8878" actId="478"/>
          <ac:spMkLst>
            <pc:docMk/>
            <pc:sldMk cId="0" sldId="256"/>
            <ac:spMk id="18" creationId="{0FB61F6E-5A2A-4E40-87D7-0E709D33BAC0}"/>
          </ac:spMkLst>
        </pc:spChg>
        <pc:spChg chg="add del mod">
          <ac:chgData name="Wang, Helen (NIH/NHGRI) [E]" userId="1cd776f7-6f6e-4168-98be-39610a9ff635" providerId="ADAL" clId="{9EA4689A-F0D2-472A-95A7-74E3184FDFD3}" dt="2022-11-10T20:43:07.501" v="8969" actId="478"/>
          <ac:spMkLst>
            <pc:docMk/>
            <pc:sldMk cId="0" sldId="256"/>
            <ac:spMk id="19" creationId="{36246DE8-EDC3-4EA2-AEA8-77B9317EDA28}"/>
          </ac:spMkLst>
        </pc:spChg>
        <pc:spChg chg="mod">
          <ac:chgData name="Wang, Helen (NIH/NHGRI) [E]" userId="1cd776f7-6f6e-4168-98be-39610a9ff635" providerId="ADAL" clId="{9EA4689A-F0D2-472A-95A7-74E3184FDFD3}" dt="2022-11-10T17:00:05.656" v="8430" actId="14100"/>
          <ac:spMkLst>
            <pc:docMk/>
            <pc:sldMk cId="0" sldId="256"/>
            <ac:spMk id="45" creationId="{59E71F2B-3E8C-4D17-A7A3-D3EB2CF8405C}"/>
          </ac:spMkLst>
        </pc:spChg>
        <pc:spChg chg="mod">
          <ac:chgData name="Wang, Helen (NIH/NHGRI) [E]" userId="1cd776f7-6f6e-4168-98be-39610a9ff635" providerId="ADAL" clId="{9EA4689A-F0D2-472A-95A7-74E3184FDFD3}" dt="2022-11-10T17:52:55.980" v="8801" actId="20577"/>
          <ac:spMkLst>
            <pc:docMk/>
            <pc:sldMk cId="0" sldId="256"/>
            <ac:spMk id="46" creationId="{1314FD14-9095-494D-90FB-2148B254F4C3}"/>
          </ac:spMkLst>
        </pc:spChg>
        <pc:spChg chg="add mod">
          <ac:chgData name="Wang, Helen (NIH/NHGRI) [E]" userId="1cd776f7-6f6e-4168-98be-39610a9ff635" providerId="ADAL" clId="{9EA4689A-F0D2-472A-95A7-74E3184FDFD3}" dt="2022-11-10T17:01:40.858" v="8773" actId="1035"/>
          <ac:spMkLst>
            <pc:docMk/>
            <pc:sldMk cId="0" sldId="256"/>
            <ac:spMk id="47" creationId="{1C550410-1ABC-4541-9BB7-B115041D92A0}"/>
          </ac:spMkLst>
        </pc:spChg>
        <pc:spChg chg="mod">
          <ac:chgData name="Wang, Helen (NIH/NHGRI) [E]" userId="1cd776f7-6f6e-4168-98be-39610a9ff635" providerId="ADAL" clId="{9EA4689A-F0D2-472A-95A7-74E3184FDFD3}" dt="2022-11-10T17:01:48.289" v="8774" actId="571"/>
          <ac:spMkLst>
            <pc:docMk/>
            <pc:sldMk cId="0" sldId="256"/>
            <ac:spMk id="49" creationId="{7DDB0CB7-86AB-4925-A588-95B5480462AF}"/>
          </ac:spMkLst>
        </pc:spChg>
        <pc:spChg chg="add del mod">
          <ac:chgData name="Wang, Helen (NIH/NHGRI) [E]" userId="1cd776f7-6f6e-4168-98be-39610a9ff635" providerId="ADAL" clId="{9EA4689A-F0D2-472A-95A7-74E3184FDFD3}" dt="2022-11-08T17:25:18.036" v="4615" actId="478"/>
          <ac:spMkLst>
            <pc:docMk/>
            <pc:sldMk cId="0" sldId="256"/>
            <ac:spMk id="50" creationId="{56FB74FB-D5A0-47EE-958A-2C38AEA014F7}"/>
          </ac:spMkLst>
        </pc:spChg>
        <pc:spChg chg="mod">
          <ac:chgData name="Wang, Helen (NIH/NHGRI) [E]" userId="1cd776f7-6f6e-4168-98be-39610a9ff635" providerId="ADAL" clId="{9EA4689A-F0D2-472A-95A7-74E3184FDFD3}" dt="2022-11-10T17:01:48.289" v="8774" actId="571"/>
          <ac:spMkLst>
            <pc:docMk/>
            <pc:sldMk cId="0" sldId="256"/>
            <ac:spMk id="50" creationId="{607A1ED4-E562-4360-AE96-4A352B90E6EE}"/>
          </ac:spMkLst>
        </pc:spChg>
        <pc:spChg chg="add mod">
          <ac:chgData name="Wang, Helen (NIH/NHGRI) [E]" userId="1cd776f7-6f6e-4168-98be-39610a9ff635" providerId="ADAL" clId="{9EA4689A-F0D2-472A-95A7-74E3184FDFD3}" dt="2022-11-10T20:50:09.515" v="9059" actId="1038"/>
          <ac:spMkLst>
            <pc:docMk/>
            <pc:sldMk cId="0" sldId="256"/>
            <ac:spMk id="56" creationId="{9909C7E5-4201-42F3-82B0-4F20CE1B18D7}"/>
          </ac:spMkLst>
        </pc:spChg>
        <pc:spChg chg="add del mod">
          <ac:chgData name="Wang, Helen (NIH/NHGRI) [E]" userId="1cd776f7-6f6e-4168-98be-39610a9ff635" providerId="ADAL" clId="{9EA4689A-F0D2-472A-95A7-74E3184FDFD3}" dt="2022-11-10T20:49:30.769" v="9052" actId="478"/>
          <ac:spMkLst>
            <pc:docMk/>
            <pc:sldMk cId="0" sldId="256"/>
            <ac:spMk id="59" creationId="{5D83F48D-F749-4BC6-98F0-4F82279F154C}"/>
          </ac:spMkLst>
        </pc:spChg>
        <pc:spChg chg="add del mod">
          <ac:chgData name="Wang, Helen (NIH/NHGRI) [E]" userId="1cd776f7-6f6e-4168-98be-39610a9ff635" providerId="ADAL" clId="{9EA4689A-F0D2-472A-95A7-74E3184FDFD3}" dt="2022-11-10T20:49:30.359" v="9051" actId="478"/>
          <ac:spMkLst>
            <pc:docMk/>
            <pc:sldMk cId="0" sldId="256"/>
            <ac:spMk id="60" creationId="{F384445E-07EA-4896-852E-DF147A18A913}"/>
          </ac:spMkLst>
        </pc:spChg>
        <pc:spChg chg="add mod">
          <ac:chgData name="Wang, Helen (NIH/NHGRI) [E]" userId="1cd776f7-6f6e-4168-98be-39610a9ff635" providerId="ADAL" clId="{9EA4689A-F0D2-472A-95A7-74E3184FDFD3}" dt="2022-11-10T20:49:29.115" v="9049" actId="1076"/>
          <ac:spMkLst>
            <pc:docMk/>
            <pc:sldMk cId="0" sldId="256"/>
            <ac:spMk id="61" creationId="{90398B5D-365F-498A-AA86-446CCF9DB4D6}"/>
          </ac:spMkLst>
        </pc:spChg>
        <pc:spChg chg="add mod">
          <ac:chgData name="Wang, Helen (NIH/NHGRI) [E]" userId="1cd776f7-6f6e-4168-98be-39610a9ff635" providerId="ADAL" clId="{9EA4689A-F0D2-472A-95A7-74E3184FDFD3}" dt="2022-11-10T20:42:08.545" v="8955" actId="571"/>
          <ac:spMkLst>
            <pc:docMk/>
            <pc:sldMk cId="0" sldId="256"/>
            <ac:spMk id="63" creationId="{FAB9A8E6-86A0-4531-92F5-9172C0583CD2}"/>
          </ac:spMkLst>
        </pc:spChg>
        <pc:spChg chg="add mod">
          <ac:chgData name="Wang, Helen (NIH/NHGRI) [E]" userId="1cd776f7-6f6e-4168-98be-39610a9ff635" providerId="ADAL" clId="{9EA4689A-F0D2-472A-95A7-74E3184FDFD3}" dt="2022-11-10T20:42:08.545" v="8955" actId="571"/>
          <ac:spMkLst>
            <pc:docMk/>
            <pc:sldMk cId="0" sldId="256"/>
            <ac:spMk id="64" creationId="{EE07C874-18AC-45B6-8B06-1F12DCB91F1A}"/>
          </ac:spMkLst>
        </pc:spChg>
        <pc:spChg chg="add del mod">
          <ac:chgData name="Wang, Helen (NIH/NHGRI) [E]" userId="1cd776f7-6f6e-4168-98be-39610a9ff635" providerId="ADAL" clId="{9EA4689A-F0D2-472A-95A7-74E3184FDFD3}" dt="2022-11-10T20:50:09.515" v="9059" actId="1038"/>
          <ac:spMkLst>
            <pc:docMk/>
            <pc:sldMk cId="0" sldId="256"/>
            <ac:spMk id="65" creationId="{1AAD80A4-43DD-4B8A-8F25-1929BABC3DF6}"/>
          </ac:spMkLst>
        </pc:spChg>
        <pc:spChg chg="mod">
          <ac:chgData name="Wang, Helen (NIH/NHGRI) [E]" userId="1cd776f7-6f6e-4168-98be-39610a9ff635" providerId="ADAL" clId="{9EA4689A-F0D2-472A-95A7-74E3184FDFD3}" dt="2022-11-08T17:21:53.075" v="4579" actId="313"/>
          <ac:spMkLst>
            <pc:docMk/>
            <pc:sldMk cId="0" sldId="256"/>
            <ac:spMk id="89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16:58:58.835" v="8359" actId="14100"/>
          <ac:spMkLst>
            <pc:docMk/>
            <pc:sldMk cId="0" sldId="256"/>
            <ac:spMk id="93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16:59:13.137" v="8361" actId="14100"/>
          <ac:spMkLst>
            <pc:docMk/>
            <pc:sldMk cId="0" sldId="256"/>
            <ac:spMk id="96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08T17:25:54.334" v="4622" actId="14100"/>
          <ac:spMkLst>
            <pc:docMk/>
            <pc:sldMk cId="0" sldId="256"/>
            <ac:spMk id="98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08T18:09:44.836" v="4746" actId="14100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16:59:20.425" v="8362" actId="14100"/>
          <ac:spMkLst>
            <pc:docMk/>
            <pc:sldMk cId="0" sldId="256"/>
            <ac:spMk id="102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16:59:45.007" v="8370" actId="14100"/>
          <ac:spMkLst>
            <pc:docMk/>
            <pc:sldMk cId="0" sldId="256"/>
            <ac:spMk id="104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16:59:27.741" v="8363" actId="14100"/>
          <ac:spMkLst>
            <pc:docMk/>
            <pc:sldMk cId="0" sldId="256"/>
            <ac:spMk id="105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16:58:04.871" v="8284" actId="14100"/>
          <ac:spMkLst>
            <pc:docMk/>
            <pc:sldMk cId="0" sldId="256"/>
            <ac:spMk id="110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16:59:06.099" v="8360" actId="14100"/>
          <ac:spMkLst>
            <pc:docMk/>
            <pc:sldMk cId="0" sldId="256"/>
            <ac:spMk id="111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08T17:42:36.481" v="4716" actId="20577"/>
          <ac:spMkLst>
            <pc:docMk/>
            <pc:sldMk cId="0" sldId="256"/>
            <ac:spMk id="112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08T17:22:11.501" v="4584" actId="20577"/>
          <ac:spMkLst>
            <pc:docMk/>
            <pc:sldMk cId="0" sldId="256"/>
            <ac:spMk id="113" creationId="{00000000-0000-0000-0000-000000000000}"/>
          </ac:spMkLst>
        </pc:spChg>
        <pc:spChg chg="del">
          <ac:chgData name="Wang, Helen (NIH/NHGRI) [E]" userId="1cd776f7-6f6e-4168-98be-39610a9ff635" providerId="ADAL" clId="{9EA4689A-F0D2-472A-95A7-74E3184FDFD3}" dt="2022-11-08T18:11:49.987" v="4757" actId="478"/>
          <ac:spMkLst>
            <pc:docMk/>
            <pc:sldMk cId="0" sldId="256"/>
            <ac:spMk id="114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14:40:14.741" v="8071" actId="20577"/>
          <ac:spMkLst>
            <pc:docMk/>
            <pc:sldMk cId="0" sldId="256"/>
            <ac:spMk id="115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20:44:21.849" v="8978" actId="20577"/>
          <ac:spMkLst>
            <pc:docMk/>
            <pc:sldMk cId="0" sldId="256"/>
            <ac:spMk id="116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16:30:24.696" v="8227" actId="20577"/>
          <ac:spMkLst>
            <pc:docMk/>
            <pc:sldMk cId="0" sldId="256"/>
            <ac:spMk id="117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16:57:58.482" v="8283" actId="20577"/>
          <ac:spMkLst>
            <pc:docMk/>
            <pc:sldMk cId="0" sldId="256"/>
            <ac:spMk id="118" creationId="{00000000-0000-0000-0000-000000000000}"/>
          </ac:spMkLst>
        </pc:spChg>
        <pc:grpChg chg="add mod">
          <ac:chgData name="Wang, Helen (NIH/NHGRI) [E]" userId="1cd776f7-6f6e-4168-98be-39610a9ff635" providerId="ADAL" clId="{9EA4689A-F0D2-472A-95A7-74E3184FDFD3}" dt="2022-11-10T17:02:28.470" v="8777" actId="553"/>
          <ac:grpSpMkLst>
            <pc:docMk/>
            <pc:sldMk cId="0" sldId="256"/>
            <ac:grpSpMk id="44" creationId="{9BA768B3-90EA-4124-B6C5-4C97C13BE8FC}"/>
          </ac:grpSpMkLst>
        </pc:grpChg>
        <pc:grpChg chg="add mod">
          <ac:chgData name="Wang, Helen (NIH/NHGRI) [E]" userId="1cd776f7-6f6e-4168-98be-39610a9ff635" providerId="ADAL" clId="{9EA4689A-F0D2-472A-95A7-74E3184FDFD3}" dt="2022-11-10T17:02:17.314" v="8776" actId="552"/>
          <ac:grpSpMkLst>
            <pc:docMk/>
            <pc:sldMk cId="0" sldId="256"/>
            <ac:grpSpMk id="48" creationId="{A6956264-4A4F-4B8C-8AF5-225F7706BAE4}"/>
          </ac:grpSpMkLst>
        </pc:grpChg>
        <pc:grpChg chg="mod">
          <ac:chgData name="Wang, Helen (NIH/NHGRI) [E]" userId="1cd776f7-6f6e-4168-98be-39610a9ff635" providerId="ADAL" clId="{9EA4689A-F0D2-472A-95A7-74E3184FDFD3}" dt="2022-11-10T17:02:17.314" v="8776" actId="552"/>
          <ac:grpSpMkLst>
            <pc:docMk/>
            <pc:sldMk cId="0" sldId="256"/>
            <ac:grpSpMk id="94" creationId="{00000000-0000-0000-0000-000000000000}"/>
          </ac:grpSpMkLst>
        </pc:grpChg>
        <pc:grpChg chg="mod">
          <ac:chgData name="Wang, Helen (NIH/NHGRI) [E]" userId="1cd776f7-6f6e-4168-98be-39610a9ff635" providerId="ADAL" clId="{9EA4689A-F0D2-472A-95A7-74E3184FDFD3}" dt="2022-11-10T17:01:57.004" v="8775" actId="554"/>
          <ac:grpSpMkLst>
            <pc:docMk/>
            <pc:sldMk cId="0" sldId="256"/>
            <ac:grpSpMk id="97" creationId="{00000000-0000-0000-0000-000000000000}"/>
          </ac:grpSpMkLst>
        </pc:grpChg>
        <pc:grpChg chg="mod">
          <ac:chgData name="Wang, Helen (NIH/NHGRI) [E]" userId="1cd776f7-6f6e-4168-98be-39610a9ff635" providerId="ADAL" clId="{9EA4689A-F0D2-472A-95A7-74E3184FDFD3}" dt="2022-11-08T17:26:03.880" v="4654" actId="1035"/>
          <ac:grpSpMkLst>
            <pc:docMk/>
            <pc:sldMk cId="0" sldId="256"/>
            <ac:grpSpMk id="100" creationId="{00000000-0000-0000-0000-000000000000}"/>
          </ac:grpSpMkLst>
        </pc:grpChg>
        <pc:grpChg chg="mod">
          <ac:chgData name="Wang, Helen (NIH/NHGRI) [E]" userId="1cd776f7-6f6e-4168-98be-39610a9ff635" providerId="ADAL" clId="{9EA4689A-F0D2-472A-95A7-74E3184FDFD3}" dt="2022-11-10T17:02:28.470" v="8777" actId="553"/>
          <ac:grpSpMkLst>
            <pc:docMk/>
            <pc:sldMk cId="0" sldId="256"/>
            <ac:grpSpMk id="103" creationId="{00000000-0000-0000-0000-000000000000}"/>
          </ac:grpSpMkLst>
        </pc:grpChg>
        <pc:grpChg chg="del mod">
          <ac:chgData name="Wang, Helen (NIH/NHGRI) [E]" userId="1cd776f7-6f6e-4168-98be-39610a9ff635" providerId="ADAL" clId="{9EA4689A-F0D2-472A-95A7-74E3184FDFD3}" dt="2022-11-08T18:11:43.332" v="4756" actId="478"/>
          <ac:grpSpMkLst>
            <pc:docMk/>
            <pc:sldMk cId="0" sldId="256"/>
            <ac:grpSpMk id="106" creationId="{00000000-0000-0000-0000-000000000000}"/>
          </ac:grpSpMkLst>
        </pc:grpChg>
        <pc:grpChg chg="mod">
          <ac:chgData name="Wang, Helen (NIH/NHGRI) [E]" userId="1cd776f7-6f6e-4168-98be-39610a9ff635" providerId="ADAL" clId="{9EA4689A-F0D2-472A-95A7-74E3184FDFD3}" dt="2022-11-10T17:02:28.470" v="8777" actId="553"/>
          <ac:grpSpMkLst>
            <pc:docMk/>
            <pc:sldMk cId="0" sldId="256"/>
            <ac:grpSpMk id="109" creationId="{00000000-0000-0000-0000-000000000000}"/>
          </ac:grpSpMkLst>
        </pc:grpChg>
        <pc:picChg chg="add mod modCrop">
          <ac:chgData name="Wang, Helen (NIH/NHGRI) [E]" userId="1cd776f7-6f6e-4168-98be-39610a9ff635" providerId="ADAL" clId="{9EA4689A-F0D2-472A-95A7-74E3184FDFD3}" dt="2022-11-10T18:01:29.258" v="8804" actId="1076"/>
          <ac:picMkLst>
            <pc:docMk/>
            <pc:sldMk cId="0" sldId="256"/>
            <ac:picMk id="3" creationId="{4CE102BD-01F9-4333-A22E-8476DC9EBB42}"/>
          </ac:picMkLst>
        </pc:picChg>
        <pc:picChg chg="add del mod">
          <ac:chgData name="Wang, Helen (NIH/NHGRI) [E]" userId="1cd776f7-6f6e-4168-98be-39610a9ff635" providerId="ADAL" clId="{9EA4689A-F0D2-472A-95A7-74E3184FDFD3}" dt="2022-11-08T17:20:53.163" v="4561" actId="478"/>
          <ac:picMkLst>
            <pc:docMk/>
            <pc:sldMk cId="0" sldId="256"/>
            <ac:picMk id="3" creationId="{83F5BAC0-3411-48D5-B7E5-E919F868ADCE}"/>
          </ac:picMkLst>
        </pc:picChg>
        <pc:picChg chg="add mod">
          <ac:chgData name="Wang, Helen (NIH/NHGRI) [E]" userId="1cd776f7-6f6e-4168-98be-39610a9ff635" providerId="ADAL" clId="{9EA4689A-F0D2-472A-95A7-74E3184FDFD3}" dt="2022-11-09T18:06:55.818" v="7817" actId="14100"/>
          <ac:picMkLst>
            <pc:docMk/>
            <pc:sldMk cId="0" sldId="256"/>
            <ac:picMk id="5" creationId="{280A11E8-4D7D-4753-A50B-EF5BEC5FB4A6}"/>
          </ac:picMkLst>
        </pc:picChg>
        <pc:picChg chg="add del mod">
          <ac:chgData name="Wang, Helen (NIH/NHGRI) [E]" userId="1cd776f7-6f6e-4168-98be-39610a9ff635" providerId="ADAL" clId="{9EA4689A-F0D2-472A-95A7-74E3184FDFD3}" dt="2022-11-08T17:19:31.786" v="4528" actId="478"/>
          <ac:picMkLst>
            <pc:docMk/>
            <pc:sldMk cId="0" sldId="256"/>
            <ac:picMk id="5" creationId="{2A30B2A9-4937-417D-BCE7-BB50024A2BA5}"/>
          </ac:picMkLst>
        </pc:picChg>
        <pc:picChg chg="add del mod">
          <ac:chgData name="Wang, Helen (NIH/NHGRI) [E]" userId="1cd776f7-6f6e-4168-98be-39610a9ff635" providerId="ADAL" clId="{9EA4689A-F0D2-472A-95A7-74E3184FDFD3}" dt="2022-11-10T14:23:27.757" v="7822" actId="478"/>
          <ac:picMkLst>
            <pc:docMk/>
            <pc:sldMk cId="0" sldId="256"/>
            <ac:picMk id="7" creationId="{BACB3353-42C4-4A57-B888-504CE16676E8}"/>
          </ac:picMkLst>
        </pc:picChg>
        <pc:picChg chg="add del mod">
          <ac:chgData name="Wang, Helen (NIH/NHGRI) [E]" userId="1cd776f7-6f6e-4168-98be-39610a9ff635" providerId="ADAL" clId="{9EA4689A-F0D2-472A-95A7-74E3184FDFD3}" dt="2022-11-10T20:20:11.535" v="8812" actId="478"/>
          <ac:picMkLst>
            <pc:docMk/>
            <pc:sldMk cId="0" sldId="256"/>
            <ac:picMk id="8" creationId="{880E4E45-0133-4AE2-9671-B7DB7AEE6D7F}"/>
          </ac:picMkLst>
        </pc:picChg>
        <pc:picChg chg="add mod">
          <ac:chgData name="Wang, Helen (NIH/NHGRI) [E]" userId="1cd776f7-6f6e-4168-98be-39610a9ff635" providerId="ADAL" clId="{9EA4689A-F0D2-472A-95A7-74E3184FDFD3}" dt="2022-11-10T20:49:25.571" v="9044" actId="1076"/>
          <ac:picMkLst>
            <pc:docMk/>
            <pc:sldMk cId="0" sldId="256"/>
            <ac:picMk id="9" creationId="{74DCC738-02DF-479D-BDBA-AD51667F4A9F}"/>
          </ac:picMkLst>
        </pc:picChg>
        <pc:picChg chg="add mod">
          <ac:chgData name="Wang, Helen (NIH/NHGRI) [E]" userId="1cd776f7-6f6e-4168-98be-39610a9ff635" providerId="ADAL" clId="{9EA4689A-F0D2-472A-95A7-74E3184FDFD3}" dt="2022-11-10T20:18:35.437" v="8811" actId="1036"/>
          <ac:picMkLst>
            <pc:docMk/>
            <pc:sldMk cId="0" sldId="256"/>
            <ac:picMk id="12" creationId="{10227059-9040-49EE-9FC1-EA252FA325ED}"/>
          </ac:picMkLst>
        </pc:picChg>
        <pc:picChg chg="add del mod">
          <ac:chgData name="Wang, Helen (NIH/NHGRI) [E]" userId="1cd776f7-6f6e-4168-98be-39610a9ff635" providerId="ADAL" clId="{9EA4689A-F0D2-472A-95A7-74E3184FDFD3}" dt="2022-11-09T15:34:40.348" v="7806" actId="478"/>
          <ac:picMkLst>
            <pc:docMk/>
            <pc:sldMk cId="0" sldId="256"/>
            <ac:picMk id="13" creationId="{CC86587A-02EC-4860-A33F-9196060BF31D}"/>
          </ac:picMkLst>
        </pc:picChg>
        <pc:picChg chg="add mod">
          <ac:chgData name="Wang, Helen (NIH/NHGRI) [E]" userId="1cd776f7-6f6e-4168-98be-39610a9ff635" providerId="ADAL" clId="{9EA4689A-F0D2-472A-95A7-74E3184FDFD3}" dt="2022-11-10T20:45:13.790" v="8988" actId="1076"/>
          <ac:picMkLst>
            <pc:docMk/>
            <pc:sldMk cId="0" sldId="256"/>
            <ac:picMk id="15" creationId="{2875D539-8F4B-4AF6-92D2-464035FC61D3}"/>
          </ac:picMkLst>
        </pc:picChg>
        <pc:picChg chg="add del mod">
          <ac:chgData name="Wang, Helen (NIH/NHGRI) [E]" userId="1cd776f7-6f6e-4168-98be-39610a9ff635" providerId="ADAL" clId="{9EA4689A-F0D2-472A-95A7-74E3184FDFD3}" dt="2022-11-08T18:05:05.778" v="4724" actId="478"/>
          <ac:picMkLst>
            <pc:docMk/>
            <pc:sldMk cId="0" sldId="256"/>
            <ac:picMk id="15" creationId="{9C18281B-3D71-4DFE-86BA-95BF5DD24862}"/>
          </ac:picMkLst>
        </pc:picChg>
        <pc:picChg chg="add del mod">
          <ac:chgData name="Wang, Helen (NIH/NHGRI) [E]" userId="1cd776f7-6f6e-4168-98be-39610a9ff635" providerId="ADAL" clId="{9EA4689A-F0D2-472A-95A7-74E3184FDFD3}" dt="2022-11-10T20:18:17.488" v="8805" actId="478"/>
          <ac:picMkLst>
            <pc:docMk/>
            <pc:sldMk cId="0" sldId="256"/>
            <ac:picMk id="17" creationId="{50B20088-8B62-4F6D-A110-1F4149FDDB9F}"/>
          </ac:picMkLst>
        </pc:picChg>
        <pc:picChg chg="add mod">
          <ac:chgData name="Wang, Helen (NIH/NHGRI) [E]" userId="1cd776f7-6f6e-4168-98be-39610a9ff635" providerId="ADAL" clId="{9EA4689A-F0D2-472A-95A7-74E3184FDFD3}" dt="2022-11-10T20:42:08.545" v="8955" actId="571"/>
          <ac:picMkLst>
            <pc:docMk/>
            <pc:sldMk cId="0" sldId="256"/>
            <ac:picMk id="62" creationId="{F13FF5DA-673A-4E52-83A2-4A29C1083132}"/>
          </ac:picMkLst>
        </pc:picChg>
        <pc:picChg chg="del">
          <ac:chgData name="Wang, Helen (NIH/NHGRI) [E]" userId="1cd776f7-6f6e-4168-98be-39610a9ff635" providerId="ADAL" clId="{9EA4689A-F0D2-472A-95A7-74E3184FDFD3}" dt="2022-11-08T17:41:31.884" v="4709" actId="478"/>
          <ac:picMkLst>
            <pc:docMk/>
            <pc:sldMk cId="0" sldId="256"/>
            <ac:picMk id="85" creationId="{00000000-0000-0000-0000-000000000000}"/>
          </ac:picMkLst>
        </pc:picChg>
        <pc:picChg chg="del mod">
          <ac:chgData name="Wang, Helen (NIH/NHGRI) [E]" userId="1cd776f7-6f6e-4168-98be-39610a9ff635" providerId="ADAL" clId="{9EA4689A-F0D2-472A-95A7-74E3184FDFD3}" dt="2022-11-09T18:05:05.824" v="7808" actId="478"/>
          <ac:picMkLst>
            <pc:docMk/>
            <pc:sldMk cId="0" sldId="256"/>
            <ac:picMk id="86" creationId="{00000000-0000-0000-0000-000000000000}"/>
          </ac:picMkLst>
        </pc:picChg>
        <pc:picChg chg="del">
          <ac:chgData name="Wang, Helen (NIH/NHGRI) [E]" userId="1cd776f7-6f6e-4168-98be-39610a9ff635" providerId="ADAL" clId="{9EA4689A-F0D2-472A-95A7-74E3184FDFD3}" dt="2022-11-08T18:03:40.033" v="4717" actId="478"/>
          <ac:picMkLst>
            <pc:docMk/>
            <pc:sldMk cId="0" sldId="256"/>
            <ac:picMk id="119" creationId="{00000000-0000-0000-0000-000000000000}"/>
          </ac:picMkLst>
        </pc:picChg>
        <pc:picChg chg="del mod">
          <ac:chgData name="Wang, Helen (NIH/NHGRI) [E]" userId="1cd776f7-6f6e-4168-98be-39610a9ff635" providerId="ADAL" clId="{9EA4689A-F0D2-472A-95A7-74E3184FDFD3}" dt="2022-11-08T17:19:17.547" v="4523" actId="478"/>
          <ac:picMkLst>
            <pc:docMk/>
            <pc:sldMk cId="0" sldId="256"/>
            <ac:picMk id="121" creationId="{00000000-0000-0000-0000-000000000000}"/>
          </ac:picMkLst>
        </pc:picChg>
        <pc:picChg chg="mod">
          <ac:chgData name="Wang, Helen (NIH/NHGRI) [E]" userId="1cd776f7-6f6e-4168-98be-39610a9ff635" providerId="ADAL" clId="{9EA4689A-F0D2-472A-95A7-74E3184FDFD3}" dt="2022-11-10T16:56:36.183" v="8228" actId="1076"/>
          <ac:picMkLst>
            <pc:docMk/>
            <pc:sldMk cId="0" sldId="256"/>
            <ac:picMk id="122" creationId="{00000000-0000-0000-0000-000000000000}"/>
          </ac:picMkLst>
        </pc:picChg>
        <pc:picChg chg="del">
          <ac:chgData name="Wang, Helen (NIH/NHGRI) [E]" userId="1cd776f7-6f6e-4168-98be-39610a9ff635" providerId="ADAL" clId="{9EA4689A-F0D2-472A-95A7-74E3184FDFD3}" dt="2022-11-07T18:40:37.872" v="4516" actId="478"/>
          <ac:picMkLst>
            <pc:docMk/>
            <pc:sldMk cId="0" sldId="256"/>
            <ac:picMk id="123" creationId="{00000000-0000-0000-0000-000000000000}"/>
          </ac:picMkLst>
        </pc:picChg>
        <pc:picChg chg="add del">
          <ac:chgData name="Wang, Helen (NIH/NHGRI) [E]" userId="1cd776f7-6f6e-4168-98be-39610a9ff635" providerId="ADAL" clId="{9EA4689A-F0D2-472A-95A7-74E3184FDFD3}" dt="2022-11-08T17:31:44.168" v="4702"/>
          <ac:picMkLst>
            <pc:docMk/>
            <pc:sldMk cId="0" sldId="256"/>
            <ac:picMk id="1026" creationId="{25572C78-635C-4445-BA82-11F2A04CC3F0}"/>
          </ac:picMkLst>
        </pc:picChg>
        <pc:picChg chg="add del mod">
          <ac:chgData name="Wang, Helen (NIH/NHGRI) [E]" userId="1cd776f7-6f6e-4168-98be-39610a9ff635" providerId="ADAL" clId="{9EA4689A-F0D2-472A-95A7-74E3184FDFD3}" dt="2022-11-08T17:32:01.707" v="4706" actId="478"/>
          <ac:picMkLst>
            <pc:docMk/>
            <pc:sldMk cId="0" sldId="256"/>
            <ac:picMk id="1028" creationId="{9AA9BD26-C5EF-4FBE-B4C6-42DE8CF1C215}"/>
          </ac:picMkLst>
        </pc:picChg>
      </pc:sldChg>
      <pc:sldChg chg="addSp delSp modSp add mod">
        <pc:chgData name="Wang, Helen (NIH/NHGRI) [E]" userId="1cd776f7-6f6e-4168-98be-39610a9ff635" providerId="ADAL" clId="{9EA4689A-F0D2-472A-95A7-74E3184FDFD3}" dt="2022-11-14T19:31:02.553" v="9369" actId="14100"/>
        <pc:sldMkLst>
          <pc:docMk/>
          <pc:sldMk cId="703180931" sldId="257"/>
        </pc:sldMkLst>
        <pc:spChg chg="mod">
          <ac:chgData name="Wang, Helen (NIH/NHGRI) [E]" userId="1cd776f7-6f6e-4168-98be-39610a9ff635" providerId="ADAL" clId="{9EA4689A-F0D2-472A-95A7-74E3184FDFD3}" dt="2022-11-10T21:26:53.850" v="9291" actId="1035"/>
          <ac:spMkLst>
            <pc:docMk/>
            <pc:sldMk cId="703180931" sldId="257"/>
            <ac:spMk id="11" creationId="{CD4AF201-CCFE-4B56-B1B7-4DD55891A81C}"/>
          </ac:spMkLst>
        </pc:spChg>
        <pc:spChg chg="mod">
          <ac:chgData name="Wang, Helen (NIH/NHGRI) [E]" userId="1cd776f7-6f6e-4168-98be-39610a9ff635" providerId="ADAL" clId="{9EA4689A-F0D2-472A-95A7-74E3184FDFD3}" dt="2022-11-10T21:08:43.645" v="9237" actId="1076"/>
          <ac:spMkLst>
            <pc:docMk/>
            <pc:sldMk cId="703180931" sldId="257"/>
            <ac:spMk id="16" creationId="{1B8C504E-D370-43D4-9227-68C777F344DC}"/>
          </ac:spMkLst>
        </pc:spChg>
        <pc:spChg chg="mod">
          <ac:chgData name="Wang, Helen (NIH/NHGRI) [E]" userId="1cd776f7-6f6e-4168-98be-39610a9ff635" providerId="ADAL" clId="{9EA4689A-F0D2-472A-95A7-74E3184FDFD3}" dt="2022-11-10T21:08:16.846" v="9229" actId="1035"/>
          <ac:spMkLst>
            <pc:docMk/>
            <pc:sldMk cId="703180931" sldId="257"/>
            <ac:spMk id="47" creationId="{1C550410-1ABC-4541-9BB7-B115041D92A0}"/>
          </ac:spMkLst>
        </pc:spChg>
        <pc:spChg chg="add del mod">
          <ac:chgData name="Wang, Helen (NIH/NHGRI) [E]" userId="1cd776f7-6f6e-4168-98be-39610a9ff635" providerId="ADAL" clId="{9EA4689A-F0D2-472A-95A7-74E3184FDFD3}" dt="2022-11-10T21:08:47.829" v="9249"/>
          <ac:spMkLst>
            <pc:docMk/>
            <pc:sldMk cId="703180931" sldId="257"/>
            <ac:spMk id="53" creationId="{833CE308-457B-4097-B1FB-FE05A7DF6168}"/>
          </ac:spMkLst>
        </pc:spChg>
        <pc:spChg chg="add del mod">
          <ac:chgData name="Wang, Helen (NIH/NHGRI) [E]" userId="1cd776f7-6f6e-4168-98be-39610a9ff635" providerId="ADAL" clId="{9EA4689A-F0D2-472A-95A7-74E3184FDFD3}" dt="2022-11-10T21:06:03.951" v="9206"/>
          <ac:spMkLst>
            <pc:docMk/>
            <pc:sldMk cId="703180931" sldId="257"/>
            <ac:spMk id="55" creationId="{21A9AEED-C86D-479F-93A4-FB68C8E07195}"/>
          </ac:spMkLst>
        </pc:spChg>
        <pc:spChg chg="del">
          <ac:chgData name="Wang, Helen (NIH/NHGRI) [E]" userId="1cd776f7-6f6e-4168-98be-39610a9ff635" providerId="ADAL" clId="{9EA4689A-F0D2-472A-95A7-74E3184FDFD3}" dt="2022-11-10T20:51:57.874" v="9079" actId="478"/>
          <ac:spMkLst>
            <pc:docMk/>
            <pc:sldMk cId="703180931" sldId="257"/>
            <ac:spMk id="56" creationId="{9909C7E5-4201-42F3-82B0-4F20CE1B18D7}"/>
          </ac:spMkLst>
        </pc:spChg>
        <pc:spChg chg="add del mod">
          <ac:chgData name="Wang, Helen (NIH/NHGRI) [E]" userId="1cd776f7-6f6e-4168-98be-39610a9ff635" providerId="ADAL" clId="{9EA4689A-F0D2-472A-95A7-74E3184FDFD3}" dt="2022-11-10T21:08:45.181" v="9243"/>
          <ac:spMkLst>
            <pc:docMk/>
            <pc:sldMk cId="703180931" sldId="257"/>
            <ac:spMk id="57" creationId="{CE1CE1F6-09D2-4F4B-8597-388A1AEC0915}"/>
          </ac:spMkLst>
        </pc:spChg>
        <pc:spChg chg="add del mod">
          <ac:chgData name="Wang, Helen (NIH/NHGRI) [E]" userId="1cd776f7-6f6e-4168-98be-39610a9ff635" providerId="ADAL" clId="{9EA4689A-F0D2-472A-95A7-74E3184FDFD3}" dt="2022-11-10T21:08:44.916" v="9242"/>
          <ac:spMkLst>
            <pc:docMk/>
            <pc:sldMk cId="703180931" sldId="257"/>
            <ac:spMk id="58" creationId="{1D18486C-3F12-4FA4-9CBD-7D5340C53EF2}"/>
          </ac:spMkLst>
        </pc:spChg>
        <pc:spChg chg="del">
          <ac:chgData name="Wang, Helen (NIH/NHGRI) [E]" userId="1cd776f7-6f6e-4168-98be-39610a9ff635" providerId="ADAL" clId="{9EA4689A-F0D2-472A-95A7-74E3184FDFD3}" dt="2022-11-10T20:52:03.123" v="9081" actId="478"/>
          <ac:spMkLst>
            <pc:docMk/>
            <pc:sldMk cId="703180931" sldId="257"/>
            <ac:spMk id="59" creationId="{5D83F48D-F749-4BC6-98F0-4F82279F154C}"/>
          </ac:spMkLst>
        </pc:spChg>
        <pc:spChg chg="del mod">
          <ac:chgData name="Wang, Helen (NIH/NHGRI) [E]" userId="1cd776f7-6f6e-4168-98be-39610a9ff635" providerId="ADAL" clId="{9EA4689A-F0D2-472A-95A7-74E3184FDFD3}" dt="2022-11-10T20:52:05.220" v="9083" actId="478"/>
          <ac:spMkLst>
            <pc:docMk/>
            <pc:sldMk cId="703180931" sldId="257"/>
            <ac:spMk id="60" creationId="{F384445E-07EA-4896-852E-DF147A18A913}"/>
          </ac:spMkLst>
        </pc:spChg>
        <pc:spChg chg="del">
          <ac:chgData name="Wang, Helen (NIH/NHGRI) [E]" userId="1cd776f7-6f6e-4168-98be-39610a9ff635" providerId="ADAL" clId="{9EA4689A-F0D2-472A-95A7-74E3184FDFD3}" dt="2022-11-10T20:52:00.282" v="9080" actId="478"/>
          <ac:spMkLst>
            <pc:docMk/>
            <pc:sldMk cId="703180931" sldId="257"/>
            <ac:spMk id="61" creationId="{90398B5D-365F-498A-AA86-446CCF9DB4D6}"/>
          </ac:spMkLst>
        </pc:spChg>
        <pc:spChg chg="add del mod">
          <ac:chgData name="Wang, Helen (NIH/NHGRI) [E]" userId="1cd776f7-6f6e-4168-98be-39610a9ff635" providerId="ADAL" clId="{9EA4689A-F0D2-472A-95A7-74E3184FDFD3}" dt="2022-11-10T21:26:58.759" v="9301" actId="1035"/>
          <ac:spMkLst>
            <pc:docMk/>
            <pc:sldMk cId="703180931" sldId="257"/>
            <ac:spMk id="65" creationId="{1AAD80A4-43DD-4B8A-8F25-1929BABC3DF6}"/>
          </ac:spMkLst>
        </pc:spChg>
        <pc:spChg chg="mod">
          <ac:chgData name="Wang, Helen (NIH/NHGRI) [E]" userId="1cd776f7-6f6e-4168-98be-39610a9ff635" providerId="ADAL" clId="{9EA4689A-F0D2-472A-95A7-74E3184FDFD3}" dt="2022-11-14T19:30:58.304" v="9368" actId="20577"/>
          <ac:spMkLst>
            <pc:docMk/>
            <pc:sldMk cId="703180931" sldId="257"/>
            <ac:spMk id="112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21:08:16.846" v="9229" actId="1035"/>
          <ac:spMkLst>
            <pc:docMk/>
            <pc:sldMk cId="703180931" sldId="257"/>
            <ac:spMk id="113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21:08:16.846" v="9229" actId="1035"/>
          <ac:spMkLst>
            <pc:docMk/>
            <pc:sldMk cId="703180931" sldId="257"/>
            <ac:spMk id="115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21:08:16.846" v="9229" actId="1035"/>
          <ac:spMkLst>
            <pc:docMk/>
            <pc:sldMk cId="703180931" sldId="257"/>
            <ac:spMk id="116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21:08:16.846" v="9229" actId="1035"/>
          <ac:spMkLst>
            <pc:docMk/>
            <pc:sldMk cId="703180931" sldId="257"/>
            <ac:spMk id="117" creationId="{00000000-0000-0000-0000-000000000000}"/>
          </ac:spMkLst>
        </pc:spChg>
        <pc:spChg chg="mod">
          <ac:chgData name="Wang, Helen (NIH/NHGRI) [E]" userId="1cd776f7-6f6e-4168-98be-39610a9ff635" providerId="ADAL" clId="{9EA4689A-F0D2-472A-95A7-74E3184FDFD3}" dt="2022-11-10T21:08:16.846" v="9229" actId="1035"/>
          <ac:spMkLst>
            <pc:docMk/>
            <pc:sldMk cId="703180931" sldId="257"/>
            <ac:spMk id="118" creationId="{00000000-0000-0000-0000-000000000000}"/>
          </ac:spMkLst>
        </pc:spChg>
        <pc:grpChg chg="mod">
          <ac:chgData name="Wang, Helen (NIH/NHGRI) [E]" userId="1cd776f7-6f6e-4168-98be-39610a9ff635" providerId="ADAL" clId="{9EA4689A-F0D2-472A-95A7-74E3184FDFD3}" dt="2022-11-10T21:08:16.846" v="9229" actId="1035"/>
          <ac:grpSpMkLst>
            <pc:docMk/>
            <pc:sldMk cId="703180931" sldId="257"/>
            <ac:grpSpMk id="44" creationId="{9BA768B3-90EA-4124-B6C5-4C97C13BE8FC}"/>
          </ac:grpSpMkLst>
        </pc:grpChg>
        <pc:grpChg chg="mod">
          <ac:chgData name="Wang, Helen (NIH/NHGRI) [E]" userId="1cd776f7-6f6e-4168-98be-39610a9ff635" providerId="ADAL" clId="{9EA4689A-F0D2-472A-95A7-74E3184FDFD3}" dt="2022-11-10T21:08:16.846" v="9229" actId="1035"/>
          <ac:grpSpMkLst>
            <pc:docMk/>
            <pc:sldMk cId="703180931" sldId="257"/>
            <ac:grpSpMk id="94" creationId="{00000000-0000-0000-0000-000000000000}"/>
          </ac:grpSpMkLst>
        </pc:grpChg>
        <pc:grpChg chg="mod">
          <ac:chgData name="Wang, Helen (NIH/NHGRI) [E]" userId="1cd776f7-6f6e-4168-98be-39610a9ff635" providerId="ADAL" clId="{9EA4689A-F0D2-472A-95A7-74E3184FDFD3}" dt="2022-11-10T21:08:16.846" v="9229" actId="1035"/>
          <ac:grpSpMkLst>
            <pc:docMk/>
            <pc:sldMk cId="703180931" sldId="257"/>
            <ac:grpSpMk id="100" creationId="{00000000-0000-0000-0000-000000000000}"/>
          </ac:grpSpMkLst>
        </pc:grpChg>
        <pc:grpChg chg="mod">
          <ac:chgData name="Wang, Helen (NIH/NHGRI) [E]" userId="1cd776f7-6f6e-4168-98be-39610a9ff635" providerId="ADAL" clId="{9EA4689A-F0D2-472A-95A7-74E3184FDFD3}" dt="2022-11-10T21:08:16.846" v="9229" actId="1035"/>
          <ac:grpSpMkLst>
            <pc:docMk/>
            <pc:sldMk cId="703180931" sldId="257"/>
            <ac:grpSpMk id="103" creationId="{00000000-0000-0000-0000-000000000000}"/>
          </ac:grpSpMkLst>
        </pc:grpChg>
        <pc:picChg chg="add del mod modCrop">
          <ac:chgData name="Wang, Helen (NIH/NHGRI) [E]" userId="1cd776f7-6f6e-4168-98be-39610a9ff635" providerId="ADAL" clId="{9EA4689A-F0D2-472A-95A7-74E3184FDFD3}" dt="2022-11-10T21:25:40.171" v="9268" actId="478"/>
          <ac:picMkLst>
            <pc:docMk/>
            <pc:sldMk cId="703180931" sldId="257"/>
            <ac:picMk id="4" creationId="{D3AACA3D-2BD6-42C7-BB79-7509873533C3}"/>
          </ac:picMkLst>
        </pc:picChg>
        <pc:picChg chg="add del mod">
          <ac:chgData name="Wang, Helen (NIH/NHGRI) [E]" userId="1cd776f7-6f6e-4168-98be-39610a9ff635" providerId="ADAL" clId="{9EA4689A-F0D2-472A-95A7-74E3184FDFD3}" dt="2022-11-10T21:25:37.319" v="9265" actId="22"/>
          <ac:picMkLst>
            <pc:docMk/>
            <pc:sldMk cId="703180931" sldId="257"/>
            <ac:picMk id="7" creationId="{6631ADB5-2D40-4B66-B23E-8660DED06079}"/>
          </ac:picMkLst>
        </pc:picChg>
        <pc:picChg chg="del mod">
          <ac:chgData name="Wang, Helen (NIH/NHGRI) [E]" userId="1cd776f7-6f6e-4168-98be-39610a9ff635" providerId="ADAL" clId="{9EA4689A-F0D2-472A-95A7-74E3184FDFD3}" dt="2022-11-10T21:02:32.956" v="9143" actId="478"/>
          <ac:picMkLst>
            <pc:docMk/>
            <pc:sldMk cId="703180931" sldId="257"/>
            <ac:picMk id="9" creationId="{74DCC738-02DF-479D-BDBA-AD51667F4A9F}"/>
          </ac:picMkLst>
        </pc:picChg>
        <pc:picChg chg="add del mod">
          <ac:chgData name="Wang, Helen (NIH/NHGRI) [E]" userId="1cd776f7-6f6e-4168-98be-39610a9ff635" providerId="ADAL" clId="{9EA4689A-F0D2-472A-95A7-74E3184FDFD3}" dt="2022-11-10T21:26:22.896" v="9273" actId="478"/>
          <ac:picMkLst>
            <pc:docMk/>
            <pc:sldMk cId="703180931" sldId="257"/>
            <ac:picMk id="10" creationId="{50CBB6EC-E0D9-4402-B543-A282A38C6062}"/>
          </ac:picMkLst>
        </pc:picChg>
        <pc:picChg chg="mod">
          <ac:chgData name="Wang, Helen (NIH/NHGRI) [E]" userId="1cd776f7-6f6e-4168-98be-39610a9ff635" providerId="ADAL" clId="{9EA4689A-F0D2-472A-95A7-74E3184FDFD3}" dt="2022-11-10T21:08:16.846" v="9229" actId="1035"/>
          <ac:picMkLst>
            <pc:docMk/>
            <pc:sldMk cId="703180931" sldId="257"/>
            <ac:picMk id="12" creationId="{10227059-9040-49EE-9FC1-EA252FA325ED}"/>
          </ac:picMkLst>
        </pc:picChg>
        <pc:picChg chg="add mod modCrop">
          <ac:chgData name="Wang, Helen (NIH/NHGRI) [E]" userId="1cd776f7-6f6e-4168-98be-39610a9ff635" providerId="ADAL" clId="{9EA4689A-F0D2-472A-95A7-74E3184FDFD3}" dt="2022-11-10T21:27:47.266" v="9334" actId="14100"/>
          <ac:picMkLst>
            <pc:docMk/>
            <pc:sldMk cId="703180931" sldId="257"/>
            <ac:picMk id="14" creationId="{D2F9A95F-EA90-4F31-BA7C-2A5FB7172190}"/>
          </ac:picMkLst>
        </pc:picChg>
        <pc:picChg chg="mod ord">
          <ac:chgData name="Wang, Helen (NIH/NHGRI) [E]" userId="1cd776f7-6f6e-4168-98be-39610a9ff635" providerId="ADAL" clId="{9EA4689A-F0D2-472A-95A7-74E3184FDFD3}" dt="2022-11-10T21:26:50.644" v="9281" actId="14100"/>
          <ac:picMkLst>
            <pc:docMk/>
            <pc:sldMk cId="703180931" sldId="257"/>
            <ac:picMk id="15" creationId="{2875D539-8F4B-4AF6-92D2-464035FC61D3}"/>
          </ac:picMkLst>
        </pc:picChg>
        <pc:picChg chg="add del mod modCrop">
          <ac:chgData name="Wang, Helen (NIH/NHGRI) [E]" userId="1cd776f7-6f6e-4168-98be-39610a9ff635" providerId="ADAL" clId="{9EA4689A-F0D2-472A-95A7-74E3184FDFD3}" dt="2022-11-10T21:08:47.065" v="9247"/>
          <ac:picMkLst>
            <pc:docMk/>
            <pc:sldMk cId="703180931" sldId="257"/>
            <ac:picMk id="54" creationId="{3E143043-74AE-4076-9B18-DE4BB76CB1B0}"/>
          </ac:picMkLst>
        </pc:picChg>
        <pc:picChg chg="mod">
          <ac:chgData name="Wang, Helen (NIH/NHGRI) [E]" userId="1cd776f7-6f6e-4168-98be-39610a9ff635" providerId="ADAL" clId="{9EA4689A-F0D2-472A-95A7-74E3184FDFD3}" dt="2022-11-14T19:31:02.553" v="9369" actId="14100"/>
          <ac:picMkLst>
            <pc:docMk/>
            <pc:sldMk cId="703180931" sldId="257"/>
            <ac:picMk id="122" creationId="{00000000-0000-0000-0000-000000000000}"/>
          </ac:picMkLst>
        </pc:picChg>
      </pc:sldChg>
    </pc:docChg>
  </pc:docChgLst>
  <pc:docChgLst>
    <pc:chgData name="Wang, Helen (NIH/NHGRI) [F]" userId="1cd776f7-6f6e-4168-98be-39610a9ff635" providerId="ADAL" clId="{0AC8817A-2D95-4B1F-835C-74BD3A51CB3D}"/>
    <pc:docChg chg="undo custSel addSld delSld modSld sldOrd">
      <pc:chgData name="Wang, Helen (NIH/NHGRI) [F]" userId="1cd776f7-6f6e-4168-98be-39610a9ff635" providerId="ADAL" clId="{0AC8817A-2D95-4B1F-835C-74BD3A51CB3D}" dt="2023-10-18T15:14:37.324" v="7622" actId="14100"/>
      <pc:docMkLst>
        <pc:docMk/>
      </pc:docMkLst>
      <pc:sldChg chg="addSp delSp modSp del mod modNotesTx">
        <pc:chgData name="Wang, Helen (NIH/NHGRI) [F]" userId="1cd776f7-6f6e-4168-98be-39610a9ff635" providerId="ADAL" clId="{0AC8817A-2D95-4B1F-835C-74BD3A51CB3D}" dt="2023-10-11T15:30:53.468" v="3480" actId="47"/>
        <pc:sldMkLst>
          <pc:docMk/>
          <pc:sldMk cId="703180931" sldId="257"/>
        </pc:sldMkLst>
        <pc:spChg chg="add del mod">
          <ac:chgData name="Wang, Helen (NIH/NHGRI) [F]" userId="1cd776f7-6f6e-4168-98be-39610a9ff635" providerId="ADAL" clId="{0AC8817A-2D95-4B1F-835C-74BD3A51CB3D}" dt="2023-10-06T14:55:29.900" v="1182" actId="21"/>
          <ac:spMkLst>
            <pc:docMk/>
            <pc:sldMk cId="703180931" sldId="257"/>
            <ac:spMk id="2" creationId="{093992AB-CC43-59E2-E56F-6DA7AB1C293E}"/>
          </ac:spMkLst>
        </pc:spChg>
        <pc:spChg chg="add del">
          <ac:chgData name="Wang, Helen (NIH/NHGRI) [F]" userId="1cd776f7-6f6e-4168-98be-39610a9ff635" providerId="ADAL" clId="{0AC8817A-2D95-4B1F-835C-74BD3A51CB3D}" dt="2023-10-06T14:10:44.595" v="2" actId="478"/>
          <ac:spMkLst>
            <pc:docMk/>
            <pc:sldMk cId="703180931" sldId="257"/>
            <ac:spMk id="11" creationId="{CD4AF201-CCFE-4B56-B1B7-4DD55891A81C}"/>
          </ac:spMkLst>
        </pc:spChg>
        <pc:spChg chg="add del">
          <ac:chgData name="Wang, Helen (NIH/NHGRI) [F]" userId="1cd776f7-6f6e-4168-98be-39610a9ff635" providerId="ADAL" clId="{0AC8817A-2D95-4B1F-835C-74BD3A51CB3D}" dt="2023-10-06T14:10:44.595" v="2" actId="478"/>
          <ac:spMkLst>
            <pc:docMk/>
            <pc:sldMk cId="703180931" sldId="257"/>
            <ac:spMk id="16" creationId="{1B8C504E-D370-43D4-9227-68C777F344DC}"/>
          </ac:spMkLst>
        </pc:spChg>
        <pc:spChg chg="add del">
          <ac:chgData name="Wang, Helen (NIH/NHGRI) [F]" userId="1cd776f7-6f6e-4168-98be-39610a9ff635" providerId="ADAL" clId="{0AC8817A-2D95-4B1F-835C-74BD3A51CB3D}" dt="2023-10-06T14:10:44.595" v="2" actId="478"/>
          <ac:spMkLst>
            <pc:docMk/>
            <pc:sldMk cId="703180931" sldId="257"/>
            <ac:spMk id="47" creationId="{1C550410-1ABC-4541-9BB7-B115041D92A0}"/>
          </ac:spMkLst>
        </pc:spChg>
        <pc:spChg chg="add del">
          <ac:chgData name="Wang, Helen (NIH/NHGRI) [F]" userId="1cd776f7-6f6e-4168-98be-39610a9ff635" providerId="ADAL" clId="{0AC8817A-2D95-4B1F-835C-74BD3A51CB3D}" dt="2023-10-06T14:10:44.595" v="2" actId="478"/>
          <ac:spMkLst>
            <pc:docMk/>
            <pc:sldMk cId="703180931" sldId="257"/>
            <ac:spMk id="65" creationId="{1AAD80A4-43DD-4B8A-8F25-1929BABC3DF6}"/>
          </ac:spMkLst>
        </pc:spChg>
        <pc:spChg chg="add del">
          <ac:chgData name="Wang, Helen (NIH/NHGRI) [F]" userId="1cd776f7-6f6e-4168-98be-39610a9ff635" providerId="ADAL" clId="{0AC8817A-2D95-4B1F-835C-74BD3A51CB3D}" dt="2023-10-06T14:10:44.595" v="2" actId="478"/>
          <ac:spMkLst>
            <pc:docMk/>
            <pc:sldMk cId="703180931" sldId="257"/>
            <ac:spMk id="112" creationId="{00000000-0000-0000-0000-000000000000}"/>
          </ac:spMkLst>
        </pc:spChg>
        <pc:spChg chg="add del">
          <ac:chgData name="Wang, Helen (NIH/NHGRI) [F]" userId="1cd776f7-6f6e-4168-98be-39610a9ff635" providerId="ADAL" clId="{0AC8817A-2D95-4B1F-835C-74BD3A51CB3D}" dt="2023-10-06T14:10:44.595" v="2" actId="478"/>
          <ac:spMkLst>
            <pc:docMk/>
            <pc:sldMk cId="703180931" sldId="257"/>
            <ac:spMk id="115" creationId="{00000000-0000-0000-0000-000000000000}"/>
          </ac:spMkLst>
        </pc:spChg>
        <pc:spChg chg="add del">
          <ac:chgData name="Wang, Helen (NIH/NHGRI) [F]" userId="1cd776f7-6f6e-4168-98be-39610a9ff635" providerId="ADAL" clId="{0AC8817A-2D95-4B1F-835C-74BD3A51CB3D}" dt="2023-10-06T14:10:44.595" v="2" actId="478"/>
          <ac:spMkLst>
            <pc:docMk/>
            <pc:sldMk cId="703180931" sldId="257"/>
            <ac:spMk id="116" creationId="{00000000-0000-0000-0000-000000000000}"/>
          </ac:spMkLst>
        </pc:spChg>
        <pc:spChg chg="add del">
          <ac:chgData name="Wang, Helen (NIH/NHGRI) [F]" userId="1cd776f7-6f6e-4168-98be-39610a9ff635" providerId="ADAL" clId="{0AC8817A-2D95-4B1F-835C-74BD3A51CB3D}" dt="2023-10-06T14:10:44.595" v="2" actId="478"/>
          <ac:spMkLst>
            <pc:docMk/>
            <pc:sldMk cId="703180931" sldId="257"/>
            <ac:spMk id="117" creationId="{00000000-0000-0000-0000-000000000000}"/>
          </ac:spMkLst>
        </pc:spChg>
        <pc:spChg chg="add del">
          <ac:chgData name="Wang, Helen (NIH/NHGRI) [F]" userId="1cd776f7-6f6e-4168-98be-39610a9ff635" providerId="ADAL" clId="{0AC8817A-2D95-4B1F-835C-74BD3A51CB3D}" dt="2023-10-06T14:10:44.595" v="2" actId="478"/>
          <ac:spMkLst>
            <pc:docMk/>
            <pc:sldMk cId="703180931" sldId="257"/>
            <ac:spMk id="118" creationId="{00000000-0000-0000-0000-000000000000}"/>
          </ac:spMkLst>
        </pc:spChg>
        <pc:grpChg chg="add del">
          <ac:chgData name="Wang, Helen (NIH/NHGRI) [F]" userId="1cd776f7-6f6e-4168-98be-39610a9ff635" providerId="ADAL" clId="{0AC8817A-2D95-4B1F-835C-74BD3A51CB3D}" dt="2023-10-06T14:10:44.595" v="2" actId="478"/>
          <ac:grpSpMkLst>
            <pc:docMk/>
            <pc:sldMk cId="703180931" sldId="257"/>
            <ac:grpSpMk id="44" creationId="{9BA768B3-90EA-4124-B6C5-4C97C13BE8FC}"/>
          </ac:grpSpMkLst>
        </pc:grpChg>
        <pc:grpChg chg="add del">
          <ac:chgData name="Wang, Helen (NIH/NHGRI) [F]" userId="1cd776f7-6f6e-4168-98be-39610a9ff635" providerId="ADAL" clId="{0AC8817A-2D95-4B1F-835C-74BD3A51CB3D}" dt="2023-10-06T14:10:44.595" v="2" actId="478"/>
          <ac:grpSpMkLst>
            <pc:docMk/>
            <pc:sldMk cId="703180931" sldId="257"/>
            <ac:grpSpMk id="94" creationId="{00000000-0000-0000-0000-000000000000}"/>
          </ac:grpSpMkLst>
        </pc:grpChg>
        <pc:grpChg chg="add del">
          <ac:chgData name="Wang, Helen (NIH/NHGRI) [F]" userId="1cd776f7-6f6e-4168-98be-39610a9ff635" providerId="ADAL" clId="{0AC8817A-2D95-4B1F-835C-74BD3A51CB3D}" dt="2023-10-06T14:10:44.595" v="2" actId="478"/>
          <ac:grpSpMkLst>
            <pc:docMk/>
            <pc:sldMk cId="703180931" sldId="257"/>
            <ac:grpSpMk id="100" creationId="{00000000-0000-0000-0000-000000000000}"/>
          </ac:grpSpMkLst>
        </pc:grpChg>
        <pc:grpChg chg="add del">
          <ac:chgData name="Wang, Helen (NIH/NHGRI) [F]" userId="1cd776f7-6f6e-4168-98be-39610a9ff635" providerId="ADAL" clId="{0AC8817A-2D95-4B1F-835C-74BD3A51CB3D}" dt="2023-10-06T14:10:44.595" v="2" actId="478"/>
          <ac:grpSpMkLst>
            <pc:docMk/>
            <pc:sldMk cId="703180931" sldId="257"/>
            <ac:grpSpMk id="103" creationId="{00000000-0000-0000-0000-000000000000}"/>
          </ac:grpSpMkLst>
        </pc:grpChg>
        <pc:picChg chg="add del">
          <ac:chgData name="Wang, Helen (NIH/NHGRI) [F]" userId="1cd776f7-6f6e-4168-98be-39610a9ff635" providerId="ADAL" clId="{0AC8817A-2D95-4B1F-835C-74BD3A51CB3D}" dt="2023-10-06T14:10:44.595" v="2" actId="478"/>
          <ac:picMkLst>
            <pc:docMk/>
            <pc:sldMk cId="703180931" sldId="257"/>
            <ac:picMk id="12" creationId="{10227059-9040-49EE-9FC1-EA252FA325ED}"/>
          </ac:picMkLst>
        </pc:picChg>
        <pc:picChg chg="add del">
          <ac:chgData name="Wang, Helen (NIH/NHGRI) [F]" userId="1cd776f7-6f6e-4168-98be-39610a9ff635" providerId="ADAL" clId="{0AC8817A-2D95-4B1F-835C-74BD3A51CB3D}" dt="2023-10-06T14:10:44.595" v="2" actId="478"/>
          <ac:picMkLst>
            <pc:docMk/>
            <pc:sldMk cId="703180931" sldId="257"/>
            <ac:picMk id="14" creationId="{D2F9A95F-EA90-4F31-BA7C-2A5FB7172190}"/>
          </ac:picMkLst>
        </pc:picChg>
        <pc:picChg chg="add del">
          <ac:chgData name="Wang, Helen (NIH/NHGRI) [F]" userId="1cd776f7-6f6e-4168-98be-39610a9ff635" providerId="ADAL" clId="{0AC8817A-2D95-4B1F-835C-74BD3A51CB3D}" dt="2023-10-06T14:10:44.595" v="2" actId="478"/>
          <ac:picMkLst>
            <pc:docMk/>
            <pc:sldMk cId="703180931" sldId="257"/>
            <ac:picMk id="15" creationId="{2875D539-8F4B-4AF6-92D2-464035FC61D3}"/>
          </ac:picMkLst>
        </pc:picChg>
        <pc:picChg chg="add del">
          <ac:chgData name="Wang, Helen (NIH/NHGRI) [F]" userId="1cd776f7-6f6e-4168-98be-39610a9ff635" providerId="ADAL" clId="{0AC8817A-2D95-4B1F-835C-74BD3A51CB3D}" dt="2023-10-06T14:10:44.595" v="2" actId="478"/>
          <ac:picMkLst>
            <pc:docMk/>
            <pc:sldMk cId="703180931" sldId="257"/>
            <ac:picMk id="122" creationId="{00000000-0000-0000-0000-000000000000}"/>
          </ac:picMkLst>
        </pc:picChg>
      </pc:sldChg>
      <pc:sldChg chg="addSp delSp modSp add del mod setBg addCm modCm modNotesTx">
        <pc:chgData name="Wang, Helen (NIH/NHGRI) [F]" userId="1cd776f7-6f6e-4168-98be-39610a9ff635" providerId="ADAL" clId="{0AC8817A-2D95-4B1F-835C-74BD3A51CB3D}" dt="2023-10-18T14:50:01.958" v="7168" actId="47"/>
        <pc:sldMkLst>
          <pc:docMk/>
          <pc:sldMk cId="3915090061" sldId="258"/>
        </pc:sldMkLst>
        <pc:spChg chg="add del mod">
          <ac:chgData name="Wang, Helen (NIH/NHGRI) [F]" userId="1cd776f7-6f6e-4168-98be-39610a9ff635" providerId="ADAL" clId="{0AC8817A-2D95-4B1F-835C-74BD3A51CB3D}" dt="2023-10-06T14:30:32.044" v="314" actId="478"/>
          <ac:spMkLst>
            <pc:docMk/>
            <pc:sldMk cId="3915090061" sldId="258"/>
            <ac:spMk id="2" creationId="{7F4B42E5-A9C9-19D9-E4F3-D124ACD0C91D}"/>
          </ac:spMkLst>
        </pc:spChg>
        <pc:spChg chg="add mod">
          <ac:chgData name="Wang, Helen (NIH/NHGRI) [F]" userId="1cd776f7-6f6e-4168-98be-39610a9ff635" providerId="ADAL" clId="{0AC8817A-2D95-4B1F-835C-74BD3A51CB3D}" dt="2023-10-10T20:43:08.784" v="3203" actId="207"/>
          <ac:spMkLst>
            <pc:docMk/>
            <pc:sldMk cId="3915090061" sldId="258"/>
            <ac:spMk id="8" creationId="{A0A8D608-EB48-5E2C-E99C-3E5B97E3E5FE}"/>
          </ac:spMkLst>
        </pc:spChg>
        <pc:spChg chg="add mod">
          <ac:chgData name="Wang, Helen (NIH/NHGRI) [F]" userId="1cd776f7-6f6e-4168-98be-39610a9ff635" providerId="ADAL" clId="{0AC8817A-2D95-4B1F-835C-74BD3A51CB3D}" dt="2023-10-06T14:46:16.817" v="529" actId="1076"/>
          <ac:spMkLst>
            <pc:docMk/>
            <pc:sldMk cId="3915090061" sldId="258"/>
            <ac:spMk id="9" creationId="{6D73320F-EFE0-7586-E858-30EE0ACC45CB}"/>
          </ac:spMkLst>
        </pc:spChg>
        <pc:spChg chg="del">
          <ac:chgData name="Wang, Helen (NIH/NHGRI) [F]" userId="1cd776f7-6f6e-4168-98be-39610a9ff635" providerId="ADAL" clId="{0AC8817A-2D95-4B1F-835C-74BD3A51CB3D}" dt="2023-10-06T14:10:53.477" v="4" actId="478"/>
          <ac:spMkLst>
            <pc:docMk/>
            <pc:sldMk cId="3915090061" sldId="258"/>
            <ac:spMk id="11" creationId="{CD4AF201-CCFE-4B56-B1B7-4DD55891A81C}"/>
          </ac:spMkLst>
        </pc:spChg>
        <pc:spChg chg="del">
          <ac:chgData name="Wang, Helen (NIH/NHGRI) [F]" userId="1cd776f7-6f6e-4168-98be-39610a9ff635" providerId="ADAL" clId="{0AC8817A-2D95-4B1F-835C-74BD3A51CB3D}" dt="2023-10-06T14:10:53.477" v="4" actId="478"/>
          <ac:spMkLst>
            <pc:docMk/>
            <pc:sldMk cId="3915090061" sldId="258"/>
            <ac:spMk id="16" creationId="{1B8C504E-D370-43D4-9227-68C777F344DC}"/>
          </ac:spMkLst>
        </pc:spChg>
        <pc:spChg chg="add mod ord">
          <ac:chgData name="Wang, Helen (NIH/NHGRI) [F]" userId="1cd776f7-6f6e-4168-98be-39610a9ff635" providerId="ADAL" clId="{0AC8817A-2D95-4B1F-835C-74BD3A51CB3D}" dt="2023-10-06T14:36:34.176" v="359" actId="14100"/>
          <ac:spMkLst>
            <pc:docMk/>
            <pc:sldMk cId="3915090061" sldId="258"/>
            <ac:spMk id="17" creationId="{13185A11-543E-A8B0-8172-783766BC376A}"/>
          </ac:spMkLst>
        </pc:spChg>
        <pc:spChg chg="add mod">
          <ac:chgData name="Wang, Helen (NIH/NHGRI) [F]" userId="1cd776f7-6f6e-4168-98be-39610a9ff635" providerId="ADAL" clId="{0AC8817A-2D95-4B1F-835C-74BD3A51CB3D}" dt="2023-10-06T14:40:16.905" v="381" actId="34135"/>
          <ac:spMkLst>
            <pc:docMk/>
            <pc:sldMk cId="3915090061" sldId="258"/>
            <ac:spMk id="19" creationId="{40C83E64-BA41-F63B-387C-62F7AEB3C859}"/>
          </ac:spMkLst>
        </pc:spChg>
        <pc:spChg chg="add mod">
          <ac:chgData name="Wang, Helen (NIH/NHGRI) [F]" userId="1cd776f7-6f6e-4168-98be-39610a9ff635" providerId="ADAL" clId="{0AC8817A-2D95-4B1F-835C-74BD3A51CB3D}" dt="2023-10-06T14:40:16.905" v="381" actId="34135"/>
          <ac:spMkLst>
            <pc:docMk/>
            <pc:sldMk cId="3915090061" sldId="258"/>
            <ac:spMk id="20" creationId="{F17B0336-9ABC-5CA5-9335-66158C17FE35}"/>
          </ac:spMkLst>
        </pc:spChg>
        <pc:spChg chg="add mod">
          <ac:chgData name="Wang, Helen (NIH/NHGRI) [F]" userId="1cd776f7-6f6e-4168-98be-39610a9ff635" providerId="ADAL" clId="{0AC8817A-2D95-4B1F-835C-74BD3A51CB3D}" dt="2023-10-10T18:51:48.502" v="3071" actId="34135"/>
          <ac:spMkLst>
            <pc:docMk/>
            <pc:sldMk cId="3915090061" sldId="258"/>
            <ac:spMk id="21" creationId="{F9588C4B-991B-51D6-4ED5-CD761915DDDF}"/>
          </ac:spMkLst>
        </pc:spChg>
        <pc:spChg chg="add mod">
          <ac:chgData name="Wang, Helen (NIH/NHGRI) [F]" userId="1cd776f7-6f6e-4168-98be-39610a9ff635" providerId="ADAL" clId="{0AC8817A-2D95-4B1F-835C-74BD3A51CB3D}" dt="2023-10-06T14:40:16.905" v="381" actId="34135"/>
          <ac:spMkLst>
            <pc:docMk/>
            <pc:sldMk cId="3915090061" sldId="258"/>
            <ac:spMk id="22" creationId="{B404064B-B2E0-E17C-AFC2-2BE9DE76402D}"/>
          </ac:spMkLst>
        </pc:spChg>
        <pc:spChg chg="add mod">
          <ac:chgData name="Wang, Helen (NIH/NHGRI) [F]" userId="1cd776f7-6f6e-4168-98be-39610a9ff635" providerId="ADAL" clId="{0AC8817A-2D95-4B1F-835C-74BD3A51CB3D}" dt="2023-10-10T18:56:11.347" v="3174"/>
          <ac:spMkLst>
            <pc:docMk/>
            <pc:sldMk cId="3915090061" sldId="258"/>
            <ac:spMk id="23" creationId="{AE7D0D11-7404-FADF-2A44-8494FC58006F}"/>
          </ac:spMkLst>
        </pc:spChg>
        <pc:spChg chg="add mod">
          <ac:chgData name="Wang, Helen (NIH/NHGRI) [F]" userId="1cd776f7-6f6e-4168-98be-39610a9ff635" providerId="ADAL" clId="{0AC8817A-2D95-4B1F-835C-74BD3A51CB3D}" dt="2023-10-10T18:56:16.320" v="3175"/>
          <ac:spMkLst>
            <pc:docMk/>
            <pc:sldMk cId="3915090061" sldId="258"/>
            <ac:spMk id="24" creationId="{AC57C084-42D1-FA54-0554-CF6D8927C6EB}"/>
          </ac:spMkLst>
        </pc:spChg>
        <pc:spChg chg="add mod">
          <ac:chgData name="Wang, Helen (NIH/NHGRI) [F]" userId="1cd776f7-6f6e-4168-98be-39610a9ff635" providerId="ADAL" clId="{0AC8817A-2D95-4B1F-835C-74BD3A51CB3D}" dt="2023-10-10T18:56:21.112" v="3176"/>
          <ac:spMkLst>
            <pc:docMk/>
            <pc:sldMk cId="3915090061" sldId="258"/>
            <ac:spMk id="25" creationId="{8D920776-95A1-D2E7-87D0-056EC44FC1A0}"/>
          </ac:spMkLst>
        </pc:spChg>
        <pc:spChg chg="add mod">
          <ac:chgData name="Wang, Helen (NIH/NHGRI) [F]" userId="1cd776f7-6f6e-4168-98be-39610a9ff635" providerId="ADAL" clId="{0AC8817A-2D95-4B1F-835C-74BD3A51CB3D}" dt="2023-10-10T18:56:26.371" v="3177"/>
          <ac:spMkLst>
            <pc:docMk/>
            <pc:sldMk cId="3915090061" sldId="258"/>
            <ac:spMk id="26" creationId="{425BEDCF-D3F7-ED42-D98F-D32E06B47BF4}"/>
          </ac:spMkLst>
        </pc:spChg>
        <pc:spChg chg="add mod">
          <ac:chgData name="Wang, Helen (NIH/NHGRI) [F]" userId="1cd776f7-6f6e-4168-98be-39610a9ff635" providerId="ADAL" clId="{0AC8817A-2D95-4B1F-835C-74BD3A51CB3D}" dt="2023-10-10T18:57:53.725" v="3186" actId="1076"/>
          <ac:spMkLst>
            <pc:docMk/>
            <pc:sldMk cId="3915090061" sldId="258"/>
            <ac:spMk id="27" creationId="{9C0365EF-CBF6-3E95-88A8-6A163136ABCE}"/>
          </ac:spMkLst>
        </pc:spChg>
        <pc:spChg chg="add mod">
          <ac:chgData name="Wang, Helen (NIH/NHGRI) [F]" userId="1cd776f7-6f6e-4168-98be-39610a9ff635" providerId="ADAL" clId="{0AC8817A-2D95-4B1F-835C-74BD3A51CB3D}" dt="2023-10-10T18:57:53.725" v="3186" actId="1076"/>
          <ac:spMkLst>
            <pc:docMk/>
            <pc:sldMk cId="3915090061" sldId="258"/>
            <ac:spMk id="28" creationId="{A8FCDE20-7689-C35C-3879-5BB646CCBA72}"/>
          </ac:spMkLst>
        </pc:spChg>
        <pc:spChg chg="add mod">
          <ac:chgData name="Wang, Helen (NIH/NHGRI) [F]" userId="1cd776f7-6f6e-4168-98be-39610a9ff635" providerId="ADAL" clId="{0AC8817A-2D95-4B1F-835C-74BD3A51CB3D}" dt="2023-10-10T18:57:53.725" v="3186" actId="1076"/>
          <ac:spMkLst>
            <pc:docMk/>
            <pc:sldMk cId="3915090061" sldId="258"/>
            <ac:spMk id="29" creationId="{918FA3AF-DEEC-73BF-799D-D190B96A592A}"/>
          </ac:spMkLst>
        </pc:spChg>
        <pc:spChg chg="add mod">
          <ac:chgData name="Wang, Helen (NIH/NHGRI) [F]" userId="1cd776f7-6f6e-4168-98be-39610a9ff635" providerId="ADAL" clId="{0AC8817A-2D95-4B1F-835C-74BD3A51CB3D}" dt="2023-10-06T14:44:59.411" v="520" actId="1076"/>
          <ac:spMkLst>
            <pc:docMk/>
            <pc:sldMk cId="3915090061" sldId="258"/>
            <ac:spMk id="30" creationId="{3568D0B2-D2EE-BCA5-7BA4-7BB06AA9F04A}"/>
          </ac:spMkLst>
        </pc:spChg>
        <pc:spChg chg="add del mod">
          <ac:chgData name="Wang, Helen (NIH/NHGRI) [F]" userId="1cd776f7-6f6e-4168-98be-39610a9ff635" providerId="ADAL" clId="{0AC8817A-2D95-4B1F-835C-74BD3A51CB3D}" dt="2023-10-06T14:47:42.410" v="638" actId="478"/>
          <ac:spMkLst>
            <pc:docMk/>
            <pc:sldMk cId="3915090061" sldId="258"/>
            <ac:spMk id="31" creationId="{6C1D1867-8AEF-2F70-4129-B3739A2E4E46}"/>
          </ac:spMkLst>
        </pc:spChg>
        <pc:spChg chg="add mod">
          <ac:chgData name="Wang, Helen (NIH/NHGRI) [F]" userId="1cd776f7-6f6e-4168-98be-39610a9ff635" providerId="ADAL" clId="{0AC8817A-2D95-4B1F-835C-74BD3A51CB3D}" dt="2023-10-10T14:59:23.375" v="2596" actId="1035"/>
          <ac:spMkLst>
            <pc:docMk/>
            <pc:sldMk cId="3915090061" sldId="258"/>
            <ac:spMk id="32" creationId="{04FB0495-9764-5A04-FC19-8BA734B901B1}"/>
          </ac:spMkLst>
        </pc:spChg>
        <pc:spChg chg="add mod">
          <ac:chgData name="Wang, Helen (NIH/NHGRI) [F]" userId="1cd776f7-6f6e-4168-98be-39610a9ff635" providerId="ADAL" clId="{0AC8817A-2D95-4B1F-835C-74BD3A51CB3D}" dt="2023-10-10T14:58:56.920" v="2590" actId="1036"/>
          <ac:spMkLst>
            <pc:docMk/>
            <pc:sldMk cId="3915090061" sldId="258"/>
            <ac:spMk id="33" creationId="{85BC14E2-0370-22EF-1E08-D414FEBEB7FB}"/>
          </ac:spMkLst>
        </pc:spChg>
        <pc:spChg chg="add mod">
          <ac:chgData name="Wang, Helen (NIH/NHGRI) [F]" userId="1cd776f7-6f6e-4168-98be-39610a9ff635" providerId="ADAL" clId="{0AC8817A-2D95-4B1F-835C-74BD3A51CB3D}" dt="2023-10-10T18:40:47.754" v="2802" actId="20577"/>
          <ac:spMkLst>
            <pc:docMk/>
            <pc:sldMk cId="3915090061" sldId="258"/>
            <ac:spMk id="34" creationId="{D349CC6C-9049-45B9-924A-367D95AEAD91}"/>
          </ac:spMkLst>
        </pc:spChg>
        <pc:spChg chg="del">
          <ac:chgData name="Wang, Helen (NIH/NHGRI) [F]" userId="1cd776f7-6f6e-4168-98be-39610a9ff635" providerId="ADAL" clId="{0AC8817A-2D95-4B1F-835C-74BD3A51CB3D}" dt="2023-10-06T14:10:53.477" v="4" actId="478"/>
          <ac:spMkLst>
            <pc:docMk/>
            <pc:sldMk cId="3915090061" sldId="258"/>
            <ac:spMk id="47" creationId="{1C550410-1ABC-4541-9BB7-B115041D92A0}"/>
          </ac:spMkLst>
        </pc:spChg>
        <pc:spChg chg="add del">
          <ac:chgData name="Wang, Helen (NIH/NHGRI) [F]" userId="1cd776f7-6f6e-4168-98be-39610a9ff635" providerId="ADAL" clId="{0AC8817A-2D95-4B1F-835C-74BD3A51CB3D}" dt="2023-10-10T20:40:32.339" v="3190"/>
          <ac:spMkLst>
            <pc:docMk/>
            <pc:sldMk cId="3915090061" sldId="258"/>
            <ac:spMk id="53" creationId="{410811DE-4330-C3C6-ED5D-856ECD80194E}"/>
          </ac:spMkLst>
        </pc:spChg>
        <pc:spChg chg="add del mod">
          <ac:chgData name="Wang, Helen (NIH/NHGRI) [F]" userId="1cd776f7-6f6e-4168-98be-39610a9ff635" providerId="ADAL" clId="{0AC8817A-2D95-4B1F-835C-74BD3A51CB3D}" dt="2023-10-10T20:40:37.736" v="3193" actId="478"/>
          <ac:spMkLst>
            <pc:docMk/>
            <pc:sldMk cId="3915090061" sldId="258"/>
            <ac:spMk id="54" creationId="{420A9844-438B-FCDC-8486-5DF4355B0C71}"/>
          </ac:spMkLst>
        </pc:spChg>
        <pc:spChg chg="add del mod">
          <ac:chgData name="Wang, Helen (NIH/NHGRI) [F]" userId="1cd776f7-6f6e-4168-98be-39610a9ff635" providerId="ADAL" clId="{0AC8817A-2D95-4B1F-835C-74BD3A51CB3D}" dt="2023-10-10T20:40:57.900" v="3197"/>
          <ac:spMkLst>
            <pc:docMk/>
            <pc:sldMk cId="3915090061" sldId="258"/>
            <ac:spMk id="55" creationId="{798AFD90-5DCA-42DE-179A-E07661B9770F}"/>
          </ac:spMkLst>
        </pc:spChg>
        <pc:spChg chg="add del mod">
          <ac:chgData name="Wang, Helen (NIH/NHGRI) [F]" userId="1cd776f7-6f6e-4168-98be-39610a9ff635" providerId="ADAL" clId="{0AC8817A-2D95-4B1F-835C-74BD3A51CB3D}" dt="2023-10-10T21:10:05.413" v="3207" actId="478"/>
          <ac:spMkLst>
            <pc:docMk/>
            <pc:sldMk cId="3915090061" sldId="258"/>
            <ac:spMk id="58" creationId="{ABCBFACD-F6E1-6291-E6F3-4FA3C5A0A833}"/>
          </ac:spMkLst>
        </pc:spChg>
        <pc:spChg chg="del">
          <ac:chgData name="Wang, Helen (NIH/NHGRI) [F]" userId="1cd776f7-6f6e-4168-98be-39610a9ff635" providerId="ADAL" clId="{0AC8817A-2D95-4B1F-835C-74BD3A51CB3D}" dt="2023-10-06T14:10:53.477" v="4" actId="478"/>
          <ac:spMkLst>
            <pc:docMk/>
            <pc:sldMk cId="3915090061" sldId="258"/>
            <ac:spMk id="65" creationId="{1AAD80A4-43DD-4B8A-8F25-1929BABC3DF6}"/>
          </ac:spMkLst>
        </pc:spChg>
        <pc:spChg chg="del mod">
          <ac:chgData name="Wang, Helen (NIH/NHGRI) [F]" userId="1cd776f7-6f6e-4168-98be-39610a9ff635" providerId="ADAL" clId="{0AC8817A-2D95-4B1F-835C-74BD3A51CB3D}" dt="2023-10-06T14:27:51.163" v="312" actId="21"/>
          <ac:spMkLst>
            <pc:docMk/>
            <pc:sldMk cId="3915090061" sldId="258"/>
            <ac:spMk id="89" creationId="{00000000-0000-0000-0000-000000000000}"/>
          </ac:spMkLst>
        </pc:spChg>
        <pc:spChg chg="del mod">
          <ac:chgData name="Wang, Helen (NIH/NHGRI) [F]" userId="1cd776f7-6f6e-4168-98be-39610a9ff635" providerId="ADAL" clId="{0AC8817A-2D95-4B1F-835C-74BD3A51CB3D}" dt="2023-10-06T14:27:51.163" v="312" actId="21"/>
          <ac:spMkLst>
            <pc:docMk/>
            <pc:sldMk cId="3915090061" sldId="258"/>
            <ac:spMk id="90" creationId="{00000000-0000-0000-0000-000000000000}"/>
          </ac:spMkLst>
        </pc:spChg>
        <pc:spChg chg="del">
          <ac:chgData name="Wang, Helen (NIH/NHGRI) [F]" userId="1cd776f7-6f6e-4168-98be-39610a9ff635" providerId="ADAL" clId="{0AC8817A-2D95-4B1F-835C-74BD3A51CB3D}" dt="2023-10-06T14:10:53.477" v="4" actId="478"/>
          <ac:spMkLst>
            <pc:docMk/>
            <pc:sldMk cId="3915090061" sldId="258"/>
            <ac:spMk id="112" creationId="{00000000-0000-0000-0000-000000000000}"/>
          </ac:spMkLst>
        </pc:spChg>
        <pc:spChg chg="del">
          <ac:chgData name="Wang, Helen (NIH/NHGRI) [F]" userId="1cd776f7-6f6e-4168-98be-39610a9ff635" providerId="ADAL" clId="{0AC8817A-2D95-4B1F-835C-74BD3A51CB3D}" dt="2023-10-06T14:10:56.553" v="5" actId="478"/>
          <ac:spMkLst>
            <pc:docMk/>
            <pc:sldMk cId="3915090061" sldId="258"/>
            <ac:spMk id="113" creationId="{00000000-0000-0000-0000-000000000000}"/>
          </ac:spMkLst>
        </pc:spChg>
        <pc:spChg chg="del">
          <ac:chgData name="Wang, Helen (NIH/NHGRI) [F]" userId="1cd776f7-6f6e-4168-98be-39610a9ff635" providerId="ADAL" clId="{0AC8817A-2D95-4B1F-835C-74BD3A51CB3D}" dt="2023-10-06T14:10:53.477" v="4" actId="478"/>
          <ac:spMkLst>
            <pc:docMk/>
            <pc:sldMk cId="3915090061" sldId="258"/>
            <ac:spMk id="115" creationId="{00000000-0000-0000-0000-000000000000}"/>
          </ac:spMkLst>
        </pc:spChg>
        <pc:spChg chg="del">
          <ac:chgData name="Wang, Helen (NIH/NHGRI) [F]" userId="1cd776f7-6f6e-4168-98be-39610a9ff635" providerId="ADAL" clId="{0AC8817A-2D95-4B1F-835C-74BD3A51CB3D}" dt="2023-10-06T14:10:53.477" v="4" actId="478"/>
          <ac:spMkLst>
            <pc:docMk/>
            <pc:sldMk cId="3915090061" sldId="258"/>
            <ac:spMk id="116" creationId="{00000000-0000-0000-0000-000000000000}"/>
          </ac:spMkLst>
        </pc:spChg>
        <pc:spChg chg="del">
          <ac:chgData name="Wang, Helen (NIH/NHGRI) [F]" userId="1cd776f7-6f6e-4168-98be-39610a9ff635" providerId="ADAL" clId="{0AC8817A-2D95-4B1F-835C-74BD3A51CB3D}" dt="2023-10-06T14:10:53.477" v="4" actId="478"/>
          <ac:spMkLst>
            <pc:docMk/>
            <pc:sldMk cId="3915090061" sldId="258"/>
            <ac:spMk id="117" creationId="{00000000-0000-0000-0000-000000000000}"/>
          </ac:spMkLst>
        </pc:spChg>
        <pc:spChg chg="del">
          <ac:chgData name="Wang, Helen (NIH/NHGRI) [F]" userId="1cd776f7-6f6e-4168-98be-39610a9ff635" providerId="ADAL" clId="{0AC8817A-2D95-4B1F-835C-74BD3A51CB3D}" dt="2023-10-06T14:10:53.477" v="4" actId="478"/>
          <ac:spMkLst>
            <pc:docMk/>
            <pc:sldMk cId="3915090061" sldId="258"/>
            <ac:spMk id="118" creationId="{00000000-0000-0000-0000-000000000000}"/>
          </ac:spMkLst>
        </pc:spChg>
        <pc:grpChg chg="add mod">
          <ac:chgData name="Wang, Helen (NIH/NHGRI) [F]" userId="1cd776f7-6f6e-4168-98be-39610a9ff635" providerId="ADAL" clId="{0AC8817A-2D95-4B1F-835C-74BD3A51CB3D}" dt="2023-10-06T14:31:13.705" v="320" actId="164"/>
          <ac:grpSpMkLst>
            <pc:docMk/>
            <pc:sldMk cId="3915090061" sldId="258"/>
            <ac:grpSpMk id="18" creationId="{5B8E13AD-345A-000A-27E3-B2B82FD36E01}"/>
          </ac:grpSpMkLst>
        </pc:grpChg>
        <pc:grpChg chg="del">
          <ac:chgData name="Wang, Helen (NIH/NHGRI) [F]" userId="1cd776f7-6f6e-4168-98be-39610a9ff635" providerId="ADAL" clId="{0AC8817A-2D95-4B1F-835C-74BD3A51CB3D}" dt="2023-10-06T14:10:53.477" v="4" actId="478"/>
          <ac:grpSpMkLst>
            <pc:docMk/>
            <pc:sldMk cId="3915090061" sldId="258"/>
            <ac:grpSpMk id="44" creationId="{9BA768B3-90EA-4124-B6C5-4C97C13BE8FC}"/>
          </ac:grpSpMkLst>
        </pc:grpChg>
        <pc:grpChg chg="del">
          <ac:chgData name="Wang, Helen (NIH/NHGRI) [F]" userId="1cd776f7-6f6e-4168-98be-39610a9ff635" providerId="ADAL" clId="{0AC8817A-2D95-4B1F-835C-74BD3A51CB3D}" dt="2023-10-06T14:11:02.955" v="8" actId="478"/>
          <ac:grpSpMkLst>
            <pc:docMk/>
            <pc:sldMk cId="3915090061" sldId="258"/>
            <ac:grpSpMk id="48" creationId="{A6956264-4A4F-4B8C-8AF5-225F7706BAE4}"/>
          </ac:grpSpMkLst>
        </pc:grpChg>
        <pc:grpChg chg="del">
          <ac:chgData name="Wang, Helen (NIH/NHGRI) [F]" userId="1cd776f7-6f6e-4168-98be-39610a9ff635" providerId="ADAL" clId="{0AC8817A-2D95-4B1F-835C-74BD3A51CB3D}" dt="2023-10-06T14:11:04.686" v="9" actId="478"/>
          <ac:grpSpMkLst>
            <pc:docMk/>
            <pc:sldMk cId="3915090061" sldId="258"/>
            <ac:grpSpMk id="91" creationId="{00000000-0000-0000-0000-000000000000}"/>
          </ac:grpSpMkLst>
        </pc:grpChg>
        <pc:grpChg chg="del">
          <ac:chgData name="Wang, Helen (NIH/NHGRI) [F]" userId="1cd776f7-6f6e-4168-98be-39610a9ff635" providerId="ADAL" clId="{0AC8817A-2D95-4B1F-835C-74BD3A51CB3D}" dt="2023-10-06T14:10:53.477" v="4" actId="478"/>
          <ac:grpSpMkLst>
            <pc:docMk/>
            <pc:sldMk cId="3915090061" sldId="258"/>
            <ac:grpSpMk id="94" creationId="{00000000-0000-0000-0000-000000000000}"/>
          </ac:grpSpMkLst>
        </pc:grpChg>
        <pc:grpChg chg="del">
          <ac:chgData name="Wang, Helen (NIH/NHGRI) [F]" userId="1cd776f7-6f6e-4168-98be-39610a9ff635" providerId="ADAL" clId="{0AC8817A-2D95-4B1F-835C-74BD3A51CB3D}" dt="2023-10-06T14:11:01.751" v="7" actId="478"/>
          <ac:grpSpMkLst>
            <pc:docMk/>
            <pc:sldMk cId="3915090061" sldId="258"/>
            <ac:grpSpMk id="97" creationId="{00000000-0000-0000-0000-000000000000}"/>
          </ac:grpSpMkLst>
        </pc:grpChg>
        <pc:grpChg chg="del">
          <ac:chgData name="Wang, Helen (NIH/NHGRI) [F]" userId="1cd776f7-6f6e-4168-98be-39610a9ff635" providerId="ADAL" clId="{0AC8817A-2D95-4B1F-835C-74BD3A51CB3D}" dt="2023-10-06T14:10:53.477" v="4" actId="478"/>
          <ac:grpSpMkLst>
            <pc:docMk/>
            <pc:sldMk cId="3915090061" sldId="258"/>
            <ac:grpSpMk id="100" creationId="{00000000-0000-0000-0000-000000000000}"/>
          </ac:grpSpMkLst>
        </pc:grpChg>
        <pc:grpChg chg="del">
          <ac:chgData name="Wang, Helen (NIH/NHGRI) [F]" userId="1cd776f7-6f6e-4168-98be-39610a9ff635" providerId="ADAL" clId="{0AC8817A-2D95-4B1F-835C-74BD3A51CB3D}" dt="2023-10-06T14:10:53.477" v="4" actId="478"/>
          <ac:grpSpMkLst>
            <pc:docMk/>
            <pc:sldMk cId="3915090061" sldId="258"/>
            <ac:grpSpMk id="103" creationId="{00000000-0000-0000-0000-000000000000}"/>
          </ac:grpSpMkLst>
        </pc:grpChg>
        <pc:grpChg chg="del">
          <ac:chgData name="Wang, Helen (NIH/NHGRI) [F]" userId="1cd776f7-6f6e-4168-98be-39610a9ff635" providerId="ADAL" clId="{0AC8817A-2D95-4B1F-835C-74BD3A51CB3D}" dt="2023-10-06T14:11:00.151" v="6" actId="478"/>
          <ac:grpSpMkLst>
            <pc:docMk/>
            <pc:sldMk cId="3915090061" sldId="258"/>
            <ac:grpSpMk id="109" creationId="{00000000-0000-0000-0000-000000000000}"/>
          </ac:grpSpMkLst>
        </pc:grpChg>
        <pc:graphicFrameChg chg="add mod modGraphic">
          <ac:chgData name="Wang, Helen (NIH/NHGRI) [F]" userId="1cd776f7-6f6e-4168-98be-39610a9ff635" providerId="ADAL" clId="{0AC8817A-2D95-4B1F-835C-74BD3A51CB3D}" dt="2023-10-10T21:11:39.234" v="3216" actId="14100"/>
          <ac:graphicFrameMkLst>
            <pc:docMk/>
            <pc:sldMk cId="3915090061" sldId="258"/>
            <ac:graphicFrameMk id="35" creationId="{955467EC-09A1-6EF0-DEB1-A9289373FB6C}"/>
          </ac:graphicFrameMkLst>
        </pc:graphicFrameChg>
        <pc:graphicFrameChg chg="add del mod modGraphic">
          <ac:chgData name="Wang, Helen (NIH/NHGRI) [F]" userId="1cd776f7-6f6e-4168-98be-39610a9ff635" providerId="ADAL" clId="{0AC8817A-2D95-4B1F-835C-74BD3A51CB3D}" dt="2023-10-10T18:49:10.996" v="2831" actId="478"/>
          <ac:graphicFrameMkLst>
            <pc:docMk/>
            <pc:sldMk cId="3915090061" sldId="258"/>
            <ac:graphicFrameMk id="51" creationId="{2D64E107-4DA2-FD42-9EC2-B2B09E53A5EB}"/>
          </ac:graphicFrameMkLst>
        </pc:graphicFrameChg>
        <pc:graphicFrameChg chg="add mod modGraphic">
          <ac:chgData name="Wang, Helen (NIH/NHGRI) [F]" userId="1cd776f7-6f6e-4168-98be-39610a9ff635" providerId="ADAL" clId="{0AC8817A-2D95-4B1F-835C-74BD3A51CB3D}" dt="2023-10-10T18:56:02.888" v="3172" actId="20577"/>
          <ac:graphicFrameMkLst>
            <pc:docMk/>
            <pc:sldMk cId="3915090061" sldId="258"/>
            <ac:graphicFrameMk id="52" creationId="{CD81A95E-08C2-BA90-2AD7-0CE666AB4F5D}"/>
          </ac:graphicFrameMkLst>
        </pc:graphicFrameChg>
        <pc:picChg chg="del">
          <ac:chgData name="Wang, Helen (NIH/NHGRI) [F]" userId="1cd776f7-6f6e-4168-98be-39610a9ff635" providerId="ADAL" clId="{0AC8817A-2D95-4B1F-835C-74BD3A51CB3D}" dt="2023-10-06T14:27:51.163" v="312" actId="21"/>
          <ac:picMkLst>
            <pc:docMk/>
            <pc:sldMk cId="3915090061" sldId="258"/>
            <ac:picMk id="3" creationId="{4CE102BD-01F9-4333-A22E-8476DC9EBB42}"/>
          </ac:picMkLst>
        </pc:picChg>
        <pc:picChg chg="add mod">
          <ac:chgData name="Wang, Helen (NIH/NHGRI) [F]" userId="1cd776f7-6f6e-4168-98be-39610a9ff635" providerId="ADAL" clId="{0AC8817A-2D95-4B1F-835C-74BD3A51CB3D}" dt="2023-10-06T14:31:13.705" v="320" actId="164"/>
          <ac:picMkLst>
            <pc:docMk/>
            <pc:sldMk cId="3915090061" sldId="258"/>
            <ac:picMk id="4" creationId="{535C269A-58A1-2050-D059-C93A4F0A4A5C}"/>
          </ac:picMkLst>
        </pc:picChg>
        <pc:picChg chg="del">
          <ac:chgData name="Wang, Helen (NIH/NHGRI) [F]" userId="1cd776f7-6f6e-4168-98be-39610a9ff635" providerId="ADAL" clId="{0AC8817A-2D95-4B1F-835C-74BD3A51CB3D}" dt="2023-10-06T14:27:51.163" v="312" actId="21"/>
          <ac:picMkLst>
            <pc:docMk/>
            <pc:sldMk cId="3915090061" sldId="258"/>
            <ac:picMk id="5" creationId="{280A11E8-4D7D-4753-A50B-EF5BEC5FB4A6}"/>
          </ac:picMkLst>
        </pc:picChg>
        <pc:picChg chg="add mod">
          <ac:chgData name="Wang, Helen (NIH/NHGRI) [F]" userId="1cd776f7-6f6e-4168-98be-39610a9ff635" providerId="ADAL" clId="{0AC8817A-2D95-4B1F-835C-74BD3A51CB3D}" dt="2023-10-06T14:31:13.705" v="320" actId="164"/>
          <ac:picMkLst>
            <pc:docMk/>
            <pc:sldMk cId="3915090061" sldId="258"/>
            <ac:picMk id="6" creationId="{A1B31DBE-D118-39ED-220D-0D534A13C6B0}"/>
          </ac:picMkLst>
        </pc:picChg>
        <pc:picChg chg="add mod">
          <ac:chgData name="Wang, Helen (NIH/NHGRI) [F]" userId="1cd776f7-6f6e-4168-98be-39610a9ff635" providerId="ADAL" clId="{0AC8817A-2D95-4B1F-835C-74BD3A51CB3D}" dt="2023-10-06T14:31:13.705" v="320" actId="164"/>
          <ac:picMkLst>
            <pc:docMk/>
            <pc:sldMk cId="3915090061" sldId="258"/>
            <ac:picMk id="7" creationId="{1F7BB2C5-C4F4-13EB-2B40-A00FE5F4F229}"/>
          </ac:picMkLst>
        </pc:picChg>
        <pc:picChg chg="add mod">
          <ac:chgData name="Wang, Helen (NIH/NHGRI) [F]" userId="1cd776f7-6f6e-4168-98be-39610a9ff635" providerId="ADAL" clId="{0AC8817A-2D95-4B1F-835C-74BD3A51CB3D}" dt="2023-10-06T14:31:13.705" v="320" actId="164"/>
          <ac:picMkLst>
            <pc:docMk/>
            <pc:sldMk cId="3915090061" sldId="258"/>
            <ac:picMk id="10" creationId="{D53799CE-BB0E-A16E-1300-1A87B1935B66}"/>
          </ac:picMkLst>
        </pc:picChg>
        <pc:picChg chg="del">
          <ac:chgData name="Wang, Helen (NIH/NHGRI) [F]" userId="1cd776f7-6f6e-4168-98be-39610a9ff635" providerId="ADAL" clId="{0AC8817A-2D95-4B1F-835C-74BD3A51CB3D}" dt="2023-10-06T14:10:53.477" v="4" actId="478"/>
          <ac:picMkLst>
            <pc:docMk/>
            <pc:sldMk cId="3915090061" sldId="258"/>
            <ac:picMk id="12" creationId="{10227059-9040-49EE-9FC1-EA252FA325ED}"/>
          </ac:picMkLst>
        </pc:picChg>
        <pc:picChg chg="add mod">
          <ac:chgData name="Wang, Helen (NIH/NHGRI) [F]" userId="1cd776f7-6f6e-4168-98be-39610a9ff635" providerId="ADAL" clId="{0AC8817A-2D95-4B1F-835C-74BD3A51CB3D}" dt="2023-10-06T14:31:13.705" v="320" actId="164"/>
          <ac:picMkLst>
            <pc:docMk/>
            <pc:sldMk cId="3915090061" sldId="258"/>
            <ac:picMk id="13" creationId="{F7C35725-CEC0-F91A-ACF0-6B5FC11A6AD3}"/>
          </ac:picMkLst>
        </pc:picChg>
        <pc:picChg chg="del">
          <ac:chgData name="Wang, Helen (NIH/NHGRI) [F]" userId="1cd776f7-6f6e-4168-98be-39610a9ff635" providerId="ADAL" clId="{0AC8817A-2D95-4B1F-835C-74BD3A51CB3D}" dt="2023-10-06T14:10:53.477" v="4" actId="478"/>
          <ac:picMkLst>
            <pc:docMk/>
            <pc:sldMk cId="3915090061" sldId="258"/>
            <ac:picMk id="14" creationId="{D2F9A95F-EA90-4F31-BA7C-2A5FB7172190}"/>
          </ac:picMkLst>
        </pc:picChg>
        <pc:picChg chg="del">
          <ac:chgData name="Wang, Helen (NIH/NHGRI) [F]" userId="1cd776f7-6f6e-4168-98be-39610a9ff635" providerId="ADAL" clId="{0AC8817A-2D95-4B1F-835C-74BD3A51CB3D}" dt="2023-10-06T14:10:53.477" v="4" actId="478"/>
          <ac:picMkLst>
            <pc:docMk/>
            <pc:sldMk cId="3915090061" sldId="258"/>
            <ac:picMk id="15" creationId="{2875D539-8F4B-4AF6-92D2-464035FC61D3}"/>
          </ac:picMkLst>
        </pc:picChg>
        <pc:picChg chg="add del mod modCrop">
          <ac:chgData name="Wang, Helen (NIH/NHGRI) [F]" userId="1cd776f7-6f6e-4168-98be-39610a9ff635" providerId="ADAL" clId="{0AC8817A-2D95-4B1F-835C-74BD3A51CB3D}" dt="2023-10-10T18:47:33.061" v="2814" actId="478"/>
          <ac:picMkLst>
            <pc:docMk/>
            <pc:sldMk cId="3915090061" sldId="258"/>
            <ac:picMk id="37" creationId="{FD1B1C7A-E672-FB40-EA3C-149BC18B1E9F}"/>
          </ac:picMkLst>
        </pc:picChg>
        <pc:picChg chg="add del mod">
          <ac:chgData name="Wang, Helen (NIH/NHGRI) [F]" userId="1cd776f7-6f6e-4168-98be-39610a9ff635" providerId="ADAL" clId="{0AC8817A-2D95-4B1F-835C-74BD3A51CB3D}" dt="2023-10-10T18:47:30.502" v="2813" actId="478"/>
          <ac:picMkLst>
            <pc:docMk/>
            <pc:sldMk cId="3915090061" sldId="258"/>
            <ac:picMk id="39" creationId="{18859709-5A88-BF15-6DFD-7EB63C5A8759}"/>
          </ac:picMkLst>
        </pc:picChg>
        <pc:picChg chg="add del mod">
          <ac:chgData name="Wang, Helen (NIH/NHGRI) [F]" userId="1cd776f7-6f6e-4168-98be-39610a9ff635" providerId="ADAL" clId="{0AC8817A-2D95-4B1F-835C-74BD3A51CB3D}" dt="2023-10-10T18:44:19.600" v="2811" actId="21"/>
          <ac:picMkLst>
            <pc:docMk/>
            <pc:sldMk cId="3915090061" sldId="258"/>
            <ac:picMk id="41" creationId="{A55DABC5-7058-112C-6946-8B8FDFEC7E42}"/>
          </ac:picMkLst>
        </pc:picChg>
        <pc:picChg chg="add mod">
          <ac:chgData name="Wang, Helen (NIH/NHGRI) [F]" userId="1cd776f7-6f6e-4168-98be-39610a9ff635" providerId="ADAL" clId="{0AC8817A-2D95-4B1F-835C-74BD3A51CB3D}" dt="2023-10-10T20:32:29.684" v="3188" actId="1076"/>
          <ac:picMkLst>
            <pc:docMk/>
            <pc:sldMk cId="3915090061" sldId="258"/>
            <ac:picMk id="43" creationId="{CA8A3493-EA29-69EC-2EA0-D36D3D5C4D8C}"/>
          </ac:picMkLst>
        </pc:picChg>
        <pc:picChg chg="add del mod">
          <ac:chgData name="Wang, Helen (NIH/NHGRI) [F]" userId="1cd776f7-6f6e-4168-98be-39610a9ff635" providerId="ADAL" clId="{0AC8817A-2D95-4B1F-835C-74BD3A51CB3D}" dt="2023-10-10T20:42:50.488" v="3202" actId="478"/>
          <ac:picMkLst>
            <pc:docMk/>
            <pc:sldMk cId="3915090061" sldId="258"/>
            <ac:picMk id="57" creationId="{D30F1CDC-A78E-A18C-85CF-7F2BE26B2A51}"/>
          </ac:picMkLst>
        </pc:picChg>
        <pc:picChg chg="add mod">
          <ac:chgData name="Wang, Helen (NIH/NHGRI) [F]" userId="1cd776f7-6f6e-4168-98be-39610a9ff635" providerId="ADAL" clId="{0AC8817A-2D95-4B1F-835C-74BD3A51CB3D}" dt="2023-10-10T21:11:53.413" v="3218" actId="14100"/>
          <ac:picMkLst>
            <pc:docMk/>
            <pc:sldMk cId="3915090061" sldId="258"/>
            <ac:picMk id="60" creationId="{F3147377-5B6C-2E5D-75C4-57C863277EC5}"/>
          </ac:picMkLst>
        </pc:picChg>
        <pc:picChg chg="del">
          <ac:chgData name="Wang, Helen (NIH/NHGRI) [F]" userId="1cd776f7-6f6e-4168-98be-39610a9ff635" providerId="ADAL" clId="{0AC8817A-2D95-4B1F-835C-74BD3A51CB3D}" dt="2023-10-06T14:27:51.163" v="312" actId="21"/>
          <ac:picMkLst>
            <pc:docMk/>
            <pc:sldMk cId="3915090061" sldId="258"/>
            <ac:picMk id="84" creationId="{00000000-0000-0000-0000-000000000000}"/>
          </ac:picMkLst>
        </pc:picChg>
        <pc:picChg chg="del">
          <ac:chgData name="Wang, Helen (NIH/NHGRI) [F]" userId="1cd776f7-6f6e-4168-98be-39610a9ff635" providerId="ADAL" clId="{0AC8817A-2D95-4B1F-835C-74BD3A51CB3D}" dt="2023-10-06T14:27:51.163" v="312" actId="21"/>
          <ac:picMkLst>
            <pc:docMk/>
            <pc:sldMk cId="3915090061" sldId="258"/>
            <ac:picMk id="87" creationId="{00000000-0000-0000-0000-000000000000}"/>
          </ac:picMkLst>
        </pc:picChg>
        <pc:picChg chg="del">
          <ac:chgData name="Wang, Helen (NIH/NHGRI) [F]" userId="1cd776f7-6f6e-4168-98be-39610a9ff635" providerId="ADAL" clId="{0AC8817A-2D95-4B1F-835C-74BD3A51CB3D}" dt="2023-10-06T14:27:51.163" v="312" actId="21"/>
          <ac:picMkLst>
            <pc:docMk/>
            <pc:sldMk cId="3915090061" sldId="258"/>
            <ac:picMk id="88" creationId="{00000000-0000-0000-0000-000000000000}"/>
          </ac:picMkLst>
        </pc:picChg>
        <pc:picChg chg="del">
          <ac:chgData name="Wang, Helen (NIH/NHGRI) [F]" userId="1cd776f7-6f6e-4168-98be-39610a9ff635" providerId="ADAL" clId="{0AC8817A-2D95-4B1F-835C-74BD3A51CB3D}" dt="2023-10-06T14:10:53.477" v="4" actId="478"/>
          <ac:picMkLst>
            <pc:docMk/>
            <pc:sldMk cId="3915090061" sldId="258"/>
            <ac:picMk id="122" creationId="{00000000-0000-0000-0000-000000000000}"/>
          </ac:picMkLst>
        </pc:picChg>
      </pc:sldChg>
      <pc:sldChg chg="addSp delSp modSp add del mod">
        <pc:chgData name="Wang, Helen (NIH/NHGRI) [F]" userId="1cd776f7-6f6e-4168-98be-39610a9ff635" providerId="ADAL" clId="{0AC8817A-2D95-4B1F-835C-74BD3A51CB3D}" dt="2023-10-11T14:52:35.946" v="3401" actId="47"/>
        <pc:sldMkLst>
          <pc:docMk/>
          <pc:sldMk cId="3233717512" sldId="259"/>
        </pc:sldMkLst>
        <pc:spChg chg="add del">
          <ac:chgData name="Wang, Helen (NIH/NHGRI) [F]" userId="1cd776f7-6f6e-4168-98be-39610a9ff635" providerId="ADAL" clId="{0AC8817A-2D95-4B1F-835C-74BD3A51CB3D}" dt="2023-10-11T14:24:46.894" v="3222"/>
          <ac:spMkLst>
            <pc:docMk/>
            <pc:sldMk cId="3233717512" sldId="259"/>
            <ac:spMk id="2" creationId="{CD196188-C5D7-9C4E-2F6A-8980C6C476FB}"/>
          </ac:spMkLst>
        </pc:spChg>
        <pc:spChg chg="add del mod">
          <ac:chgData name="Wang, Helen (NIH/NHGRI) [F]" userId="1cd776f7-6f6e-4168-98be-39610a9ff635" providerId="ADAL" clId="{0AC8817A-2D95-4B1F-835C-74BD3A51CB3D}" dt="2023-10-11T14:24:55.707" v="3226" actId="478"/>
          <ac:spMkLst>
            <pc:docMk/>
            <pc:sldMk cId="3233717512" sldId="259"/>
            <ac:spMk id="3" creationId="{5D46457B-8C21-353A-CD0D-B23E40C852BE}"/>
          </ac:spMkLst>
        </pc:spChg>
        <pc:spChg chg="mod">
          <ac:chgData name="Wang, Helen (NIH/NHGRI) [F]" userId="1cd776f7-6f6e-4168-98be-39610a9ff635" providerId="ADAL" clId="{0AC8817A-2D95-4B1F-835C-74BD3A51CB3D}" dt="2023-10-11T14:51:19.863" v="3396" actId="2085"/>
          <ac:spMkLst>
            <pc:docMk/>
            <pc:sldMk cId="3233717512" sldId="259"/>
            <ac:spMk id="21" creationId="{F9588C4B-991B-51D6-4ED5-CD761915DDDF}"/>
          </ac:spMkLst>
        </pc:spChg>
        <pc:spChg chg="add del">
          <ac:chgData name="Wang, Helen (NIH/NHGRI) [F]" userId="1cd776f7-6f6e-4168-98be-39610a9ff635" providerId="ADAL" clId="{0AC8817A-2D95-4B1F-835C-74BD3A51CB3D}" dt="2023-10-11T14:43:54.059" v="3342"/>
          <ac:spMkLst>
            <pc:docMk/>
            <pc:sldMk cId="3233717512" sldId="259"/>
            <ac:spMk id="36" creationId="{0C4D5061-80DE-7A0C-B59D-E806697DEC97}"/>
          </ac:spMkLst>
        </pc:spChg>
        <pc:grpChg chg="add del mod">
          <ac:chgData name="Wang, Helen (NIH/NHGRI) [F]" userId="1cd776f7-6f6e-4168-98be-39610a9ff635" providerId="ADAL" clId="{0AC8817A-2D95-4B1F-835C-74BD3A51CB3D}" dt="2023-10-11T14:43:02.501" v="3336" actId="478"/>
          <ac:grpSpMkLst>
            <pc:docMk/>
            <pc:sldMk cId="3233717512" sldId="259"/>
            <ac:grpSpMk id="15" creationId="{81A7401F-775C-4050-26E7-E5ED1608048B}"/>
          </ac:grpSpMkLst>
        </pc:grpChg>
        <pc:grpChg chg="add del mod">
          <ac:chgData name="Wang, Helen (NIH/NHGRI) [F]" userId="1cd776f7-6f6e-4168-98be-39610a9ff635" providerId="ADAL" clId="{0AC8817A-2D95-4B1F-835C-74BD3A51CB3D}" dt="2023-10-11T14:52:02.338" v="3397" actId="165"/>
          <ac:grpSpMkLst>
            <pc:docMk/>
            <pc:sldMk cId="3233717512" sldId="259"/>
            <ac:grpSpMk id="38" creationId="{7B9A7F78-CFAA-3D61-E0C8-C83B2D104CB0}"/>
          </ac:grpSpMkLst>
        </pc:grpChg>
        <pc:grpChg chg="add del mod">
          <ac:chgData name="Wang, Helen (NIH/NHGRI) [F]" userId="1cd776f7-6f6e-4168-98be-39610a9ff635" providerId="ADAL" clId="{0AC8817A-2D95-4B1F-835C-74BD3A51CB3D}" dt="2023-10-11T14:52:34.161" v="3400" actId="21"/>
          <ac:grpSpMkLst>
            <pc:docMk/>
            <pc:sldMk cId="3233717512" sldId="259"/>
            <ac:grpSpMk id="40" creationId="{613922A8-32CB-1E28-9748-337863F13DA4}"/>
          </ac:grpSpMkLst>
        </pc:grpChg>
        <pc:graphicFrameChg chg="mod modGraphic">
          <ac:chgData name="Wang, Helen (NIH/NHGRI) [F]" userId="1cd776f7-6f6e-4168-98be-39610a9ff635" providerId="ADAL" clId="{0AC8817A-2D95-4B1F-835C-74BD3A51CB3D}" dt="2023-10-11T14:50:10.443" v="3382" actId="2164"/>
          <ac:graphicFrameMkLst>
            <pc:docMk/>
            <pc:sldMk cId="3233717512" sldId="259"/>
            <ac:graphicFrameMk id="35" creationId="{955467EC-09A1-6EF0-DEB1-A9289373FB6C}"/>
          </ac:graphicFrameMkLst>
        </pc:graphicFrameChg>
        <pc:picChg chg="add mod modCrop">
          <ac:chgData name="Wang, Helen (NIH/NHGRI) [F]" userId="1cd776f7-6f6e-4168-98be-39610a9ff635" providerId="ADAL" clId="{0AC8817A-2D95-4B1F-835C-74BD3A51CB3D}" dt="2023-10-11T14:30:26.859" v="3333" actId="164"/>
          <ac:picMkLst>
            <pc:docMk/>
            <pc:sldMk cId="3233717512" sldId="259"/>
            <ac:picMk id="5" creationId="{521BD93B-B9F1-C5A4-3F78-79EC5649B2DB}"/>
          </ac:picMkLst>
        </pc:picChg>
        <pc:picChg chg="add mod ord modCrop">
          <ac:chgData name="Wang, Helen (NIH/NHGRI) [F]" userId="1cd776f7-6f6e-4168-98be-39610a9ff635" providerId="ADAL" clId="{0AC8817A-2D95-4B1F-835C-74BD3A51CB3D}" dt="2023-10-11T14:30:40.573" v="3335" actId="1076"/>
          <ac:picMkLst>
            <pc:docMk/>
            <pc:sldMk cId="3233717512" sldId="259"/>
            <ac:picMk id="11" creationId="{10F0EF92-CEB7-D144-7452-617B25E95720}"/>
          </ac:picMkLst>
        </pc:picChg>
        <pc:picChg chg="add del mod modCrop">
          <ac:chgData name="Wang, Helen (NIH/NHGRI) [F]" userId="1cd776f7-6f6e-4168-98be-39610a9ff635" providerId="ADAL" clId="{0AC8817A-2D95-4B1F-835C-74BD3A51CB3D}" dt="2023-10-11T14:27:50.388" v="3295" actId="478"/>
          <ac:picMkLst>
            <pc:docMk/>
            <pc:sldMk cId="3233717512" sldId="259"/>
            <ac:picMk id="12" creationId="{6B08FAAE-E116-DC08-78FF-7CB349D0CED9}"/>
          </ac:picMkLst>
        </pc:picChg>
        <pc:picChg chg="add mod modCrop">
          <ac:chgData name="Wang, Helen (NIH/NHGRI) [F]" userId="1cd776f7-6f6e-4168-98be-39610a9ff635" providerId="ADAL" clId="{0AC8817A-2D95-4B1F-835C-74BD3A51CB3D}" dt="2023-10-11T14:30:26.859" v="3333" actId="164"/>
          <ac:picMkLst>
            <pc:docMk/>
            <pc:sldMk cId="3233717512" sldId="259"/>
            <ac:picMk id="14" creationId="{947250D6-6564-539A-EE67-601278FF6204}"/>
          </ac:picMkLst>
        </pc:picChg>
        <pc:picChg chg="add mod ord topLvl modCrop">
          <ac:chgData name="Wang, Helen (NIH/NHGRI) [F]" userId="1cd776f7-6f6e-4168-98be-39610a9ff635" providerId="ADAL" clId="{0AC8817A-2D95-4B1F-835C-74BD3A51CB3D}" dt="2023-10-11T14:52:09.435" v="3398" actId="164"/>
          <ac:picMkLst>
            <pc:docMk/>
            <pc:sldMk cId="3233717512" sldId="259"/>
            <ac:picMk id="16" creationId="{4AB11DF3-B379-738C-900E-D5BE12B29723}"/>
          </ac:picMkLst>
        </pc:picChg>
        <pc:picChg chg="add del mod modCrop">
          <ac:chgData name="Wang, Helen (NIH/NHGRI) [F]" userId="1cd776f7-6f6e-4168-98be-39610a9ff635" providerId="ADAL" clId="{0AC8817A-2D95-4B1F-835C-74BD3A51CB3D}" dt="2023-10-11T14:49:58.979" v="3378" actId="478"/>
          <ac:picMkLst>
            <pc:docMk/>
            <pc:sldMk cId="3233717512" sldId="259"/>
            <ac:picMk id="31" creationId="{337879CA-32E8-33BE-EE67-9F17B3CD93D8}"/>
          </ac:picMkLst>
        </pc:picChg>
        <pc:picChg chg="add mod topLvl modCrop">
          <ac:chgData name="Wang, Helen (NIH/NHGRI) [F]" userId="1cd776f7-6f6e-4168-98be-39610a9ff635" providerId="ADAL" clId="{0AC8817A-2D95-4B1F-835C-74BD3A51CB3D}" dt="2023-10-11T14:52:09.435" v="3398" actId="164"/>
          <ac:picMkLst>
            <pc:docMk/>
            <pc:sldMk cId="3233717512" sldId="259"/>
            <ac:picMk id="37" creationId="{B9217404-282B-F3B5-FF83-CD9D3C0430CC}"/>
          </ac:picMkLst>
        </pc:picChg>
        <pc:picChg chg="add del mod modCrop">
          <ac:chgData name="Wang, Helen (NIH/NHGRI) [F]" userId="1cd776f7-6f6e-4168-98be-39610a9ff635" providerId="ADAL" clId="{0AC8817A-2D95-4B1F-835C-74BD3A51CB3D}" dt="2023-10-11T14:52:09.435" v="3398" actId="164"/>
          <ac:picMkLst>
            <pc:docMk/>
            <pc:sldMk cId="3233717512" sldId="259"/>
            <ac:picMk id="39" creationId="{4761A8B3-22EE-C376-2AA2-90ACB18B1BDD}"/>
          </ac:picMkLst>
        </pc:picChg>
        <pc:picChg chg="del">
          <ac:chgData name="Wang, Helen (NIH/NHGRI) [F]" userId="1cd776f7-6f6e-4168-98be-39610a9ff635" providerId="ADAL" clId="{0AC8817A-2D95-4B1F-835C-74BD3A51CB3D}" dt="2023-10-11T14:21:05.579" v="3220" actId="478"/>
          <ac:picMkLst>
            <pc:docMk/>
            <pc:sldMk cId="3233717512" sldId="259"/>
            <ac:picMk id="43" creationId="{CA8A3493-EA29-69EC-2EA0-D36D3D5C4D8C}"/>
          </ac:picMkLst>
        </pc:picChg>
        <pc:picChg chg="mod">
          <ac:chgData name="Wang, Helen (NIH/NHGRI) [F]" userId="1cd776f7-6f6e-4168-98be-39610a9ff635" providerId="ADAL" clId="{0AC8817A-2D95-4B1F-835C-74BD3A51CB3D}" dt="2023-10-11T14:46:37.263" v="3376" actId="1076"/>
          <ac:picMkLst>
            <pc:docMk/>
            <pc:sldMk cId="3233717512" sldId="259"/>
            <ac:picMk id="60" creationId="{F3147377-5B6C-2E5D-75C4-57C863277EC5}"/>
          </ac:picMkLst>
        </pc:picChg>
      </pc:sldChg>
      <pc:sldChg chg="addSp delSp modSp add del mod">
        <pc:chgData name="Wang, Helen (NIH/NHGRI) [F]" userId="1cd776f7-6f6e-4168-98be-39610a9ff635" providerId="ADAL" clId="{0AC8817A-2D95-4B1F-835C-74BD3A51CB3D}" dt="2023-10-10T14:22:04.242" v="2171" actId="47"/>
        <pc:sldMkLst>
          <pc:docMk/>
          <pc:sldMk cId="3850675253" sldId="259"/>
        </pc:sldMkLst>
        <pc:graphicFrameChg chg="add del mod modGraphic">
          <ac:chgData name="Wang, Helen (NIH/NHGRI) [F]" userId="1cd776f7-6f6e-4168-98be-39610a9ff635" providerId="ADAL" clId="{0AC8817A-2D95-4B1F-835C-74BD3A51CB3D}" dt="2023-10-10T14:15:45.468" v="1849" actId="478"/>
          <ac:graphicFrameMkLst>
            <pc:docMk/>
            <pc:sldMk cId="3850675253" sldId="259"/>
            <ac:graphicFrameMk id="5" creationId="{19E7A1D1-7E8F-27A6-75F6-EFB1E7E5B420}"/>
          </ac:graphicFrameMkLst>
        </pc:graphicFrameChg>
        <pc:graphicFrameChg chg="add del mod modGraphic">
          <ac:chgData name="Wang, Helen (NIH/NHGRI) [F]" userId="1cd776f7-6f6e-4168-98be-39610a9ff635" providerId="ADAL" clId="{0AC8817A-2D95-4B1F-835C-74BD3A51CB3D}" dt="2023-10-10T14:21:40.225" v="2168" actId="21"/>
          <ac:graphicFrameMkLst>
            <pc:docMk/>
            <pc:sldMk cId="3850675253" sldId="259"/>
            <ac:graphicFrameMk id="11" creationId="{7E0EC633-2F5D-9CEB-1B62-E2B103310808}"/>
          </ac:graphicFrameMkLst>
        </pc:graphicFrameChg>
      </pc:sldChg>
      <pc:sldChg chg="addSp delSp modSp add mod addCm modNotesTx">
        <pc:chgData name="Wang, Helen (NIH/NHGRI) [F]" userId="1cd776f7-6f6e-4168-98be-39610a9ff635" providerId="ADAL" clId="{0AC8817A-2D95-4B1F-835C-74BD3A51CB3D}" dt="2023-10-18T13:51:22.033" v="6547"/>
        <pc:sldMkLst>
          <pc:docMk/>
          <pc:sldMk cId="382952360" sldId="260"/>
        </pc:sldMkLst>
        <pc:spChg chg="add del">
          <ac:chgData name="Wang, Helen (NIH/NHGRI) [F]" userId="1cd776f7-6f6e-4168-98be-39610a9ff635" providerId="ADAL" clId="{0AC8817A-2D95-4B1F-835C-74BD3A51CB3D}" dt="2023-10-11T19:57:33.216" v="6266" actId="22"/>
          <ac:spMkLst>
            <pc:docMk/>
            <pc:sldMk cId="382952360" sldId="260"/>
            <ac:spMk id="5" creationId="{4DC9761C-6CE1-320F-CE97-A45F42B60533}"/>
          </ac:spMkLst>
        </pc:spChg>
        <pc:spChg chg="mod">
          <ac:chgData name="Wang, Helen (NIH/NHGRI) [F]" userId="1cd776f7-6f6e-4168-98be-39610a9ff635" providerId="ADAL" clId="{0AC8817A-2D95-4B1F-835C-74BD3A51CB3D}" dt="2023-10-11T16:20:33.951" v="3682" actId="1076"/>
          <ac:spMkLst>
            <pc:docMk/>
            <pc:sldMk cId="382952360" sldId="260"/>
            <ac:spMk id="9" creationId="{6D73320F-EFE0-7586-E858-30EE0ACC45CB}"/>
          </ac:spMkLst>
        </pc:spChg>
        <pc:spChg chg="add del">
          <ac:chgData name="Wang, Helen (NIH/NHGRI) [F]" userId="1cd776f7-6f6e-4168-98be-39610a9ff635" providerId="ADAL" clId="{0AC8817A-2D95-4B1F-835C-74BD3A51CB3D}" dt="2023-10-11T15:32:41.072" v="3506" actId="22"/>
          <ac:spMkLst>
            <pc:docMk/>
            <pc:sldMk cId="382952360" sldId="260"/>
            <ac:spMk id="14" creationId="{3A327E50-872A-196B-CFA7-61E917AFB0D3}"/>
          </ac:spMkLst>
        </pc:spChg>
        <pc:spChg chg="add del">
          <ac:chgData name="Wang, Helen (NIH/NHGRI) [F]" userId="1cd776f7-6f6e-4168-98be-39610a9ff635" providerId="ADAL" clId="{0AC8817A-2D95-4B1F-835C-74BD3A51CB3D}" dt="2023-10-11T15:52:17.501" v="3609"/>
          <ac:spMkLst>
            <pc:docMk/>
            <pc:sldMk cId="382952360" sldId="260"/>
            <ac:spMk id="16" creationId="{E0FC2EC3-BD06-5814-24C9-D6E8467D702B}"/>
          </ac:spMkLst>
        </pc:spChg>
        <pc:spChg chg="mod">
          <ac:chgData name="Wang, Helen (NIH/NHGRI) [F]" userId="1cd776f7-6f6e-4168-98be-39610a9ff635" providerId="ADAL" clId="{0AC8817A-2D95-4B1F-835C-74BD3A51CB3D}" dt="2023-10-11T15:00:17.761" v="3454" actId="14100"/>
          <ac:spMkLst>
            <pc:docMk/>
            <pc:sldMk cId="382952360" sldId="260"/>
            <ac:spMk id="21" creationId="{F9588C4B-991B-51D6-4ED5-CD761915DDDF}"/>
          </ac:spMkLst>
        </pc:spChg>
        <pc:spChg chg="mod">
          <ac:chgData name="Wang, Helen (NIH/NHGRI) [F]" userId="1cd776f7-6f6e-4168-98be-39610a9ff635" providerId="ADAL" clId="{0AC8817A-2D95-4B1F-835C-74BD3A51CB3D}" dt="2023-10-11T16:32:07.864" v="4010" actId="34135"/>
          <ac:spMkLst>
            <pc:docMk/>
            <pc:sldMk cId="382952360" sldId="260"/>
            <ac:spMk id="22" creationId="{B404064B-B2E0-E17C-AFC2-2BE9DE76402D}"/>
          </ac:spMkLst>
        </pc:spChg>
        <pc:spChg chg="mod">
          <ac:chgData name="Wang, Helen (NIH/NHGRI) [F]" userId="1cd776f7-6f6e-4168-98be-39610a9ff635" providerId="ADAL" clId="{0AC8817A-2D95-4B1F-835C-74BD3A51CB3D}" dt="2023-10-12T13:44:30.952" v="6302" actId="12788"/>
          <ac:spMkLst>
            <pc:docMk/>
            <pc:sldMk cId="382952360" sldId="260"/>
            <ac:spMk id="23" creationId="{AE7D0D11-7404-FADF-2A44-8494FC58006F}"/>
          </ac:spMkLst>
        </pc:spChg>
        <pc:spChg chg="mod">
          <ac:chgData name="Wang, Helen (NIH/NHGRI) [F]" userId="1cd776f7-6f6e-4168-98be-39610a9ff635" providerId="ADAL" clId="{0AC8817A-2D95-4B1F-835C-74BD3A51CB3D}" dt="2023-10-12T13:44:30.952" v="6302" actId="12788"/>
          <ac:spMkLst>
            <pc:docMk/>
            <pc:sldMk cId="382952360" sldId="260"/>
            <ac:spMk id="24" creationId="{AC57C084-42D1-FA54-0554-CF6D8927C6EB}"/>
          </ac:spMkLst>
        </pc:spChg>
        <pc:spChg chg="mod">
          <ac:chgData name="Wang, Helen (NIH/NHGRI) [F]" userId="1cd776f7-6f6e-4168-98be-39610a9ff635" providerId="ADAL" clId="{0AC8817A-2D95-4B1F-835C-74BD3A51CB3D}" dt="2023-10-12T13:44:30.952" v="6302" actId="12788"/>
          <ac:spMkLst>
            <pc:docMk/>
            <pc:sldMk cId="382952360" sldId="260"/>
            <ac:spMk id="25" creationId="{8D920776-95A1-D2E7-87D0-056EC44FC1A0}"/>
          </ac:spMkLst>
        </pc:spChg>
        <pc:spChg chg="mod">
          <ac:chgData name="Wang, Helen (NIH/NHGRI) [F]" userId="1cd776f7-6f6e-4168-98be-39610a9ff635" providerId="ADAL" clId="{0AC8817A-2D95-4B1F-835C-74BD3A51CB3D}" dt="2023-10-12T13:42:50.172" v="6295" actId="554"/>
          <ac:spMkLst>
            <pc:docMk/>
            <pc:sldMk cId="382952360" sldId="260"/>
            <ac:spMk id="26" creationId="{425BEDCF-D3F7-ED42-D98F-D32E06B47BF4}"/>
          </ac:spMkLst>
        </pc:spChg>
        <pc:spChg chg="mod">
          <ac:chgData name="Wang, Helen (NIH/NHGRI) [F]" userId="1cd776f7-6f6e-4168-98be-39610a9ff635" providerId="ADAL" clId="{0AC8817A-2D95-4B1F-835C-74BD3A51CB3D}" dt="2023-10-12T13:47:57.216" v="6314" actId="12788"/>
          <ac:spMkLst>
            <pc:docMk/>
            <pc:sldMk cId="382952360" sldId="260"/>
            <ac:spMk id="27" creationId="{9C0365EF-CBF6-3E95-88A8-6A163136ABCE}"/>
          </ac:spMkLst>
        </pc:spChg>
        <pc:spChg chg="mod">
          <ac:chgData name="Wang, Helen (NIH/NHGRI) [F]" userId="1cd776f7-6f6e-4168-98be-39610a9ff635" providerId="ADAL" clId="{0AC8817A-2D95-4B1F-835C-74BD3A51CB3D}" dt="2023-10-12T13:47:57.216" v="6314" actId="12788"/>
          <ac:spMkLst>
            <pc:docMk/>
            <pc:sldMk cId="382952360" sldId="260"/>
            <ac:spMk id="28" creationId="{A8FCDE20-7689-C35C-3879-5BB646CCBA72}"/>
          </ac:spMkLst>
        </pc:spChg>
        <pc:spChg chg="mod">
          <ac:chgData name="Wang, Helen (NIH/NHGRI) [F]" userId="1cd776f7-6f6e-4168-98be-39610a9ff635" providerId="ADAL" clId="{0AC8817A-2D95-4B1F-835C-74BD3A51CB3D}" dt="2023-10-12T13:47:57.216" v="6314" actId="12788"/>
          <ac:spMkLst>
            <pc:docMk/>
            <pc:sldMk cId="382952360" sldId="260"/>
            <ac:spMk id="29" creationId="{918FA3AF-DEEC-73BF-799D-D190B96A592A}"/>
          </ac:spMkLst>
        </pc:spChg>
        <pc:spChg chg="mod">
          <ac:chgData name="Wang, Helen (NIH/NHGRI) [F]" userId="1cd776f7-6f6e-4168-98be-39610a9ff635" providerId="ADAL" clId="{0AC8817A-2D95-4B1F-835C-74BD3A51CB3D}" dt="2023-10-12T13:47:33.024" v="6311" actId="122"/>
          <ac:spMkLst>
            <pc:docMk/>
            <pc:sldMk cId="382952360" sldId="260"/>
            <ac:spMk id="30" creationId="{3568D0B2-D2EE-BCA5-7BA4-7BB06AA9F04A}"/>
          </ac:spMkLst>
        </pc:spChg>
        <pc:spChg chg="add del">
          <ac:chgData name="Wang, Helen (NIH/NHGRI) [F]" userId="1cd776f7-6f6e-4168-98be-39610a9ff635" providerId="ADAL" clId="{0AC8817A-2D95-4B1F-835C-74BD3A51CB3D}" dt="2023-10-11T15:52:31.167" v="3612"/>
          <ac:spMkLst>
            <pc:docMk/>
            <pc:sldMk cId="382952360" sldId="260"/>
            <ac:spMk id="31" creationId="{862EC727-1030-7EF1-CD04-4BBBE3A6F113}"/>
          </ac:spMkLst>
        </pc:spChg>
        <pc:spChg chg="mod">
          <ac:chgData name="Wang, Helen (NIH/NHGRI) [F]" userId="1cd776f7-6f6e-4168-98be-39610a9ff635" providerId="ADAL" clId="{0AC8817A-2D95-4B1F-835C-74BD3A51CB3D}" dt="2023-10-12T13:46:15.722" v="6304" actId="552"/>
          <ac:spMkLst>
            <pc:docMk/>
            <pc:sldMk cId="382952360" sldId="260"/>
            <ac:spMk id="32" creationId="{04FB0495-9764-5A04-FC19-8BA734B901B1}"/>
          </ac:spMkLst>
        </pc:spChg>
        <pc:spChg chg="mod">
          <ac:chgData name="Wang, Helen (NIH/NHGRI) [F]" userId="1cd776f7-6f6e-4168-98be-39610a9ff635" providerId="ADAL" clId="{0AC8817A-2D95-4B1F-835C-74BD3A51CB3D}" dt="2023-10-12T13:46:15.722" v="6304" actId="552"/>
          <ac:spMkLst>
            <pc:docMk/>
            <pc:sldMk cId="382952360" sldId="260"/>
            <ac:spMk id="33" creationId="{85BC14E2-0370-22EF-1E08-D414FEBEB7FB}"/>
          </ac:spMkLst>
        </pc:spChg>
        <pc:spChg chg="mod">
          <ac:chgData name="Wang, Helen (NIH/NHGRI) [F]" userId="1cd776f7-6f6e-4168-98be-39610a9ff635" providerId="ADAL" clId="{0AC8817A-2D95-4B1F-835C-74BD3A51CB3D}" dt="2023-10-12T13:46:15.722" v="6304" actId="552"/>
          <ac:spMkLst>
            <pc:docMk/>
            <pc:sldMk cId="382952360" sldId="260"/>
            <ac:spMk id="34" creationId="{D349CC6C-9049-45B9-924A-367D95AEAD91}"/>
          </ac:spMkLst>
        </pc:spChg>
        <pc:spChg chg="add del">
          <ac:chgData name="Wang, Helen (NIH/NHGRI) [F]" userId="1cd776f7-6f6e-4168-98be-39610a9ff635" providerId="ADAL" clId="{0AC8817A-2D95-4B1F-835C-74BD3A51CB3D}" dt="2023-10-11T16:02:11.573" v="3663"/>
          <ac:spMkLst>
            <pc:docMk/>
            <pc:sldMk cId="382952360" sldId="260"/>
            <ac:spMk id="38" creationId="{33FA287C-901D-905B-FB4D-E71FC95EECAD}"/>
          </ac:spMkLst>
        </pc:spChg>
        <pc:spChg chg="add del mod">
          <ac:chgData name="Wang, Helen (NIH/NHGRI) [F]" userId="1cd776f7-6f6e-4168-98be-39610a9ff635" providerId="ADAL" clId="{0AC8817A-2D95-4B1F-835C-74BD3A51CB3D}" dt="2023-10-11T18:16:42.686" v="4212"/>
          <ac:spMkLst>
            <pc:docMk/>
            <pc:sldMk cId="382952360" sldId="260"/>
            <ac:spMk id="53" creationId="{0EFD7518-078A-D4B0-DFA5-8DAE8BB1B4A9}"/>
          </ac:spMkLst>
        </pc:spChg>
        <pc:spChg chg="add mod">
          <ac:chgData name="Wang, Helen (NIH/NHGRI) [F]" userId="1cd776f7-6f6e-4168-98be-39610a9ff635" providerId="ADAL" clId="{0AC8817A-2D95-4B1F-835C-74BD3A51CB3D}" dt="2023-10-17T17:20:39.322" v="6543" actId="20577"/>
          <ac:spMkLst>
            <pc:docMk/>
            <pc:sldMk cId="382952360" sldId="260"/>
            <ac:spMk id="54" creationId="{E405B244-3592-5366-9CC8-FAA71F0187E1}"/>
          </ac:spMkLst>
        </pc:spChg>
        <pc:spChg chg="add del mod">
          <ac:chgData name="Wang, Helen (NIH/NHGRI) [F]" userId="1cd776f7-6f6e-4168-98be-39610a9ff635" providerId="ADAL" clId="{0AC8817A-2D95-4B1F-835C-74BD3A51CB3D}" dt="2023-10-12T13:47:27.012" v="6310" actId="552"/>
          <ac:spMkLst>
            <pc:docMk/>
            <pc:sldMk cId="382952360" sldId="260"/>
            <ac:spMk id="55" creationId="{944B35C7-A8CB-4E6F-7B73-1F2B13FCEB31}"/>
          </ac:spMkLst>
        </pc:spChg>
        <pc:spChg chg="add del mod">
          <ac:chgData name="Wang, Helen (NIH/NHGRI) [F]" userId="1cd776f7-6f6e-4168-98be-39610a9ff635" providerId="ADAL" clId="{0AC8817A-2D95-4B1F-835C-74BD3A51CB3D}" dt="2023-10-11T19:26:49.599" v="5977" actId="478"/>
          <ac:spMkLst>
            <pc:docMk/>
            <pc:sldMk cId="382952360" sldId="260"/>
            <ac:spMk id="56" creationId="{847773B4-3953-9A9E-138C-D383A727729D}"/>
          </ac:spMkLst>
        </pc:spChg>
        <pc:grpChg chg="add del mod">
          <ac:chgData name="Wang, Helen (NIH/NHGRI) [F]" userId="1cd776f7-6f6e-4168-98be-39610a9ff635" providerId="ADAL" clId="{0AC8817A-2D95-4B1F-835C-74BD3A51CB3D}" dt="2023-10-11T15:52:27.079" v="3610" actId="165"/>
          <ac:grpSpMkLst>
            <pc:docMk/>
            <pc:sldMk cId="382952360" sldId="260"/>
            <ac:grpSpMk id="2" creationId="{11E4ECCD-64D4-E471-BA74-4B6C8BB63A2F}"/>
          </ac:grpSpMkLst>
        </pc:grpChg>
        <pc:grpChg chg="add del mod">
          <ac:chgData name="Wang, Helen (NIH/NHGRI) [F]" userId="1cd776f7-6f6e-4168-98be-39610a9ff635" providerId="ADAL" clId="{0AC8817A-2D95-4B1F-835C-74BD3A51CB3D}" dt="2023-10-12T13:43:25.199" v="6298" actId="165"/>
          <ac:grpSpMkLst>
            <pc:docMk/>
            <pc:sldMk cId="382952360" sldId="260"/>
            <ac:grpSpMk id="31" creationId="{E9B6DE76-FB1E-3CAC-07F1-9BA25AB9BB99}"/>
          </ac:grpSpMkLst>
        </pc:grpChg>
        <pc:grpChg chg="add del mod">
          <ac:chgData name="Wang, Helen (NIH/NHGRI) [F]" userId="1cd776f7-6f6e-4168-98be-39610a9ff635" providerId="ADAL" clId="{0AC8817A-2D95-4B1F-835C-74BD3A51CB3D}" dt="2023-10-11T16:02:06.771" v="3661" actId="165"/>
          <ac:grpSpMkLst>
            <pc:docMk/>
            <pc:sldMk cId="382952360" sldId="260"/>
            <ac:grpSpMk id="37" creationId="{23297922-2237-2FB6-24FE-A4BB26FDE775}"/>
          </ac:grpSpMkLst>
        </pc:grpChg>
        <pc:grpChg chg="add mod">
          <ac:chgData name="Wang, Helen (NIH/NHGRI) [F]" userId="1cd776f7-6f6e-4168-98be-39610a9ff635" providerId="ADAL" clId="{0AC8817A-2D95-4B1F-835C-74BD3A51CB3D}" dt="2023-10-12T13:46:32.742" v="6305" actId="12788"/>
          <ac:grpSpMkLst>
            <pc:docMk/>
            <pc:sldMk cId="382952360" sldId="260"/>
            <ac:grpSpMk id="37" creationId="{2A50E729-10D5-63B8-1154-539262688CAD}"/>
          </ac:grpSpMkLst>
        </pc:grpChg>
        <pc:grpChg chg="add mod">
          <ac:chgData name="Wang, Helen (NIH/NHGRI) [F]" userId="1cd776f7-6f6e-4168-98be-39610a9ff635" providerId="ADAL" clId="{0AC8817A-2D95-4B1F-835C-74BD3A51CB3D}" dt="2023-10-12T13:47:57.216" v="6314" actId="12788"/>
          <ac:grpSpMkLst>
            <pc:docMk/>
            <pc:sldMk cId="382952360" sldId="260"/>
            <ac:grpSpMk id="38" creationId="{7BD1DFBB-CF5C-AF4B-B3F8-758199B15BA6}"/>
          </ac:grpSpMkLst>
        </pc:grpChg>
        <pc:grpChg chg="add del mod">
          <ac:chgData name="Wang, Helen (NIH/NHGRI) [F]" userId="1cd776f7-6f6e-4168-98be-39610a9ff635" providerId="ADAL" clId="{0AC8817A-2D95-4B1F-835C-74BD3A51CB3D}" dt="2023-10-11T16:29:21.630" v="3989" actId="165"/>
          <ac:grpSpMkLst>
            <pc:docMk/>
            <pc:sldMk cId="382952360" sldId="260"/>
            <ac:grpSpMk id="40" creationId="{79D92585-EC9C-7BE9-4AD9-C8581816393A}"/>
          </ac:grpSpMkLst>
        </pc:grpChg>
        <pc:grpChg chg="add del mod">
          <ac:chgData name="Wang, Helen (NIH/NHGRI) [F]" userId="1cd776f7-6f6e-4168-98be-39610a9ff635" providerId="ADAL" clId="{0AC8817A-2D95-4B1F-835C-74BD3A51CB3D}" dt="2023-10-11T16:30:31.694" v="3995" actId="165"/>
          <ac:grpSpMkLst>
            <pc:docMk/>
            <pc:sldMk cId="382952360" sldId="260"/>
            <ac:grpSpMk id="46" creationId="{3F18AD3C-673F-306F-6AC4-947A277635C0}"/>
          </ac:grpSpMkLst>
        </pc:grpChg>
        <pc:grpChg chg="add mod topLvl">
          <ac:chgData name="Wang, Helen (NIH/NHGRI) [F]" userId="1cd776f7-6f6e-4168-98be-39610a9ff635" providerId="ADAL" clId="{0AC8817A-2D95-4B1F-835C-74BD3A51CB3D}" dt="2023-10-12T13:43:47.173" v="6299" actId="338"/>
          <ac:grpSpMkLst>
            <pc:docMk/>
            <pc:sldMk cId="382952360" sldId="260"/>
            <ac:grpSpMk id="48" creationId="{8D99D6E4-5560-A284-A263-04CA543C6063}"/>
          </ac:grpSpMkLst>
        </pc:grpChg>
        <pc:grpChg chg="add del mod">
          <ac:chgData name="Wang, Helen (NIH/NHGRI) [F]" userId="1cd776f7-6f6e-4168-98be-39610a9ff635" providerId="ADAL" clId="{0AC8817A-2D95-4B1F-835C-74BD3A51CB3D}" dt="2023-10-12T13:43:09.596" v="6296" actId="165"/>
          <ac:grpSpMkLst>
            <pc:docMk/>
            <pc:sldMk cId="382952360" sldId="260"/>
            <ac:grpSpMk id="49" creationId="{A095A524-C64D-3E2C-F259-BB5E2E400C3E}"/>
          </ac:grpSpMkLst>
        </pc:grpChg>
        <pc:graphicFrameChg chg="mod modGraphic">
          <ac:chgData name="Wang, Helen (NIH/NHGRI) [F]" userId="1cd776f7-6f6e-4168-98be-39610a9ff635" providerId="ADAL" clId="{0AC8817A-2D95-4B1F-835C-74BD3A51CB3D}" dt="2023-10-12T13:46:32.742" v="6305" actId="12788"/>
          <ac:graphicFrameMkLst>
            <pc:docMk/>
            <pc:sldMk cId="382952360" sldId="260"/>
            <ac:graphicFrameMk id="35" creationId="{955467EC-09A1-6EF0-DEB1-A9289373FB6C}"/>
          </ac:graphicFrameMkLst>
        </pc:graphicFrameChg>
        <pc:graphicFrameChg chg="add del mod modGraphic">
          <ac:chgData name="Wang, Helen (NIH/NHGRI) [F]" userId="1cd776f7-6f6e-4168-98be-39610a9ff635" providerId="ADAL" clId="{0AC8817A-2D95-4B1F-835C-74BD3A51CB3D}" dt="2023-10-13T15:59:41.245" v="6389" actId="478"/>
          <ac:graphicFrameMkLst>
            <pc:docMk/>
            <pc:sldMk cId="382952360" sldId="260"/>
            <ac:graphicFrameMk id="40" creationId="{A262A2E9-6D4C-01F4-7372-A0D17F36F441}"/>
          </ac:graphicFrameMkLst>
        </pc:graphicFrameChg>
        <pc:graphicFrameChg chg="add mod modGraphic">
          <ac:chgData name="Wang, Helen (NIH/NHGRI) [F]" userId="1cd776f7-6f6e-4168-98be-39610a9ff635" providerId="ADAL" clId="{0AC8817A-2D95-4B1F-835C-74BD3A51CB3D}" dt="2023-10-13T15:59:52.570" v="6393" actId="20577"/>
          <ac:graphicFrameMkLst>
            <pc:docMk/>
            <pc:sldMk cId="382952360" sldId="260"/>
            <ac:graphicFrameMk id="41" creationId="{D4C91103-3A66-514C-0C21-02F4ED1DE333}"/>
          </ac:graphicFrameMkLst>
        </pc:graphicFrameChg>
        <pc:graphicFrameChg chg="add del mod">
          <ac:chgData name="Wang, Helen (NIH/NHGRI) [F]" userId="1cd776f7-6f6e-4168-98be-39610a9ff635" providerId="ADAL" clId="{0AC8817A-2D95-4B1F-835C-74BD3A51CB3D}" dt="2023-10-11T16:21:23.220" v="3770"/>
          <ac:graphicFrameMkLst>
            <pc:docMk/>
            <pc:sldMk cId="382952360" sldId="260"/>
            <ac:graphicFrameMk id="42" creationId="{68681631-06FE-8143-6CE0-7C2C704287CC}"/>
          </ac:graphicFrameMkLst>
        </pc:graphicFrameChg>
        <pc:graphicFrameChg chg="add del mod">
          <ac:chgData name="Wang, Helen (NIH/NHGRI) [F]" userId="1cd776f7-6f6e-4168-98be-39610a9ff635" providerId="ADAL" clId="{0AC8817A-2D95-4B1F-835C-74BD3A51CB3D}" dt="2023-10-11T16:22:36.125" v="3927"/>
          <ac:graphicFrameMkLst>
            <pc:docMk/>
            <pc:sldMk cId="382952360" sldId="260"/>
            <ac:graphicFrameMk id="44" creationId="{5623414F-D03E-8585-874B-6CCCDF72E19D}"/>
          </ac:graphicFrameMkLst>
        </pc:graphicFrameChg>
        <pc:graphicFrameChg chg="mod modGraphic">
          <ac:chgData name="Wang, Helen (NIH/NHGRI) [F]" userId="1cd776f7-6f6e-4168-98be-39610a9ff635" providerId="ADAL" clId="{0AC8817A-2D95-4B1F-835C-74BD3A51CB3D}" dt="2023-10-12T13:44:07.200" v="6300" actId="554"/>
          <ac:graphicFrameMkLst>
            <pc:docMk/>
            <pc:sldMk cId="382952360" sldId="260"/>
            <ac:graphicFrameMk id="52" creationId="{CD81A95E-08C2-BA90-2AD7-0CE666AB4F5D}"/>
          </ac:graphicFrameMkLst>
        </pc:graphicFrameChg>
        <pc:picChg chg="mod topLvl modCrop">
          <ac:chgData name="Wang, Helen (NIH/NHGRI) [F]" userId="1cd776f7-6f6e-4168-98be-39610a9ff635" providerId="ADAL" clId="{0AC8817A-2D95-4B1F-835C-74BD3A51CB3D}" dt="2023-10-12T14:08:36.480" v="6315" actId="732"/>
          <ac:picMkLst>
            <pc:docMk/>
            <pc:sldMk cId="382952360" sldId="260"/>
            <ac:picMk id="3" creationId="{6444B95F-1A77-271E-826E-236F28264AB2}"/>
          </ac:picMkLst>
        </pc:picChg>
        <pc:picChg chg="del mod ord modCrop">
          <ac:chgData name="Wang, Helen (NIH/NHGRI) [F]" userId="1cd776f7-6f6e-4168-98be-39610a9ff635" providerId="ADAL" clId="{0AC8817A-2D95-4B1F-835C-74BD3A51CB3D}" dt="2023-10-11T15:52:15.477" v="3607" actId="478"/>
          <ac:picMkLst>
            <pc:docMk/>
            <pc:sldMk cId="382952360" sldId="260"/>
            <ac:picMk id="5" creationId="{51C1D1DC-7B27-794D-C925-6F773396D4A2}"/>
          </ac:picMkLst>
        </pc:picChg>
        <pc:picChg chg="del mod ord topLvl modCrop">
          <ac:chgData name="Wang, Helen (NIH/NHGRI) [F]" userId="1cd776f7-6f6e-4168-98be-39610a9ff635" providerId="ADAL" clId="{0AC8817A-2D95-4B1F-835C-74BD3A51CB3D}" dt="2023-10-11T16:01:50.415" v="3660" actId="478"/>
          <ac:picMkLst>
            <pc:docMk/>
            <pc:sldMk cId="382952360" sldId="260"/>
            <ac:picMk id="11" creationId="{16805B86-B5B0-6B66-43CA-B8706D9451DC}"/>
          </ac:picMkLst>
        </pc:picChg>
        <pc:picChg chg="add mod">
          <ac:chgData name="Wang, Helen (NIH/NHGRI) [F]" userId="1cd776f7-6f6e-4168-98be-39610a9ff635" providerId="ADAL" clId="{0AC8817A-2D95-4B1F-835C-74BD3A51CB3D}" dt="2023-10-12T13:47:41.944" v="6312" actId="164"/>
          <ac:picMkLst>
            <pc:docMk/>
            <pc:sldMk cId="382952360" sldId="260"/>
            <ac:picMk id="12" creationId="{B61518EC-9771-BEC6-95A2-950583227BAC}"/>
          </ac:picMkLst>
        </pc:picChg>
        <pc:picChg chg="add del mod modCrop">
          <ac:chgData name="Wang, Helen (NIH/NHGRI) [F]" userId="1cd776f7-6f6e-4168-98be-39610a9ff635" providerId="ADAL" clId="{0AC8817A-2D95-4B1F-835C-74BD3A51CB3D}" dt="2023-10-12T13:44:30.952" v="6302" actId="12788"/>
          <ac:picMkLst>
            <pc:docMk/>
            <pc:sldMk cId="382952360" sldId="260"/>
            <ac:picMk id="15" creationId="{C159F72A-60A9-A30F-1A45-BE3F56A90420}"/>
          </ac:picMkLst>
        </pc:picChg>
        <pc:picChg chg="add mod modCrop">
          <ac:chgData name="Wang, Helen (NIH/NHGRI) [F]" userId="1cd776f7-6f6e-4168-98be-39610a9ff635" providerId="ADAL" clId="{0AC8817A-2D95-4B1F-835C-74BD3A51CB3D}" dt="2023-10-12T13:47:41.944" v="6312" actId="164"/>
          <ac:picMkLst>
            <pc:docMk/>
            <pc:sldMk cId="382952360" sldId="260"/>
            <ac:picMk id="16" creationId="{B34717D5-4B68-7C1A-E6DE-C0861CED5E7C}"/>
          </ac:picMkLst>
        </pc:picChg>
        <pc:picChg chg="add del mod topLvl modCrop">
          <ac:chgData name="Wang, Helen (NIH/NHGRI) [F]" userId="1cd776f7-6f6e-4168-98be-39610a9ff635" providerId="ADAL" clId="{0AC8817A-2D95-4B1F-835C-74BD3A51CB3D}" dt="2023-10-12T13:43:47.173" v="6299" actId="338"/>
          <ac:picMkLst>
            <pc:docMk/>
            <pc:sldMk cId="382952360" sldId="260"/>
            <ac:picMk id="36" creationId="{5A603430-40C3-CC2B-1935-B9AB96CA53A2}"/>
          </ac:picMkLst>
        </pc:picChg>
        <pc:picChg chg="add mod topLvl modCrop">
          <ac:chgData name="Wang, Helen (NIH/NHGRI) [F]" userId="1cd776f7-6f6e-4168-98be-39610a9ff635" providerId="ADAL" clId="{0AC8817A-2D95-4B1F-835C-74BD3A51CB3D}" dt="2023-10-12T13:43:47.173" v="6299" actId="338"/>
          <ac:picMkLst>
            <pc:docMk/>
            <pc:sldMk cId="382952360" sldId="260"/>
            <ac:picMk id="39" creationId="{FB0652DF-AE9F-8000-2CD0-552C1DC39945}"/>
          </ac:picMkLst>
        </pc:picChg>
        <pc:picChg chg="del">
          <ac:chgData name="Wang, Helen (NIH/NHGRI) [F]" userId="1cd776f7-6f6e-4168-98be-39610a9ff635" providerId="ADAL" clId="{0AC8817A-2D95-4B1F-835C-74BD3A51CB3D}" dt="2023-10-11T14:52:38.226" v="3402" actId="478"/>
          <ac:picMkLst>
            <pc:docMk/>
            <pc:sldMk cId="382952360" sldId="260"/>
            <ac:picMk id="43" creationId="{CA8A3493-EA29-69EC-2EA0-D36D3D5C4D8C}"/>
          </ac:picMkLst>
        </pc:picChg>
        <pc:picChg chg="add mod modCrop">
          <ac:chgData name="Wang, Helen (NIH/NHGRI) [F]" userId="1cd776f7-6f6e-4168-98be-39610a9ff635" providerId="ADAL" clId="{0AC8817A-2D95-4B1F-835C-74BD3A51CB3D}" dt="2023-10-12T13:46:47.459" v="6306" actId="12788"/>
          <ac:picMkLst>
            <pc:docMk/>
            <pc:sldMk cId="382952360" sldId="260"/>
            <ac:picMk id="45" creationId="{D8B4B20B-5E43-EDAD-F66C-E333D6D3E1CB}"/>
          </ac:picMkLst>
        </pc:picChg>
        <pc:picChg chg="add mod modCrop">
          <ac:chgData name="Wang, Helen (NIH/NHGRI) [F]" userId="1cd776f7-6f6e-4168-98be-39610a9ff635" providerId="ADAL" clId="{0AC8817A-2D95-4B1F-835C-74BD3A51CB3D}" dt="2023-10-12T13:43:25.199" v="6298" actId="165"/>
          <ac:picMkLst>
            <pc:docMk/>
            <pc:sldMk cId="382952360" sldId="260"/>
            <ac:picMk id="47" creationId="{FFF0B364-3AA7-5186-0E2C-282FD771377B}"/>
          </ac:picMkLst>
        </pc:picChg>
        <pc:picChg chg="add del mod">
          <ac:chgData name="Wang, Helen (NIH/NHGRI) [F]" userId="1cd776f7-6f6e-4168-98be-39610a9ff635" providerId="ADAL" clId="{0AC8817A-2D95-4B1F-835C-74BD3A51CB3D}" dt="2023-10-11T18:16:42.648" v="4210" actId="478"/>
          <ac:picMkLst>
            <pc:docMk/>
            <pc:sldMk cId="382952360" sldId="260"/>
            <ac:picMk id="51" creationId="{21F5D1A5-868C-610F-D583-FFF480F0B857}"/>
          </ac:picMkLst>
        </pc:picChg>
        <pc:picChg chg="add mod modCrop">
          <ac:chgData name="Wang, Helen (NIH/NHGRI) [F]" userId="1cd776f7-6f6e-4168-98be-39610a9ff635" providerId="ADAL" clId="{0AC8817A-2D95-4B1F-835C-74BD3A51CB3D}" dt="2023-10-12T13:46:47.459" v="6306" actId="12788"/>
          <ac:picMkLst>
            <pc:docMk/>
            <pc:sldMk cId="382952360" sldId="260"/>
            <ac:picMk id="57" creationId="{DD46170F-BFB3-2973-E898-3B0D9C847914}"/>
          </ac:picMkLst>
        </pc:picChg>
        <pc:picChg chg="del mod">
          <ac:chgData name="Wang, Helen (NIH/NHGRI) [F]" userId="1cd776f7-6f6e-4168-98be-39610a9ff635" providerId="ADAL" clId="{0AC8817A-2D95-4B1F-835C-74BD3A51CB3D}" dt="2023-10-11T14:58:49.819" v="3442" actId="478"/>
          <ac:picMkLst>
            <pc:docMk/>
            <pc:sldMk cId="382952360" sldId="260"/>
            <ac:picMk id="60" creationId="{F3147377-5B6C-2E5D-75C4-57C863277EC5}"/>
          </ac:picMkLst>
        </pc:picChg>
      </pc:sldChg>
      <pc:sldChg chg="addSp delSp modSp add mod ord addCm modCm">
        <pc:chgData name="Wang, Helen (NIH/NHGRI) [F]" userId="1cd776f7-6f6e-4168-98be-39610a9ff635" providerId="ADAL" clId="{0AC8817A-2D95-4B1F-835C-74BD3A51CB3D}" dt="2023-10-18T15:11:08.355" v="7599"/>
        <pc:sldMkLst>
          <pc:docMk/>
          <pc:sldMk cId="1731375578" sldId="261"/>
        </pc:sldMkLst>
        <pc:spChg chg="mod">
          <ac:chgData name="Wang, Helen (NIH/NHGRI) [F]" userId="1cd776f7-6f6e-4168-98be-39610a9ff635" providerId="ADAL" clId="{0AC8817A-2D95-4B1F-835C-74BD3A51CB3D}" dt="2023-10-18T13:54:39.064" v="6845" actId="20577"/>
          <ac:spMkLst>
            <pc:docMk/>
            <pc:sldMk cId="1731375578" sldId="261"/>
            <ac:spMk id="8" creationId="{A0A8D608-EB48-5E2C-E99C-3E5B97E3E5FE}"/>
          </ac:spMkLst>
        </pc:spChg>
        <pc:spChg chg="mod">
          <ac:chgData name="Wang, Helen (NIH/NHGRI) [F]" userId="1cd776f7-6f6e-4168-98be-39610a9ff635" providerId="ADAL" clId="{0AC8817A-2D95-4B1F-835C-74BD3A51CB3D}" dt="2023-10-18T14:47:32.859" v="7125" actId="14100"/>
          <ac:spMkLst>
            <pc:docMk/>
            <pc:sldMk cId="1731375578" sldId="261"/>
            <ac:spMk id="19" creationId="{40C83E64-BA41-F63B-387C-62F7AEB3C859}"/>
          </ac:spMkLst>
        </pc:spChg>
        <pc:spChg chg="del mod">
          <ac:chgData name="Wang, Helen (NIH/NHGRI) [F]" userId="1cd776f7-6f6e-4168-98be-39610a9ff635" providerId="ADAL" clId="{0AC8817A-2D95-4B1F-835C-74BD3A51CB3D}" dt="2023-10-18T14:56:59.587" v="7445" actId="478"/>
          <ac:spMkLst>
            <pc:docMk/>
            <pc:sldMk cId="1731375578" sldId="261"/>
            <ac:spMk id="20" creationId="{F17B0336-9ABC-5CA5-9335-66158C17FE35}"/>
          </ac:spMkLst>
        </pc:spChg>
        <pc:spChg chg="mod">
          <ac:chgData name="Wang, Helen (NIH/NHGRI) [F]" userId="1cd776f7-6f6e-4168-98be-39610a9ff635" providerId="ADAL" clId="{0AC8817A-2D95-4B1F-835C-74BD3A51CB3D}" dt="2023-10-18T14:14:48.211" v="7006" actId="14100"/>
          <ac:spMkLst>
            <pc:docMk/>
            <pc:sldMk cId="1731375578" sldId="261"/>
            <ac:spMk id="21" creationId="{F9588C4B-991B-51D6-4ED5-CD761915DDDF}"/>
          </ac:spMkLst>
        </pc:spChg>
        <pc:spChg chg="del mod">
          <ac:chgData name="Wang, Helen (NIH/NHGRI) [F]" userId="1cd776f7-6f6e-4168-98be-39610a9ff635" providerId="ADAL" clId="{0AC8817A-2D95-4B1F-835C-74BD3A51CB3D}" dt="2023-10-18T14:54:08.135" v="7262" actId="21"/>
          <ac:spMkLst>
            <pc:docMk/>
            <pc:sldMk cId="1731375578" sldId="261"/>
            <ac:spMk id="22" creationId="{B404064B-B2E0-E17C-AFC2-2BE9DE76402D}"/>
          </ac:spMkLst>
        </pc:spChg>
        <pc:spChg chg="mod">
          <ac:chgData name="Wang, Helen (NIH/NHGRI) [F]" userId="1cd776f7-6f6e-4168-98be-39610a9ff635" providerId="ADAL" clId="{0AC8817A-2D95-4B1F-835C-74BD3A51CB3D}" dt="2023-10-18T14:57:26.711" v="7453" actId="12788"/>
          <ac:spMkLst>
            <pc:docMk/>
            <pc:sldMk cId="1731375578" sldId="261"/>
            <ac:spMk id="23" creationId="{AE7D0D11-7404-FADF-2A44-8494FC58006F}"/>
          </ac:spMkLst>
        </pc:spChg>
        <pc:spChg chg="mod">
          <ac:chgData name="Wang, Helen (NIH/NHGRI) [F]" userId="1cd776f7-6f6e-4168-98be-39610a9ff635" providerId="ADAL" clId="{0AC8817A-2D95-4B1F-835C-74BD3A51CB3D}" dt="2023-10-18T14:57:26.711" v="7453" actId="12788"/>
          <ac:spMkLst>
            <pc:docMk/>
            <pc:sldMk cId="1731375578" sldId="261"/>
            <ac:spMk id="24" creationId="{AC57C084-42D1-FA54-0554-CF6D8927C6EB}"/>
          </ac:spMkLst>
        </pc:spChg>
        <pc:spChg chg="mod">
          <ac:chgData name="Wang, Helen (NIH/NHGRI) [F]" userId="1cd776f7-6f6e-4168-98be-39610a9ff635" providerId="ADAL" clId="{0AC8817A-2D95-4B1F-835C-74BD3A51CB3D}" dt="2023-10-18T14:57:26.711" v="7453" actId="12788"/>
          <ac:spMkLst>
            <pc:docMk/>
            <pc:sldMk cId="1731375578" sldId="261"/>
            <ac:spMk id="25" creationId="{8D920776-95A1-D2E7-87D0-056EC44FC1A0}"/>
          </ac:spMkLst>
        </pc:spChg>
        <pc:spChg chg="mod">
          <ac:chgData name="Wang, Helen (NIH/NHGRI) [F]" userId="1cd776f7-6f6e-4168-98be-39610a9ff635" providerId="ADAL" clId="{0AC8817A-2D95-4B1F-835C-74BD3A51CB3D}" dt="2023-10-18T14:57:49.432" v="7457" actId="12788"/>
          <ac:spMkLst>
            <pc:docMk/>
            <pc:sldMk cId="1731375578" sldId="261"/>
            <ac:spMk id="26" creationId="{425BEDCF-D3F7-ED42-D98F-D32E06B47BF4}"/>
          </ac:spMkLst>
        </pc:spChg>
        <pc:spChg chg="mod ord">
          <ac:chgData name="Wang, Helen (NIH/NHGRI) [F]" userId="1cd776f7-6f6e-4168-98be-39610a9ff635" providerId="ADAL" clId="{0AC8817A-2D95-4B1F-835C-74BD3A51CB3D}" dt="2023-10-18T14:59:11.928" v="7466" actId="554"/>
          <ac:spMkLst>
            <pc:docMk/>
            <pc:sldMk cId="1731375578" sldId="261"/>
            <ac:spMk id="27" creationId="{9C0365EF-CBF6-3E95-88A8-6A163136ABCE}"/>
          </ac:spMkLst>
        </pc:spChg>
        <pc:spChg chg="del mod">
          <ac:chgData name="Wang, Helen (NIH/NHGRI) [F]" userId="1cd776f7-6f6e-4168-98be-39610a9ff635" providerId="ADAL" clId="{0AC8817A-2D95-4B1F-835C-74BD3A51CB3D}" dt="2023-10-18T14:54:08.135" v="7262" actId="21"/>
          <ac:spMkLst>
            <pc:docMk/>
            <pc:sldMk cId="1731375578" sldId="261"/>
            <ac:spMk id="28" creationId="{A8FCDE20-7689-C35C-3879-5BB646CCBA72}"/>
          </ac:spMkLst>
        </pc:spChg>
        <pc:spChg chg="mod ord">
          <ac:chgData name="Wang, Helen (NIH/NHGRI) [F]" userId="1cd776f7-6f6e-4168-98be-39610a9ff635" providerId="ADAL" clId="{0AC8817A-2D95-4B1F-835C-74BD3A51CB3D}" dt="2023-10-18T14:59:23.152" v="7468" actId="12788"/>
          <ac:spMkLst>
            <pc:docMk/>
            <pc:sldMk cId="1731375578" sldId="261"/>
            <ac:spMk id="29" creationId="{918FA3AF-DEEC-73BF-799D-D190B96A592A}"/>
          </ac:spMkLst>
        </pc:spChg>
        <pc:spChg chg="mod ord">
          <ac:chgData name="Wang, Helen (NIH/NHGRI) [F]" userId="1cd776f7-6f6e-4168-98be-39610a9ff635" providerId="ADAL" clId="{0AC8817A-2D95-4B1F-835C-74BD3A51CB3D}" dt="2023-10-18T14:59:35.765" v="7470" actId="14100"/>
          <ac:spMkLst>
            <pc:docMk/>
            <pc:sldMk cId="1731375578" sldId="261"/>
            <ac:spMk id="30" creationId="{3568D0B2-D2EE-BCA5-7BA4-7BB06AA9F04A}"/>
          </ac:spMkLst>
        </pc:spChg>
        <pc:spChg chg="mod">
          <ac:chgData name="Wang, Helen (NIH/NHGRI) [F]" userId="1cd776f7-6f6e-4168-98be-39610a9ff635" providerId="ADAL" clId="{0AC8817A-2D95-4B1F-835C-74BD3A51CB3D}" dt="2023-10-18T14:57:32.759" v="7454" actId="552"/>
          <ac:spMkLst>
            <pc:docMk/>
            <pc:sldMk cId="1731375578" sldId="261"/>
            <ac:spMk id="32" creationId="{04FB0495-9764-5A04-FC19-8BA734B901B1}"/>
          </ac:spMkLst>
        </pc:spChg>
        <pc:spChg chg="mod">
          <ac:chgData name="Wang, Helen (NIH/NHGRI) [F]" userId="1cd776f7-6f6e-4168-98be-39610a9ff635" providerId="ADAL" clId="{0AC8817A-2D95-4B1F-835C-74BD3A51CB3D}" dt="2023-10-18T14:57:32.759" v="7454" actId="552"/>
          <ac:spMkLst>
            <pc:docMk/>
            <pc:sldMk cId="1731375578" sldId="261"/>
            <ac:spMk id="33" creationId="{85BC14E2-0370-22EF-1E08-D414FEBEB7FB}"/>
          </ac:spMkLst>
        </pc:spChg>
        <pc:spChg chg="mod">
          <ac:chgData name="Wang, Helen (NIH/NHGRI) [F]" userId="1cd776f7-6f6e-4168-98be-39610a9ff635" providerId="ADAL" clId="{0AC8817A-2D95-4B1F-835C-74BD3A51CB3D}" dt="2023-10-18T14:57:32.759" v="7454" actId="552"/>
          <ac:spMkLst>
            <pc:docMk/>
            <pc:sldMk cId="1731375578" sldId="261"/>
            <ac:spMk id="34" creationId="{D349CC6C-9049-45B9-924A-367D95AEAD91}"/>
          </ac:spMkLst>
        </pc:spChg>
        <pc:spChg chg="mod ord">
          <ac:chgData name="Wang, Helen (NIH/NHGRI) [F]" userId="1cd776f7-6f6e-4168-98be-39610a9ff635" providerId="ADAL" clId="{0AC8817A-2D95-4B1F-835C-74BD3A51CB3D}" dt="2023-10-18T14:59:45.662" v="7472" actId="554"/>
          <ac:spMkLst>
            <pc:docMk/>
            <pc:sldMk cId="1731375578" sldId="261"/>
            <ac:spMk id="54" creationId="{E405B244-3592-5366-9CC8-FAA71F0187E1}"/>
          </ac:spMkLst>
        </pc:spChg>
        <pc:spChg chg="del mod">
          <ac:chgData name="Wang, Helen (NIH/NHGRI) [F]" userId="1cd776f7-6f6e-4168-98be-39610a9ff635" providerId="ADAL" clId="{0AC8817A-2D95-4B1F-835C-74BD3A51CB3D}" dt="2023-10-18T14:54:08.135" v="7262" actId="21"/>
          <ac:spMkLst>
            <pc:docMk/>
            <pc:sldMk cId="1731375578" sldId="261"/>
            <ac:spMk id="55" creationId="{944B35C7-A8CB-4E6F-7B73-1F2B13FCEB31}"/>
          </ac:spMkLst>
        </pc:spChg>
        <pc:spChg chg="add del mod">
          <ac:chgData name="Wang, Helen (NIH/NHGRI) [F]" userId="1cd776f7-6f6e-4168-98be-39610a9ff635" providerId="ADAL" clId="{0AC8817A-2D95-4B1F-835C-74BD3A51CB3D}" dt="2023-10-18T14:36:50.980" v="7021" actId="11529"/>
          <ac:spMkLst>
            <pc:docMk/>
            <pc:sldMk cId="1731375578" sldId="261"/>
            <ac:spMk id="71" creationId="{5793B046-431D-6002-B0B0-4C3E59724575}"/>
          </ac:spMkLst>
        </pc:spChg>
        <pc:spChg chg="add del">
          <ac:chgData name="Wang, Helen (NIH/NHGRI) [F]" userId="1cd776f7-6f6e-4168-98be-39610a9ff635" providerId="ADAL" clId="{0AC8817A-2D95-4B1F-835C-74BD3A51CB3D}" dt="2023-10-18T14:36:57.335" v="7023" actId="22"/>
          <ac:spMkLst>
            <pc:docMk/>
            <pc:sldMk cId="1731375578" sldId="261"/>
            <ac:spMk id="73" creationId="{A24ED199-2957-12D3-2E48-2FD74CA27464}"/>
          </ac:spMkLst>
        </pc:spChg>
        <pc:spChg chg="add mod ord">
          <ac:chgData name="Wang, Helen (NIH/NHGRI) [F]" userId="1cd776f7-6f6e-4168-98be-39610a9ff635" providerId="ADAL" clId="{0AC8817A-2D95-4B1F-835C-74BD3A51CB3D}" dt="2023-10-18T14:54:37.947" v="7271" actId="166"/>
          <ac:spMkLst>
            <pc:docMk/>
            <pc:sldMk cId="1731375578" sldId="261"/>
            <ac:spMk id="80" creationId="{0CCC4DBE-E47B-DA5C-BB9B-518978A83487}"/>
          </ac:spMkLst>
        </pc:spChg>
        <pc:spChg chg="add del mod">
          <ac:chgData name="Wang, Helen (NIH/NHGRI) [F]" userId="1cd776f7-6f6e-4168-98be-39610a9ff635" providerId="ADAL" clId="{0AC8817A-2D95-4B1F-835C-74BD3A51CB3D}" dt="2023-10-18T14:56:58.924" v="7444" actId="478"/>
          <ac:spMkLst>
            <pc:docMk/>
            <pc:sldMk cId="1731375578" sldId="261"/>
            <ac:spMk id="81" creationId="{4F729401-62CA-6512-693A-1A6A995D796D}"/>
          </ac:spMkLst>
        </pc:spChg>
        <pc:spChg chg="add mod">
          <ac:chgData name="Wang, Helen (NIH/NHGRI) [F]" userId="1cd776f7-6f6e-4168-98be-39610a9ff635" providerId="ADAL" clId="{0AC8817A-2D95-4B1F-835C-74BD3A51CB3D}" dt="2023-10-18T14:55:57.683" v="7429" actId="14100"/>
          <ac:spMkLst>
            <pc:docMk/>
            <pc:sldMk cId="1731375578" sldId="261"/>
            <ac:spMk id="82" creationId="{0674FFA4-C201-CC2E-45EF-F7A735050F94}"/>
          </ac:spMkLst>
        </pc:spChg>
        <pc:spChg chg="add mod">
          <ac:chgData name="Wang, Helen (NIH/NHGRI) [F]" userId="1cd776f7-6f6e-4168-98be-39610a9ff635" providerId="ADAL" clId="{0AC8817A-2D95-4B1F-835C-74BD3A51CB3D}" dt="2023-10-18T14:59:23.152" v="7468" actId="12788"/>
          <ac:spMkLst>
            <pc:docMk/>
            <pc:sldMk cId="1731375578" sldId="261"/>
            <ac:spMk id="83" creationId="{D9706F95-5793-3E8E-E296-24833B227B4C}"/>
          </ac:spMkLst>
        </pc:spChg>
        <pc:spChg chg="add mod">
          <ac:chgData name="Wang, Helen (NIH/NHGRI) [F]" userId="1cd776f7-6f6e-4168-98be-39610a9ff635" providerId="ADAL" clId="{0AC8817A-2D95-4B1F-835C-74BD3A51CB3D}" dt="2023-10-18T14:59:38.989" v="7471" actId="14100"/>
          <ac:spMkLst>
            <pc:docMk/>
            <pc:sldMk cId="1731375578" sldId="261"/>
            <ac:spMk id="84" creationId="{91F090CB-E1C7-42CB-4FE8-7D1DAF533A53}"/>
          </ac:spMkLst>
        </pc:spChg>
        <pc:spChg chg="add mod">
          <ac:chgData name="Wang, Helen (NIH/NHGRI) [F]" userId="1cd776f7-6f6e-4168-98be-39610a9ff635" providerId="ADAL" clId="{0AC8817A-2D95-4B1F-835C-74BD3A51CB3D}" dt="2023-10-18T14:59:51.472" v="7473" actId="12788"/>
          <ac:spMkLst>
            <pc:docMk/>
            <pc:sldMk cId="1731375578" sldId="261"/>
            <ac:spMk id="85" creationId="{8DD96FA9-F563-BC31-9610-989B8837834E}"/>
          </ac:spMkLst>
        </pc:spChg>
        <pc:grpChg chg="del mod">
          <ac:chgData name="Wang, Helen (NIH/NHGRI) [F]" userId="1cd776f7-6f6e-4168-98be-39610a9ff635" providerId="ADAL" clId="{0AC8817A-2D95-4B1F-835C-74BD3A51CB3D}" dt="2023-10-17T16:54:23.806" v="6454" actId="165"/>
          <ac:grpSpMkLst>
            <pc:docMk/>
            <pc:sldMk cId="1731375578" sldId="261"/>
            <ac:grpSpMk id="37" creationId="{2A50E729-10D5-63B8-1154-539262688CAD}"/>
          </ac:grpSpMkLst>
        </pc:grpChg>
        <pc:grpChg chg="mod ord">
          <ac:chgData name="Wang, Helen (NIH/NHGRI) [F]" userId="1cd776f7-6f6e-4168-98be-39610a9ff635" providerId="ADAL" clId="{0AC8817A-2D95-4B1F-835C-74BD3A51CB3D}" dt="2023-10-18T14:59:51.472" v="7473" actId="12788"/>
          <ac:grpSpMkLst>
            <pc:docMk/>
            <pc:sldMk cId="1731375578" sldId="261"/>
            <ac:grpSpMk id="38" creationId="{7BD1DFBB-CF5C-AF4B-B3F8-758199B15BA6}"/>
          </ac:grpSpMkLst>
        </pc:grpChg>
        <pc:grpChg chg="del mod topLvl">
          <ac:chgData name="Wang, Helen (NIH/NHGRI) [F]" userId="1cd776f7-6f6e-4168-98be-39610a9ff635" providerId="ADAL" clId="{0AC8817A-2D95-4B1F-835C-74BD3A51CB3D}" dt="2023-10-18T13:57:46.010" v="6872" actId="478"/>
          <ac:grpSpMkLst>
            <pc:docMk/>
            <pc:sldMk cId="1731375578" sldId="261"/>
            <ac:grpSpMk id="48" creationId="{8D99D6E4-5560-A284-A263-04CA543C6063}"/>
          </ac:grpSpMkLst>
        </pc:grpChg>
        <pc:grpChg chg="add mod">
          <ac:chgData name="Wang, Helen (NIH/NHGRI) [F]" userId="1cd776f7-6f6e-4168-98be-39610a9ff635" providerId="ADAL" clId="{0AC8817A-2D95-4B1F-835C-74BD3A51CB3D}" dt="2023-10-18T14:04:00.403" v="6947" actId="164"/>
          <ac:grpSpMkLst>
            <pc:docMk/>
            <pc:sldMk cId="1731375578" sldId="261"/>
            <ac:grpSpMk id="51" creationId="{E7DD4E5E-DA18-0692-7BDA-2E89E31BD8BC}"/>
          </ac:grpSpMkLst>
        </pc:grpChg>
        <pc:grpChg chg="add del mod">
          <ac:chgData name="Wang, Helen (NIH/NHGRI) [F]" userId="1cd776f7-6f6e-4168-98be-39610a9ff635" providerId="ADAL" clId="{0AC8817A-2D95-4B1F-835C-74BD3A51CB3D}" dt="2023-10-18T14:02:50.721" v="6936" actId="478"/>
          <ac:grpSpMkLst>
            <pc:docMk/>
            <pc:sldMk cId="1731375578" sldId="261"/>
            <ac:grpSpMk id="56" creationId="{C355FB13-176A-38F4-87AC-E4EC454C6521}"/>
          </ac:grpSpMkLst>
        </pc:grpChg>
        <pc:grpChg chg="add mod">
          <ac:chgData name="Wang, Helen (NIH/NHGRI) [F]" userId="1cd776f7-6f6e-4168-98be-39610a9ff635" providerId="ADAL" clId="{0AC8817A-2D95-4B1F-835C-74BD3A51CB3D}" dt="2023-10-18T14:03:36.076" v="6943" actId="164"/>
          <ac:grpSpMkLst>
            <pc:docMk/>
            <pc:sldMk cId="1731375578" sldId="261"/>
            <ac:grpSpMk id="60" creationId="{5BC94615-CBD5-C9A6-8D4B-8E063938F115}"/>
          </ac:grpSpMkLst>
        </pc:grpChg>
        <pc:grpChg chg="add mod">
          <ac:chgData name="Wang, Helen (NIH/NHGRI) [F]" userId="1cd776f7-6f6e-4168-98be-39610a9ff635" providerId="ADAL" clId="{0AC8817A-2D95-4B1F-835C-74BD3A51CB3D}" dt="2023-10-18T14:04:00.403" v="6947" actId="164"/>
          <ac:grpSpMkLst>
            <pc:docMk/>
            <pc:sldMk cId="1731375578" sldId="261"/>
            <ac:grpSpMk id="61" creationId="{9197AD00-DEA1-CB46-7180-5E564832C25C}"/>
          </ac:grpSpMkLst>
        </pc:grpChg>
        <pc:grpChg chg="add mod">
          <ac:chgData name="Wang, Helen (NIH/NHGRI) [F]" userId="1cd776f7-6f6e-4168-98be-39610a9ff635" providerId="ADAL" clId="{0AC8817A-2D95-4B1F-835C-74BD3A51CB3D}" dt="2023-10-18T14:58:01.580" v="7458" actId="1076"/>
          <ac:grpSpMkLst>
            <pc:docMk/>
            <pc:sldMk cId="1731375578" sldId="261"/>
            <ac:grpSpMk id="62" creationId="{6AABCA44-8018-71E7-8928-2E884C492975}"/>
          </ac:grpSpMkLst>
        </pc:grpChg>
        <pc:grpChg chg="add mod">
          <ac:chgData name="Wang, Helen (NIH/NHGRI) [F]" userId="1cd776f7-6f6e-4168-98be-39610a9ff635" providerId="ADAL" clId="{0AC8817A-2D95-4B1F-835C-74BD3A51CB3D}" dt="2023-10-18T14:40:28.390" v="7049" actId="164"/>
          <ac:grpSpMkLst>
            <pc:docMk/>
            <pc:sldMk cId="1731375578" sldId="261"/>
            <ac:grpSpMk id="78" creationId="{9503D4EC-D81C-2EF1-B48F-701DD702F666}"/>
          </ac:grpSpMkLst>
        </pc:grpChg>
        <pc:grpChg chg="add mod">
          <ac:chgData name="Wang, Helen (NIH/NHGRI) [F]" userId="1cd776f7-6f6e-4168-98be-39610a9ff635" providerId="ADAL" clId="{0AC8817A-2D95-4B1F-835C-74BD3A51CB3D}" dt="2023-10-18T14:40:34.837" v="7050" actId="164"/>
          <ac:grpSpMkLst>
            <pc:docMk/>
            <pc:sldMk cId="1731375578" sldId="261"/>
            <ac:grpSpMk id="79" creationId="{9210E1C8-1D08-1209-D335-FE6538E4D224}"/>
          </ac:grpSpMkLst>
        </pc:grpChg>
        <pc:graphicFrameChg chg="add del mod modGraphic">
          <ac:chgData name="Wang, Helen (NIH/NHGRI) [F]" userId="1cd776f7-6f6e-4168-98be-39610a9ff635" providerId="ADAL" clId="{0AC8817A-2D95-4B1F-835C-74BD3A51CB3D}" dt="2023-10-18T13:57:31.776" v="6869" actId="478"/>
          <ac:graphicFrameMkLst>
            <pc:docMk/>
            <pc:sldMk cId="1731375578" sldId="261"/>
            <ac:graphicFrameMk id="11" creationId="{607AE0E5-E1A0-5AF8-7366-C871C4F01160}"/>
          </ac:graphicFrameMkLst>
        </pc:graphicFrameChg>
        <pc:graphicFrameChg chg="add del mod">
          <ac:chgData name="Wang, Helen (NIH/NHGRI) [F]" userId="1cd776f7-6f6e-4168-98be-39610a9ff635" providerId="ADAL" clId="{0AC8817A-2D95-4B1F-835C-74BD3A51CB3D}" dt="2023-10-18T14:57:01.670" v="7448" actId="478"/>
          <ac:graphicFrameMkLst>
            <pc:docMk/>
            <pc:sldMk cId="1731375578" sldId="261"/>
            <ac:graphicFrameMk id="31" creationId="{03A73302-678F-149A-C514-017EBAA13BF6}"/>
          </ac:graphicFrameMkLst>
        </pc:graphicFrameChg>
        <pc:graphicFrameChg chg="del mod modGraphic">
          <ac:chgData name="Wang, Helen (NIH/NHGRI) [F]" userId="1cd776f7-6f6e-4168-98be-39610a9ff635" providerId="ADAL" clId="{0AC8817A-2D95-4B1F-835C-74BD3A51CB3D}" dt="2023-10-18T13:57:43.747" v="6870" actId="478"/>
          <ac:graphicFrameMkLst>
            <pc:docMk/>
            <pc:sldMk cId="1731375578" sldId="261"/>
            <ac:graphicFrameMk id="35" creationId="{955467EC-09A1-6EF0-DEB1-A9289373FB6C}"/>
          </ac:graphicFrameMkLst>
        </pc:graphicFrameChg>
        <pc:graphicFrameChg chg="del mod modGraphic">
          <ac:chgData name="Wang, Helen (NIH/NHGRI) [F]" userId="1cd776f7-6f6e-4168-98be-39610a9ff635" providerId="ADAL" clId="{0AC8817A-2D95-4B1F-835C-74BD3A51CB3D}" dt="2023-10-18T13:57:43.747" v="6870" actId="478"/>
          <ac:graphicFrameMkLst>
            <pc:docMk/>
            <pc:sldMk cId="1731375578" sldId="261"/>
            <ac:graphicFrameMk id="41" creationId="{D4C91103-3A66-514C-0C21-02F4ED1DE333}"/>
          </ac:graphicFrameMkLst>
        </pc:graphicFrameChg>
        <pc:graphicFrameChg chg="add del mod modGraphic">
          <ac:chgData name="Wang, Helen (NIH/NHGRI) [F]" userId="1cd776f7-6f6e-4168-98be-39610a9ff635" providerId="ADAL" clId="{0AC8817A-2D95-4B1F-835C-74BD3A51CB3D}" dt="2023-10-18T14:57:03.284" v="7451" actId="478"/>
          <ac:graphicFrameMkLst>
            <pc:docMk/>
            <pc:sldMk cId="1731375578" sldId="261"/>
            <ac:graphicFrameMk id="42" creationId="{D9E02E9D-01E0-7225-E9E3-C91A923FA223}"/>
          </ac:graphicFrameMkLst>
        </pc:graphicFrameChg>
        <pc:graphicFrameChg chg="add del mod">
          <ac:chgData name="Wang, Helen (NIH/NHGRI) [F]" userId="1cd776f7-6f6e-4168-98be-39610a9ff635" providerId="ADAL" clId="{0AC8817A-2D95-4B1F-835C-74BD3A51CB3D}" dt="2023-10-18T14:57:00.507" v="7446" actId="478"/>
          <ac:graphicFrameMkLst>
            <pc:docMk/>
            <pc:sldMk cId="1731375578" sldId="261"/>
            <ac:graphicFrameMk id="44" creationId="{F7B276B2-3D70-594D-49F5-F4D5E75685E2}"/>
          </ac:graphicFrameMkLst>
        </pc:graphicFrameChg>
        <pc:graphicFrameChg chg="mod ord modGraphic">
          <ac:chgData name="Wang, Helen (NIH/NHGRI) [F]" userId="1cd776f7-6f6e-4168-98be-39610a9ff635" providerId="ADAL" clId="{0AC8817A-2D95-4B1F-835C-74BD3A51CB3D}" dt="2023-10-18T14:57:49.432" v="7457" actId="12788"/>
          <ac:graphicFrameMkLst>
            <pc:docMk/>
            <pc:sldMk cId="1731375578" sldId="261"/>
            <ac:graphicFrameMk id="52" creationId="{CD81A95E-08C2-BA90-2AD7-0CE666AB4F5D}"/>
          </ac:graphicFrameMkLst>
        </pc:graphicFrameChg>
        <pc:graphicFrameChg chg="add mod modGraphic">
          <ac:chgData name="Wang, Helen (NIH/NHGRI) [F]" userId="1cd776f7-6f6e-4168-98be-39610a9ff635" providerId="ADAL" clId="{0AC8817A-2D95-4B1F-835C-74BD3A51CB3D}" dt="2023-10-18T14:58:12.711" v="7459" actId="554"/>
          <ac:graphicFrameMkLst>
            <pc:docMk/>
            <pc:sldMk cId="1731375578" sldId="261"/>
            <ac:graphicFrameMk id="63" creationId="{F840C61B-2A57-6DC6-0BA3-585B5E35196C}"/>
          </ac:graphicFrameMkLst>
        </pc:graphicFrameChg>
        <pc:graphicFrameChg chg="add mod modGraphic">
          <ac:chgData name="Wang, Helen (NIH/NHGRI) [F]" userId="1cd776f7-6f6e-4168-98be-39610a9ff635" providerId="ADAL" clId="{0AC8817A-2D95-4B1F-835C-74BD3A51CB3D}" dt="2023-10-18T14:58:12.711" v="7459" actId="554"/>
          <ac:graphicFrameMkLst>
            <pc:docMk/>
            <pc:sldMk cId="1731375578" sldId="261"/>
            <ac:graphicFrameMk id="66" creationId="{36DDA8B9-857C-CEEF-E491-0734B1D2BCCE}"/>
          </ac:graphicFrameMkLst>
        </pc:graphicFrameChg>
        <pc:picChg chg="add mod ord modCrop">
          <ac:chgData name="Wang, Helen (NIH/NHGRI) [F]" userId="1cd776f7-6f6e-4168-98be-39610a9ff635" providerId="ADAL" clId="{0AC8817A-2D95-4B1F-835C-74BD3A51CB3D}" dt="2023-10-18T14:02:17.057" v="6933" actId="164"/>
          <ac:picMkLst>
            <pc:docMk/>
            <pc:sldMk cId="1731375578" sldId="261"/>
            <ac:picMk id="2" creationId="{E0F824F5-4A90-2D72-342E-F1C3875333D9}"/>
          </ac:picMkLst>
        </pc:picChg>
        <pc:picChg chg="mod">
          <ac:chgData name="Wang, Helen (NIH/NHGRI) [F]" userId="1cd776f7-6f6e-4168-98be-39610a9ff635" providerId="ADAL" clId="{0AC8817A-2D95-4B1F-835C-74BD3A51CB3D}" dt="2023-10-17T16:54:30.748" v="6456" actId="1076"/>
          <ac:picMkLst>
            <pc:docMk/>
            <pc:sldMk cId="1731375578" sldId="261"/>
            <ac:picMk id="3" creationId="{6444B95F-1A77-271E-826E-236F28264AB2}"/>
          </ac:picMkLst>
        </pc:picChg>
        <pc:picChg chg="add mod ord">
          <ac:chgData name="Wang, Helen (NIH/NHGRI) [F]" userId="1cd776f7-6f6e-4168-98be-39610a9ff635" providerId="ADAL" clId="{0AC8817A-2D95-4B1F-835C-74BD3A51CB3D}" dt="2023-10-18T14:02:17.057" v="6933" actId="164"/>
          <ac:picMkLst>
            <pc:docMk/>
            <pc:sldMk cId="1731375578" sldId="261"/>
            <ac:picMk id="5" creationId="{4DB54818-1A09-6E69-6248-32C6F0C572F7}"/>
          </ac:picMkLst>
        </pc:picChg>
        <pc:picChg chg="add del mod">
          <ac:chgData name="Wang, Helen (NIH/NHGRI) [F]" userId="1cd776f7-6f6e-4168-98be-39610a9ff635" providerId="ADAL" clId="{0AC8817A-2D95-4B1F-835C-74BD3A51CB3D}" dt="2023-10-18T14:57:02.794" v="7450" actId="478"/>
          <ac:picMkLst>
            <pc:docMk/>
            <pc:sldMk cId="1731375578" sldId="261"/>
            <ac:picMk id="14" creationId="{2F6F4814-D192-BEAE-4559-D59EB7219454}"/>
          </ac:picMkLst>
        </pc:picChg>
        <pc:picChg chg="del mod">
          <ac:chgData name="Wang, Helen (NIH/NHGRI) [F]" userId="1cd776f7-6f6e-4168-98be-39610a9ff635" providerId="ADAL" clId="{0AC8817A-2D95-4B1F-835C-74BD3A51CB3D}" dt="2023-10-18T13:57:43.747" v="6870" actId="478"/>
          <ac:picMkLst>
            <pc:docMk/>
            <pc:sldMk cId="1731375578" sldId="261"/>
            <ac:picMk id="15" creationId="{C159F72A-60A9-A30F-1A45-BE3F56A90420}"/>
          </ac:picMkLst>
        </pc:picChg>
        <pc:picChg chg="mod ord topLvl modCrop">
          <ac:chgData name="Wang, Helen (NIH/NHGRI) [F]" userId="1cd776f7-6f6e-4168-98be-39610a9ff635" providerId="ADAL" clId="{0AC8817A-2D95-4B1F-835C-74BD3A51CB3D}" dt="2023-10-18T13:59:23.462" v="6891" actId="732"/>
          <ac:picMkLst>
            <pc:docMk/>
            <pc:sldMk cId="1731375578" sldId="261"/>
            <ac:picMk id="36" creationId="{5A603430-40C3-CC2B-1935-B9AB96CA53A2}"/>
          </ac:picMkLst>
        </pc:picChg>
        <pc:picChg chg="mod topLvl modCrop">
          <ac:chgData name="Wang, Helen (NIH/NHGRI) [F]" userId="1cd776f7-6f6e-4168-98be-39610a9ff635" providerId="ADAL" clId="{0AC8817A-2D95-4B1F-835C-74BD3A51CB3D}" dt="2023-10-18T14:00:35.104" v="6910" actId="732"/>
          <ac:picMkLst>
            <pc:docMk/>
            <pc:sldMk cId="1731375578" sldId="261"/>
            <ac:picMk id="39" creationId="{FB0652DF-AE9F-8000-2CD0-552C1DC39945}"/>
          </ac:picMkLst>
        </pc:picChg>
        <pc:picChg chg="add del mod">
          <ac:chgData name="Wang, Helen (NIH/NHGRI) [F]" userId="1cd776f7-6f6e-4168-98be-39610a9ff635" providerId="ADAL" clId="{0AC8817A-2D95-4B1F-835C-74BD3A51CB3D}" dt="2023-10-18T14:57:02.195" v="7449" actId="478"/>
          <ac:picMkLst>
            <pc:docMk/>
            <pc:sldMk cId="1731375578" sldId="261"/>
            <ac:picMk id="40" creationId="{168542A9-FC2F-ED2A-157B-23DD9D0C9BD3}"/>
          </ac:picMkLst>
        </pc:picChg>
        <pc:picChg chg="add del mod modCrop">
          <ac:chgData name="Wang, Helen (NIH/NHGRI) [F]" userId="1cd776f7-6f6e-4168-98be-39610a9ff635" providerId="ADAL" clId="{0AC8817A-2D95-4B1F-835C-74BD3A51CB3D}" dt="2023-10-18T14:10:38.513" v="6979" actId="478"/>
          <ac:picMkLst>
            <pc:docMk/>
            <pc:sldMk cId="1731375578" sldId="261"/>
            <ac:picMk id="43" creationId="{ED4DA2A6-14C1-E0AA-25C7-5A37C887AE4A}"/>
          </ac:picMkLst>
        </pc:picChg>
        <pc:picChg chg="del mod">
          <ac:chgData name="Wang, Helen (NIH/NHGRI) [F]" userId="1cd776f7-6f6e-4168-98be-39610a9ff635" providerId="ADAL" clId="{0AC8817A-2D95-4B1F-835C-74BD3A51CB3D}" dt="2023-10-18T13:57:43.747" v="6870" actId="478"/>
          <ac:picMkLst>
            <pc:docMk/>
            <pc:sldMk cId="1731375578" sldId="261"/>
            <ac:picMk id="45" creationId="{D8B4B20B-5E43-EDAD-F66C-E333D6D3E1CB}"/>
          </ac:picMkLst>
        </pc:picChg>
        <pc:picChg chg="add del mod">
          <ac:chgData name="Wang, Helen (NIH/NHGRI) [F]" userId="1cd776f7-6f6e-4168-98be-39610a9ff635" providerId="ADAL" clId="{0AC8817A-2D95-4B1F-835C-74BD3A51CB3D}" dt="2023-10-18T14:57:01.003" v="7447" actId="478"/>
          <ac:picMkLst>
            <pc:docMk/>
            <pc:sldMk cId="1731375578" sldId="261"/>
            <ac:picMk id="46" creationId="{D00910B6-B943-4E9B-C032-70361665453B}"/>
          </ac:picMkLst>
        </pc:picChg>
        <pc:picChg chg="mod">
          <ac:chgData name="Wang, Helen (NIH/NHGRI) [F]" userId="1cd776f7-6f6e-4168-98be-39610a9ff635" providerId="ADAL" clId="{0AC8817A-2D95-4B1F-835C-74BD3A51CB3D}" dt="2023-10-17T16:54:23.806" v="6454" actId="165"/>
          <ac:picMkLst>
            <pc:docMk/>
            <pc:sldMk cId="1731375578" sldId="261"/>
            <ac:picMk id="47" creationId="{FFF0B364-3AA7-5186-0E2C-282FD771377B}"/>
          </ac:picMkLst>
        </pc:picChg>
        <pc:picChg chg="add del mod">
          <ac:chgData name="Wang, Helen (NIH/NHGRI) [F]" userId="1cd776f7-6f6e-4168-98be-39610a9ff635" providerId="ADAL" clId="{0AC8817A-2D95-4B1F-835C-74BD3A51CB3D}" dt="2023-10-18T13:58:01.611" v="6876" actId="478"/>
          <ac:picMkLst>
            <pc:docMk/>
            <pc:sldMk cId="1731375578" sldId="261"/>
            <ac:picMk id="49" creationId="{397546B3-0614-53BE-5177-7E9FED88158F}"/>
          </ac:picMkLst>
        </pc:picChg>
        <pc:picChg chg="add del mod">
          <ac:chgData name="Wang, Helen (NIH/NHGRI) [F]" userId="1cd776f7-6f6e-4168-98be-39610a9ff635" providerId="ADAL" clId="{0AC8817A-2D95-4B1F-835C-74BD3A51CB3D}" dt="2023-10-18T13:58:01.611" v="6876" actId="478"/>
          <ac:picMkLst>
            <pc:docMk/>
            <pc:sldMk cId="1731375578" sldId="261"/>
            <ac:picMk id="50" creationId="{386E93E6-B0BC-6F91-9DAE-AB0B571476FC}"/>
          </ac:picMkLst>
        </pc:picChg>
        <pc:picChg chg="add mod modCrop">
          <ac:chgData name="Wang, Helen (NIH/NHGRI) [F]" userId="1cd776f7-6f6e-4168-98be-39610a9ff635" providerId="ADAL" clId="{0AC8817A-2D95-4B1F-835C-74BD3A51CB3D}" dt="2023-10-18T14:02:17.057" v="6933" actId="164"/>
          <ac:picMkLst>
            <pc:docMk/>
            <pc:sldMk cId="1731375578" sldId="261"/>
            <ac:picMk id="53" creationId="{0B21B017-6054-7327-C219-A35028FE96AD}"/>
          </ac:picMkLst>
        </pc:picChg>
        <pc:picChg chg="mod ord modCrop">
          <ac:chgData name="Wang, Helen (NIH/NHGRI) [F]" userId="1cd776f7-6f6e-4168-98be-39610a9ff635" providerId="ADAL" clId="{0AC8817A-2D95-4B1F-835C-74BD3A51CB3D}" dt="2023-10-18T14:58:54.195" v="7465" actId="1076"/>
          <ac:picMkLst>
            <pc:docMk/>
            <pc:sldMk cId="1731375578" sldId="261"/>
            <ac:picMk id="57" creationId="{DD46170F-BFB3-2973-E898-3B0D9C847914}"/>
          </ac:picMkLst>
        </pc:picChg>
        <pc:picChg chg="add mod">
          <ac:chgData name="Wang, Helen (NIH/NHGRI) [F]" userId="1cd776f7-6f6e-4168-98be-39610a9ff635" providerId="ADAL" clId="{0AC8817A-2D95-4B1F-835C-74BD3A51CB3D}" dt="2023-10-18T14:46:56.933" v="7121" actId="1038"/>
          <ac:picMkLst>
            <pc:docMk/>
            <pc:sldMk cId="1731375578" sldId="261"/>
            <ac:picMk id="58" creationId="{1C3382E9-4545-C663-E68A-778B94C41D0F}"/>
          </ac:picMkLst>
        </pc:picChg>
        <pc:picChg chg="add mod">
          <ac:chgData name="Wang, Helen (NIH/NHGRI) [F]" userId="1cd776f7-6f6e-4168-98be-39610a9ff635" providerId="ADAL" clId="{0AC8817A-2D95-4B1F-835C-74BD3A51CB3D}" dt="2023-10-18T14:46:56.933" v="7121" actId="1038"/>
          <ac:picMkLst>
            <pc:docMk/>
            <pc:sldMk cId="1731375578" sldId="261"/>
            <ac:picMk id="59" creationId="{0BAA5F7C-2405-9B5E-6D89-7D7A2330A409}"/>
          </ac:picMkLst>
        </pc:picChg>
        <pc:picChg chg="add mod">
          <ac:chgData name="Wang, Helen (NIH/NHGRI) [F]" userId="1cd776f7-6f6e-4168-98be-39610a9ff635" providerId="ADAL" clId="{0AC8817A-2D95-4B1F-835C-74BD3A51CB3D}" dt="2023-10-18T14:14:35.075" v="7005" actId="14100"/>
          <ac:picMkLst>
            <pc:docMk/>
            <pc:sldMk cId="1731375578" sldId="261"/>
            <ac:picMk id="65" creationId="{42AF6A78-7B75-98BD-BF28-08540484CD95}"/>
          </ac:picMkLst>
        </pc:picChg>
        <pc:picChg chg="add del mod">
          <ac:chgData name="Wang, Helen (NIH/NHGRI) [F]" userId="1cd776f7-6f6e-4168-98be-39610a9ff635" providerId="ADAL" clId="{0AC8817A-2D95-4B1F-835C-74BD3A51CB3D}" dt="2023-10-18T14:24:53.670" v="7013" actId="21"/>
          <ac:picMkLst>
            <pc:docMk/>
            <pc:sldMk cId="1731375578" sldId="261"/>
            <ac:picMk id="68" creationId="{BBFAE4E3-A752-F95B-7DAA-7A9F06AACD28}"/>
          </ac:picMkLst>
        </pc:picChg>
        <pc:picChg chg="add del mod">
          <ac:chgData name="Wang, Helen (NIH/NHGRI) [F]" userId="1cd776f7-6f6e-4168-98be-39610a9ff635" providerId="ADAL" clId="{0AC8817A-2D95-4B1F-835C-74BD3A51CB3D}" dt="2023-10-18T14:29:22.431" v="7015" actId="21"/>
          <ac:picMkLst>
            <pc:docMk/>
            <pc:sldMk cId="1731375578" sldId="261"/>
            <ac:picMk id="70" creationId="{8B51E19A-F9E5-FC0D-DF76-72A3C58ABBC0}"/>
          </ac:picMkLst>
        </pc:picChg>
        <pc:picChg chg="add del mod">
          <ac:chgData name="Wang, Helen (NIH/NHGRI) [F]" userId="1cd776f7-6f6e-4168-98be-39610a9ff635" providerId="ADAL" clId="{0AC8817A-2D95-4B1F-835C-74BD3A51CB3D}" dt="2023-10-18T14:39:25.786" v="7032" actId="478"/>
          <ac:picMkLst>
            <pc:docMk/>
            <pc:sldMk cId="1731375578" sldId="261"/>
            <ac:picMk id="75" creationId="{1D8F5981-150B-8961-600C-C62A74642FF7}"/>
          </ac:picMkLst>
        </pc:picChg>
        <pc:picChg chg="add mod">
          <ac:chgData name="Wang, Helen (NIH/NHGRI) [F]" userId="1cd776f7-6f6e-4168-98be-39610a9ff635" providerId="ADAL" clId="{0AC8817A-2D95-4B1F-835C-74BD3A51CB3D}" dt="2023-10-18T15:02:17.498" v="7511" actId="14826"/>
          <ac:picMkLst>
            <pc:docMk/>
            <pc:sldMk cId="1731375578" sldId="261"/>
            <ac:picMk id="77" creationId="{B02DACB9-38D0-4E3A-3538-8EFC3EFB416B}"/>
          </ac:picMkLst>
        </pc:picChg>
      </pc:sldChg>
      <pc:sldChg chg="delSp modSp add del mod ord">
        <pc:chgData name="Wang, Helen (NIH/NHGRI) [F]" userId="1cd776f7-6f6e-4168-98be-39610a9ff635" providerId="ADAL" clId="{0AC8817A-2D95-4B1F-835C-74BD3A51CB3D}" dt="2023-10-18T14:49:59.181" v="7167" actId="47"/>
        <pc:sldMkLst>
          <pc:docMk/>
          <pc:sldMk cId="573341242" sldId="262"/>
        </pc:sldMkLst>
        <pc:grpChg chg="del mod">
          <ac:chgData name="Wang, Helen (NIH/NHGRI) [F]" userId="1cd776f7-6f6e-4168-98be-39610a9ff635" providerId="ADAL" clId="{0AC8817A-2D95-4B1F-835C-74BD3A51CB3D}" dt="2023-10-18T13:56:25.169" v="6860" actId="478"/>
          <ac:grpSpMkLst>
            <pc:docMk/>
            <pc:sldMk cId="573341242" sldId="262"/>
            <ac:grpSpMk id="48" creationId="{8D99D6E4-5560-A284-A263-04CA543C6063}"/>
          </ac:grpSpMkLst>
        </pc:grpChg>
        <pc:graphicFrameChg chg="mod">
          <ac:chgData name="Wang, Helen (NIH/NHGRI) [F]" userId="1cd776f7-6f6e-4168-98be-39610a9ff635" providerId="ADAL" clId="{0AC8817A-2D95-4B1F-835C-74BD3A51CB3D}" dt="2023-10-18T13:55:59.167" v="6855" actId="1076"/>
          <ac:graphicFrameMkLst>
            <pc:docMk/>
            <pc:sldMk cId="573341242" sldId="262"/>
            <ac:graphicFrameMk id="35" creationId="{955467EC-09A1-6EF0-DEB1-A9289373FB6C}"/>
          </ac:graphicFrameMkLst>
        </pc:graphicFrameChg>
        <pc:graphicFrameChg chg="mod">
          <ac:chgData name="Wang, Helen (NIH/NHGRI) [F]" userId="1cd776f7-6f6e-4168-98be-39610a9ff635" providerId="ADAL" clId="{0AC8817A-2D95-4B1F-835C-74BD3A51CB3D}" dt="2023-10-18T13:56:11.127" v="6858" actId="1076"/>
          <ac:graphicFrameMkLst>
            <pc:docMk/>
            <pc:sldMk cId="573341242" sldId="262"/>
            <ac:graphicFrameMk id="41" creationId="{D4C91103-3A66-514C-0C21-02F4ED1DE333}"/>
          </ac:graphicFrameMkLst>
        </pc:graphicFrameChg>
        <pc:picChg chg="mod">
          <ac:chgData name="Wang, Helen (NIH/NHGRI) [F]" userId="1cd776f7-6f6e-4168-98be-39610a9ff635" providerId="ADAL" clId="{0AC8817A-2D95-4B1F-835C-74BD3A51CB3D}" dt="2023-10-18T13:56:03.271" v="6856" actId="1076"/>
          <ac:picMkLst>
            <pc:docMk/>
            <pc:sldMk cId="573341242" sldId="262"/>
            <ac:picMk id="15" creationId="{C159F72A-60A9-A30F-1A45-BE3F56A90420}"/>
          </ac:picMkLst>
        </pc:picChg>
        <pc:picChg chg="mod">
          <ac:chgData name="Wang, Helen (NIH/NHGRI) [F]" userId="1cd776f7-6f6e-4168-98be-39610a9ff635" providerId="ADAL" clId="{0AC8817A-2D95-4B1F-835C-74BD3A51CB3D}" dt="2023-10-18T13:56:09.151" v="6857" actId="1076"/>
          <ac:picMkLst>
            <pc:docMk/>
            <pc:sldMk cId="573341242" sldId="262"/>
            <ac:picMk id="45" creationId="{D8B4B20B-5E43-EDAD-F66C-E333D6D3E1CB}"/>
          </ac:picMkLst>
        </pc:picChg>
        <pc:picChg chg="del">
          <ac:chgData name="Wang, Helen (NIH/NHGRI) [F]" userId="1cd776f7-6f6e-4168-98be-39610a9ff635" providerId="ADAL" clId="{0AC8817A-2D95-4B1F-835C-74BD3A51CB3D}" dt="2023-10-18T14:39:56.016" v="7039" actId="21"/>
          <ac:picMkLst>
            <pc:docMk/>
            <pc:sldMk cId="573341242" sldId="262"/>
            <ac:picMk id="57" creationId="{DD46170F-BFB3-2973-E898-3B0D9C847914}"/>
          </ac:picMkLst>
        </pc:picChg>
      </pc:sldChg>
      <pc:sldChg chg="addSp delSp modSp add mod">
        <pc:chgData name="Wang, Helen (NIH/NHGRI) [F]" userId="1cd776f7-6f6e-4168-98be-39610a9ff635" providerId="ADAL" clId="{0AC8817A-2D95-4B1F-835C-74BD3A51CB3D}" dt="2023-10-18T15:02:28.210" v="7512" actId="14826"/>
        <pc:sldMkLst>
          <pc:docMk/>
          <pc:sldMk cId="2997192116" sldId="262"/>
        </pc:sldMkLst>
        <pc:graphicFrameChg chg="add mod modGraphic">
          <ac:chgData name="Wang, Helen (NIH/NHGRI) [F]" userId="1cd776f7-6f6e-4168-98be-39610a9ff635" providerId="ADAL" clId="{0AC8817A-2D95-4B1F-835C-74BD3A51CB3D}" dt="2023-10-18T15:01:52.485" v="7510" actId="1038"/>
          <ac:graphicFrameMkLst>
            <pc:docMk/>
            <pc:sldMk cId="2997192116" sldId="262"/>
            <ac:graphicFrameMk id="2" creationId="{C626C986-05FD-67DD-0E5F-53344F8D140F}"/>
          </ac:graphicFrameMkLst>
        </pc:graphicFrameChg>
        <pc:graphicFrameChg chg="del modGraphic">
          <ac:chgData name="Wang, Helen (NIH/NHGRI) [F]" userId="1cd776f7-6f6e-4168-98be-39610a9ff635" providerId="ADAL" clId="{0AC8817A-2D95-4B1F-835C-74BD3A51CB3D}" dt="2023-10-18T15:00:55.870" v="7496" actId="478"/>
          <ac:graphicFrameMkLst>
            <pc:docMk/>
            <pc:sldMk cId="2997192116" sldId="262"/>
            <ac:graphicFrameMk id="63" creationId="{F840C61B-2A57-6DC6-0BA3-585B5E35196C}"/>
          </ac:graphicFrameMkLst>
        </pc:graphicFrameChg>
        <pc:graphicFrameChg chg="mod">
          <ac:chgData name="Wang, Helen (NIH/NHGRI) [F]" userId="1cd776f7-6f6e-4168-98be-39610a9ff635" providerId="ADAL" clId="{0AC8817A-2D95-4B1F-835C-74BD3A51CB3D}" dt="2023-10-18T15:01:26.176" v="7504" actId="554"/>
          <ac:graphicFrameMkLst>
            <pc:docMk/>
            <pc:sldMk cId="2997192116" sldId="262"/>
            <ac:graphicFrameMk id="66" creationId="{36DDA8B9-857C-CEEF-E491-0734B1D2BCCE}"/>
          </ac:graphicFrameMkLst>
        </pc:graphicFrameChg>
        <pc:picChg chg="del">
          <ac:chgData name="Wang, Helen (NIH/NHGRI) [F]" userId="1cd776f7-6f6e-4168-98be-39610a9ff635" providerId="ADAL" clId="{0AC8817A-2D95-4B1F-835C-74BD3A51CB3D}" dt="2023-10-18T15:00:45.507" v="7493" actId="478"/>
          <ac:picMkLst>
            <pc:docMk/>
            <pc:sldMk cId="2997192116" sldId="262"/>
            <ac:picMk id="65" creationId="{42AF6A78-7B75-98BD-BF28-08540484CD95}"/>
          </ac:picMkLst>
        </pc:picChg>
        <pc:picChg chg="mod">
          <ac:chgData name="Wang, Helen (NIH/NHGRI) [F]" userId="1cd776f7-6f6e-4168-98be-39610a9ff635" providerId="ADAL" clId="{0AC8817A-2D95-4B1F-835C-74BD3A51CB3D}" dt="2023-10-18T15:02:28.210" v="7512" actId="14826"/>
          <ac:picMkLst>
            <pc:docMk/>
            <pc:sldMk cId="2997192116" sldId="262"/>
            <ac:picMk id="77" creationId="{B02DACB9-38D0-4E3A-3538-8EFC3EFB416B}"/>
          </ac:picMkLst>
        </pc:picChg>
      </pc:sldChg>
      <pc:sldChg chg="addSp delSp modSp add mod">
        <pc:chgData name="Wang, Helen (NIH/NHGRI) [F]" userId="1cd776f7-6f6e-4168-98be-39610a9ff635" providerId="ADAL" clId="{0AC8817A-2D95-4B1F-835C-74BD3A51CB3D}" dt="2023-10-18T15:14:37.324" v="7622" actId="14100"/>
        <pc:sldMkLst>
          <pc:docMk/>
          <pc:sldMk cId="3691870307" sldId="263"/>
        </pc:sldMkLst>
        <pc:spChg chg="add mod ord">
          <ac:chgData name="Wang, Helen (NIH/NHGRI) [F]" userId="1cd776f7-6f6e-4168-98be-39610a9ff635" providerId="ADAL" clId="{0AC8817A-2D95-4B1F-835C-74BD3A51CB3D}" dt="2023-10-18T15:08:00.288" v="7578" actId="554"/>
          <ac:spMkLst>
            <pc:docMk/>
            <pc:sldMk cId="3691870307" sldId="263"/>
            <ac:spMk id="3" creationId="{7BAEA69F-2961-A626-E861-83A7377E0396}"/>
          </ac:spMkLst>
        </pc:spChg>
        <pc:spChg chg="add mod ord">
          <ac:chgData name="Wang, Helen (NIH/NHGRI) [F]" userId="1cd776f7-6f6e-4168-98be-39610a9ff635" providerId="ADAL" clId="{0AC8817A-2D95-4B1F-835C-74BD3A51CB3D}" dt="2023-10-18T15:08:35.418" v="7583" actId="1076"/>
          <ac:spMkLst>
            <pc:docMk/>
            <pc:sldMk cId="3691870307" sldId="263"/>
            <ac:spMk id="5" creationId="{85490CC4-A291-B94E-5B15-D7B42373EE86}"/>
          </ac:spMkLst>
        </pc:spChg>
        <pc:spChg chg="add del mod ord">
          <ac:chgData name="Wang, Helen (NIH/NHGRI) [F]" userId="1cd776f7-6f6e-4168-98be-39610a9ff635" providerId="ADAL" clId="{0AC8817A-2D95-4B1F-835C-74BD3A51CB3D}" dt="2023-10-18T15:14:36.930" v="7621"/>
          <ac:spMkLst>
            <pc:docMk/>
            <pc:sldMk cId="3691870307" sldId="263"/>
            <ac:spMk id="14" creationId="{27366358-5127-B685-4C16-0AAA286A438C}"/>
          </ac:spMkLst>
        </pc:spChg>
        <pc:spChg chg="mod">
          <ac:chgData name="Wang, Helen (NIH/NHGRI) [F]" userId="1cd776f7-6f6e-4168-98be-39610a9ff635" providerId="ADAL" clId="{0AC8817A-2D95-4B1F-835C-74BD3A51CB3D}" dt="2023-10-18T15:08:00.288" v="7578" actId="554"/>
          <ac:spMkLst>
            <pc:docMk/>
            <pc:sldMk cId="3691870307" sldId="263"/>
            <ac:spMk id="19" creationId="{40C83E64-BA41-F63B-387C-62F7AEB3C859}"/>
          </ac:spMkLst>
        </pc:spChg>
        <pc:spChg chg="mod">
          <ac:chgData name="Wang, Helen (NIH/NHGRI) [F]" userId="1cd776f7-6f6e-4168-98be-39610a9ff635" providerId="ADAL" clId="{0AC8817A-2D95-4B1F-835C-74BD3A51CB3D}" dt="2023-10-18T15:14:37.324" v="7622" actId="14100"/>
          <ac:spMkLst>
            <pc:docMk/>
            <pc:sldMk cId="3691870307" sldId="263"/>
            <ac:spMk id="21" creationId="{F9588C4B-991B-51D6-4ED5-CD761915DDDF}"/>
          </ac:spMkLst>
        </pc:spChg>
        <pc:spChg chg="mod">
          <ac:chgData name="Wang, Helen (NIH/NHGRI) [F]" userId="1cd776f7-6f6e-4168-98be-39610a9ff635" providerId="ADAL" clId="{0AC8817A-2D95-4B1F-835C-74BD3A51CB3D}" dt="2023-10-18T15:08:44.363" v="7585" actId="554"/>
          <ac:spMkLst>
            <pc:docMk/>
            <pc:sldMk cId="3691870307" sldId="263"/>
            <ac:spMk id="23" creationId="{AE7D0D11-7404-FADF-2A44-8494FC58006F}"/>
          </ac:spMkLst>
        </pc:spChg>
        <pc:spChg chg="mod">
          <ac:chgData name="Wang, Helen (NIH/NHGRI) [F]" userId="1cd776f7-6f6e-4168-98be-39610a9ff635" providerId="ADAL" clId="{0AC8817A-2D95-4B1F-835C-74BD3A51CB3D}" dt="2023-10-18T15:08:44.363" v="7585" actId="554"/>
          <ac:spMkLst>
            <pc:docMk/>
            <pc:sldMk cId="3691870307" sldId="263"/>
            <ac:spMk id="24" creationId="{AC57C084-42D1-FA54-0554-CF6D8927C6EB}"/>
          </ac:spMkLst>
        </pc:spChg>
        <pc:spChg chg="mod">
          <ac:chgData name="Wang, Helen (NIH/NHGRI) [F]" userId="1cd776f7-6f6e-4168-98be-39610a9ff635" providerId="ADAL" clId="{0AC8817A-2D95-4B1F-835C-74BD3A51CB3D}" dt="2023-10-18T15:08:09.355" v="7579" actId="554"/>
          <ac:spMkLst>
            <pc:docMk/>
            <pc:sldMk cId="3691870307" sldId="263"/>
            <ac:spMk id="25" creationId="{8D920776-95A1-D2E7-87D0-056EC44FC1A0}"/>
          </ac:spMkLst>
        </pc:spChg>
        <pc:spChg chg="mod">
          <ac:chgData name="Wang, Helen (NIH/NHGRI) [F]" userId="1cd776f7-6f6e-4168-98be-39610a9ff635" providerId="ADAL" clId="{0AC8817A-2D95-4B1F-835C-74BD3A51CB3D}" dt="2023-10-18T15:09:15.543" v="7589" actId="554"/>
          <ac:spMkLst>
            <pc:docMk/>
            <pc:sldMk cId="3691870307" sldId="263"/>
            <ac:spMk id="26" creationId="{425BEDCF-D3F7-ED42-D98F-D32E06B47BF4}"/>
          </ac:spMkLst>
        </pc:spChg>
        <pc:spChg chg="mod">
          <ac:chgData name="Wang, Helen (NIH/NHGRI) [F]" userId="1cd776f7-6f6e-4168-98be-39610a9ff635" providerId="ADAL" clId="{0AC8817A-2D95-4B1F-835C-74BD3A51CB3D}" dt="2023-10-18T15:09:24.061" v="7590" actId="12788"/>
          <ac:spMkLst>
            <pc:docMk/>
            <pc:sldMk cId="3691870307" sldId="263"/>
            <ac:spMk id="27" creationId="{9C0365EF-CBF6-3E95-88A8-6A163136ABCE}"/>
          </ac:spMkLst>
        </pc:spChg>
        <pc:spChg chg="mod">
          <ac:chgData name="Wang, Helen (NIH/NHGRI) [F]" userId="1cd776f7-6f6e-4168-98be-39610a9ff635" providerId="ADAL" clId="{0AC8817A-2D95-4B1F-835C-74BD3A51CB3D}" dt="2023-10-18T15:09:46.828" v="7595" actId="1036"/>
          <ac:spMkLst>
            <pc:docMk/>
            <pc:sldMk cId="3691870307" sldId="263"/>
            <ac:spMk id="29" creationId="{918FA3AF-DEEC-73BF-799D-D190B96A592A}"/>
          </ac:spMkLst>
        </pc:spChg>
        <pc:spChg chg="mod">
          <ac:chgData name="Wang, Helen (NIH/NHGRI) [F]" userId="1cd776f7-6f6e-4168-98be-39610a9ff635" providerId="ADAL" clId="{0AC8817A-2D95-4B1F-835C-74BD3A51CB3D}" dt="2023-10-18T15:09:46.828" v="7595" actId="1036"/>
          <ac:spMkLst>
            <pc:docMk/>
            <pc:sldMk cId="3691870307" sldId="263"/>
            <ac:spMk id="30" creationId="{3568D0B2-D2EE-BCA5-7BA4-7BB06AA9F04A}"/>
          </ac:spMkLst>
        </pc:spChg>
        <pc:spChg chg="mod">
          <ac:chgData name="Wang, Helen (NIH/NHGRI) [F]" userId="1cd776f7-6f6e-4168-98be-39610a9ff635" providerId="ADAL" clId="{0AC8817A-2D95-4B1F-835C-74BD3A51CB3D}" dt="2023-10-18T15:08:56.856" v="7587" actId="1076"/>
          <ac:spMkLst>
            <pc:docMk/>
            <pc:sldMk cId="3691870307" sldId="263"/>
            <ac:spMk id="32" creationId="{04FB0495-9764-5A04-FC19-8BA734B901B1}"/>
          </ac:spMkLst>
        </pc:spChg>
        <pc:spChg chg="mod">
          <ac:chgData name="Wang, Helen (NIH/NHGRI) [F]" userId="1cd776f7-6f6e-4168-98be-39610a9ff635" providerId="ADAL" clId="{0AC8817A-2D95-4B1F-835C-74BD3A51CB3D}" dt="2023-10-18T15:08:52.912" v="7586" actId="1076"/>
          <ac:spMkLst>
            <pc:docMk/>
            <pc:sldMk cId="3691870307" sldId="263"/>
            <ac:spMk id="33" creationId="{85BC14E2-0370-22EF-1E08-D414FEBEB7FB}"/>
          </ac:spMkLst>
        </pc:spChg>
        <pc:spChg chg="mod">
          <ac:chgData name="Wang, Helen (NIH/NHGRI) [F]" userId="1cd776f7-6f6e-4168-98be-39610a9ff635" providerId="ADAL" clId="{0AC8817A-2D95-4B1F-835C-74BD3A51CB3D}" dt="2023-10-18T15:09:02.716" v="7588" actId="12788"/>
          <ac:spMkLst>
            <pc:docMk/>
            <pc:sldMk cId="3691870307" sldId="263"/>
            <ac:spMk id="34" creationId="{D349CC6C-9049-45B9-924A-367D95AEAD91}"/>
          </ac:spMkLst>
        </pc:spChg>
        <pc:spChg chg="mod">
          <ac:chgData name="Wang, Helen (NIH/NHGRI) [F]" userId="1cd776f7-6f6e-4168-98be-39610a9ff635" providerId="ADAL" clId="{0AC8817A-2D95-4B1F-835C-74BD3A51CB3D}" dt="2023-10-18T15:09:41.450" v="7592" actId="552"/>
          <ac:spMkLst>
            <pc:docMk/>
            <pc:sldMk cId="3691870307" sldId="263"/>
            <ac:spMk id="54" creationId="{E405B244-3592-5366-9CC8-FAA71F0187E1}"/>
          </ac:spMkLst>
        </pc:spChg>
        <pc:spChg chg="del mod">
          <ac:chgData name="Wang, Helen (NIH/NHGRI) [F]" userId="1cd776f7-6f6e-4168-98be-39610a9ff635" providerId="ADAL" clId="{0AC8817A-2D95-4B1F-835C-74BD3A51CB3D}" dt="2023-10-18T15:05:21.103" v="7535" actId="478"/>
          <ac:spMkLst>
            <pc:docMk/>
            <pc:sldMk cId="3691870307" sldId="263"/>
            <ac:spMk id="80" creationId="{0CCC4DBE-E47B-DA5C-BB9B-518978A83487}"/>
          </ac:spMkLst>
        </pc:spChg>
        <pc:spChg chg="del mod">
          <ac:chgData name="Wang, Helen (NIH/NHGRI) [F]" userId="1cd776f7-6f6e-4168-98be-39610a9ff635" providerId="ADAL" clId="{0AC8817A-2D95-4B1F-835C-74BD3A51CB3D}" dt="2023-10-18T15:05:37.711" v="7540" actId="478"/>
          <ac:spMkLst>
            <pc:docMk/>
            <pc:sldMk cId="3691870307" sldId="263"/>
            <ac:spMk id="82" creationId="{0674FFA4-C201-CC2E-45EF-F7A735050F94}"/>
          </ac:spMkLst>
        </pc:spChg>
        <pc:spChg chg="mod">
          <ac:chgData name="Wang, Helen (NIH/NHGRI) [F]" userId="1cd776f7-6f6e-4168-98be-39610a9ff635" providerId="ADAL" clId="{0AC8817A-2D95-4B1F-835C-74BD3A51CB3D}" dt="2023-10-18T15:09:24.061" v="7590" actId="12788"/>
          <ac:spMkLst>
            <pc:docMk/>
            <pc:sldMk cId="3691870307" sldId="263"/>
            <ac:spMk id="83" creationId="{D9706F95-5793-3E8E-E296-24833B227B4C}"/>
          </ac:spMkLst>
        </pc:spChg>
        <pc:spChg chg="mod">
          <ac:chgData name="Wang, Helen (NIH/NHGRI) [F]" userId="1cd776f7-6f6e-4168-98be-39610a9ff635" providerId="ADAL" clId="{0AC8817A-2D95-4B1F-835C-74BD3A51CB3D}" dt="2023-10-18T15:09:41.450" v="7592" actId="552"/>
          <ac:spMkLst>
            <pc:docMk/>
            <pc:sldMk cId="3691870307" sldId="263"/>
            <ac:spMk id="84" creationId="{91F090CB-E1C7-42CB-4FE8-7D1DAF533A53}"/>
          </ac:spMkLst>
        </pc:spChg>
        <pc:spChg chg="del mod">
          <ac:chgData name="Wang, Helen (NIH/NHGRI) [F]" userId="1cd776f7-6f6e-4168-98be-39610a9ff635" providerId="ADAL" clId="{0AC8817A-2D95-4B1F-835C-74BD3A51CB3D}" dt="2023-10-18T15:05:20.423" v="7534" actId="478"/>
          <ac:spMkLst>
            <pc:docMk/>
            <pc:sldMk cId="3691870307" sldId="263"/>
            <ac:spMk id="85" creationId="{8DD96FA9-F563-BC31-9610-989B8837834E}"/>
          </ac:spMkLst>
        </pc:spChg>
        <pc:grpChg chg="mod">
          <ac:chgData name="Wang, Helen (NIH/NHGRI) [F]" userId="1cd776f7-6f6e-4168-98be-39610a9ff635" providerId="ADAL" clId="{0AC8817A-2D95-4B1F-835C-74BD3A51CB3D}" dt="2023-10-18T15:05:18.318" v="7533" actId="1076"/>
          <ac:grpSpMkLst>
            <pc:docMk/>
            <pc:sldMk cId="3691870307" sldId="263"/>
            <ac:grpSpMk id="38" creationId="{7BD1DFBB-CF5C-AF4B-B3F8-758199B15BA6}"/>
          </ac:grpSpMkLst>
        </pc:grpChg>
        <pc:grpChg chg="mod">
          <ac:chgData name="Wang, Helen (NIH/NHGRI) [F]" userId="1cd776f7-6f6e-4168-98be-39610a9ff635" providerId="ADAL" clId="{0AC8817A-2D95-4B1F-835C-74BD3A51CB3D}" dt="2023-10-18T15:04:46.933" v="7529" actId="1076"/>
          <ac:grpSpMkLst>
            <pc:docMk/>
            <pc:sldMk cId="3691870307" sldId="263"/>
            <ac:grpSpMk id="62" creationId="{6AABCA44-8018-71E7-8928-2E884C492975}"/>
          </ac:grpSpMkLst>
        </pc:grpChg>
        <pc:grpChg chg="mod">
          <ac:chgData name="Wang, Helen (NIH/NHGRI) [F]" userId="1cd776f7-6f6e-4168-98be-39610a9ff635" providerId="ADAL" clId="{0AC8817A-2D95-4B1F-835C-74BD3A51CB3D}" dt="2023-10-18T15:10:13.805" v="7597" actId="12788"/>
          <ac:grpSpMkLst>
            <pc:docMk/>
            <pc:sldMk cId="3691870307" sldId="263"/>
            <ac:grpSpMk id="79" creationId="{9210E1C8-1D08-1209-D335-FE6538E4D224}"/>
          </ac:grpSpMkLst>
        </pc:grpChg>
        <pc:graphicFrameChg chg="mod">
          <ac:chgData name="Wang, Helen (NIH/NHGRI) [F]" userId="1cd776f7-6f6e-4168-98be-39610a9ff635" providerId="ADAL" clId="{0AC8817A-2D95-4B1F-835C-74BD3A51CB3D}" dt="2023-10-18T15:09:53.364" v="7596" actId="554"/>
          <ac:graphicFrameMkLst>
            <pc:docMk/>
            <pc:sldMk cId="3691870307" sldId="263"/>
            <ac:graphicFrameMk id="2" creationId="{C626C986-05FD-67DD-0E5F-53344F8D140F}"/>
          </ac:graphicFrameMkLst>
        </pc:graphicFrameChg>
        <pc:graphicFrameChg chg="mod">
          <ac:chgData name="Wang, Helen (NIH/NHGRI) [F]" userId="1cd776f7-6f6e-4168-98be-39610a9ff635" providerId="ADAL" clId="{0AC8817A-2D95-4B1F-835C-74BD3A51CB3D}" dt="2023-10-18T15:04:46.933" v="7529" actId="1076"/>
          <ac:graphicFrameMkLst>
            <pc:docMk/>
            <pc:sldMk cId="3691870307" sldId="263"/>
            <ac:graphicFrameMk id="52" creationId="{CD81A95E-08C2-BA90-2AD7-0CE666AB4F5D}"/>
          </ac:graphicFrameMkLst>
        </pc:graphicFrameChg>
        <pc:graphicFrameChg chg="mod">
          <ac:chgData name="Wang, Helen (NIH/NHGRI) [F]" userId="1cd776f7-6f6e-4168-98be-39610a9ff635" providerId="ADAL" clId="{0AC8817A-2D95-4B1F-835C-74BD3A51CB3D}" dt="2023-10-18T15:10:13.805" v="7597" actId="12788"/>
          <ac:graphicFrameMkLst>
            <pc:docMk/>
            <pc:sldMk cId="3691870307" sldId="263"/>
            <ac:graphicFrameMk id="66" creationId="{36DDA8B9-857C-CEEF-E491-0734B1D2BCCE}"/>
          </ac:graphicFrameMkLst>
        </pc:graphicFrameChg>
        <pc:picChg chg="add mod">
          <ac:chgData name="Wang, Helen (NIH/NHGRI) [F]" userId="1cd776f7-6f6e-4168-98be-39610a9ff635" providerId="ADAL" clId="{0AC8817A-2D95-4B1F-835C-74BD3A51CB3D}" dt="2023-10-18T15:09:02.716" v="7588" actId="12788"/>
          <ac:picMkLst>
            <pc:docMk/>
            <pc:sldMk cId="3691870307" sldId="263"/>
            <ac:picMk id="11" creationId="{B50738DE-DF9E-0801-9B25-A91B2B7639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dbef4015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2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n-US" dirty="0">
                <a:sym typeface="Wingdings" panose="05000000000000000000" pitchFamily="2" charset="2"/>
              </a:rPr>
              <a:t>68% - support, 54% - direct care, 30% - decision making</a:t>
            </a:r>
          </a:p>
        </p:txBody>
      </p:sp>
      <p:sp>
        <p:nvSpPr>
          <p:cNvPr id="82" name="Google Shape;82;g14dbef4015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194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23C2-EE40-A2C5-20F8-0730EFF90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0" y="6584530"/>
            <a:ext cx="30175200" cy="14007253"/>
          </a:xfrm>
        </p:spPr>
        <p:txBody>
          <a:bodyPr anchor="b"/>
          <a:lstStyle>
            <a:lvl1pPr algn="ctr">
              <a:defRPr sz="19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C15FF-24A9-1C29-E490-031933D29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9200" y="21131956"/>
            <a:ext cx="30175200" cy="9713804"/>
          </a:xfrm>
        </p:spPr>
        <p:txBody>
          <a:bodyPr/>
          <a:lstStyle>
            <a:lvl1pPr marL="0" indent="0" algn="ctr">
              <a:buNone/>
              <a:defRPr sz="7920"/>
            </a:lvl1pPr>
            <a:lvl2pPr marL="1508760" indent="0" algn="ctr">
              <a:buNone/>
              <a:defRPr sz="6600"/>
            </a:lvl2pPr>
            <a:lvl3pPr marL="3017520" indent="0" algn="ctr">
              <a:buNone/>
              <a:defRPr sz="5940"/>
            </a:lvl3pPr>
            <a:lvl4pPr marL="4526280" indent="0" algn="ctr">
              <a:buNone/>
              <a:defRPr sz="5280"/>
            </a:lvl4pPr>
            <a:lvl5pPr marL="6035040" indent="0" algn="ctr">
              <a:buNone/>
              <a:defRPr sz="5280"/>
            </a:lvl5pPr>
            <a:lvl6pPr marL="7543800" indent="0" algn="ctr">
              <a:buNone/>
              <a:defRPr sz="5280"/>
            </a:lvl6pPr>
            <a:lvl7pPr marL="9052560" indent="0" algn="ctr">
              <a:buNone/>
              <a:defRPr sz="5280"/>
            </a:lvl7pPr>
            <a:lvl8pPr marL="10561320" indent="0" algn="ctr">
              <a:buNone/>
              <a:defRPr sz="5280"/>
            </a:lvl8pPr>
            <a:lvl9pPr marL="12070080" indent="0" algn="ctr">
              <a:buNone/>
              <a:defRPr sz="52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B7774-849C-3CE0-9DCA-BE73DBF9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7DD1-D2CC-2EA8-9CE5-75E22FED3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4C6B-D5D2-1D6E-9AB2-C85ED2413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51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9C2F-BFE9-38D4-77F6-A8E324FD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44D2-7096-B760-C9CE-32A2FADB8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A6F4-22A1-2910-8739-EA45D351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0E560-C9BB-D0FC-F63D-C0699226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6E9B7-11C4-7EDD-CFDB-8AF771CF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1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2F442C-238D-752F-4D4C-2A5278EEC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8792170" y="2142067"/>
            <a:ext cx="867537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D3652-8460-9ABA-5528-B2B6440B7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66060" y="2142067"/>
            <a:ext cx="25523190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AC87-33C9-244F-598C-DDC535CC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1AC44-02E6-8C30-CC58-8E4C56686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B8EE-C5C3-45F0-4C9E-919A2C24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3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1803-73A0-89F9-15D2-15479481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A2B79-1A3B-D69B-F568-92667318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8DD43-29F4-4569-B73F-F7C0045A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3C910-3912-C8A3-7487-4CD8486E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FA45A-D0D4-1124-5850-C619830FC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9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26CB-10E0-6EB5-A6FC-1BB16F8C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5105" y="10030466"/>
            <a:ext cx="34701480" cy="16736057"/>
          </a:xfrm>
        </p:spPr>
        <p:txBody>
          <a:bodyPr anchor="b"/>
          <a:lstStyle>
            <a:lvl1pPr>
              <a:defRPr sz="19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ECEA1-7E36-590E-1858-18E6F3716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5105" y="26924853"/>
            <a:ext cx="34701480" cy="8801097"/>
          </a:xfrm>
        </p:spPr>
        <p:txBody>
          <a:bodyPr/>
          <a:lstStyle>
            <a:lvl1pPr marL="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1pPr>
            <a:lvl2pPr marL="1508760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2pPr>
            <a:lvl3pPr marL="301752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3pPr>
            <a:lvl4pPr marL="45262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4pPr>
            <a:lvl5pPr marL="603504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5pPr>
            <a:lvl6pPr marL="754380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6pPr>
            <a:lvl7pPr marL="905256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7pPr>
            <a:lvl8pPr marL="1056132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8pPr>
            <a:lvl9pPr marL="12070080" indent="0">
              <a:buNone/>
              <a:defRPr sz="5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23A8-F78B-88C0-C0FC-48CEB728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6F3FF-63B9-24E9-3F10-A4C1FEDC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BE6B0-1BFC-349B-05E1-F038756B9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8AF8-FD84-7842-8F37-4135012F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E5B2-49BC-5425-4E37-B3B875A1E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60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250EE-E933-9970-8339-25A013536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3682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2A179-C532-6B60-C5ED-EF033D944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C752D4-B22F-AD50-8109-BD600A892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9CC3-B71C-21CE-B59C-3D25B845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4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8A03A-5217-CECC-7B38-48D14C76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300" y="2142070"/>
            <a:ext cx="34701480" cy="777663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85D8B-AD20-5188-8C38-5D1FDBCF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302" y="9862823"/>
            <a:ext cx="17020697" cy="4833617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8D079-3F6E-9D46-FE19-AB0CC9FE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71302" y="14696440"/>
            <a:ext cx="17020697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7AEB7-D3B9-8D3B-0B00-F380C27220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368260" y="9862823"/>
            <a:ext cx="17104520" cy="4833617"/>
          </a:xfrm>
        </p:spPr>
        <p:txBody>
          <a:bodyPr anchor="b"/>
          <a:lstStyle>
            <a:lvl1pPr marL="0" indent="0">
              <a:buNone/>
              <a:defRPr sz="7920" b="1"/>
            </a:lvl1pPr>
            <a:lvl2pPr marL="1508760" indent="0">
              <a:buNone/>
              <a:defRPr sz="6600" b="1"/>
            </a:lvl2pPr>
            <a:lvl3pPr marL="3017520" indent="0">
              <a:buNone/>
              <a:defRPr sz="5940" b="1"/>
            </a:lvl3pPr>
            <a:lvl4pPr marL="4526280" indent="0">
              <a:buNone/>
              <a:defRPr sz="5280" b="1"/>
            </a:lvl4pPr>
            <a:lvl5pPr marL="6035040" indent="0">
              <a:buNone/>
              <a:defRPr sz="5280" b="1"/>
            </a:lvl5pPr>
            <a:lvl6pPr marL="7543800" indent="0">
              <a:buNone/>
              <a:defRPr sz="5280" b="1"/>
            </a:lvl6pPr>
            <a:lvl7pPr marL="9052560" indent="0">
              <a:buNone/>
              <a:defRPr sz="5280" b="1"/>
            </a:lvl7pPr>
            <a:lvl8pPr marL="10561320" indent="0">
              <a:buNone/>
              <a:defRPr sz="5280" b="1"/>
            </a:lvl8pPr>
            <a:lvl9pPr marL="12070080" indent="0">
              <a:buNone/>
              <a:defRPr sz="5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95225B-DA4C-92DE-CB23-8BDB7813D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0368260" y="14696440"/>
            <a:ext cx="17104520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BC367-C2B9-7FE4-BE8B-88473957A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24E1A-00B9-0066-5FCE-D1236380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9CE6D-5B06-2C4E-917C-32907884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5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4EA6-2427-9D8D-0C9F-A6553AB1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6AAD7-BBC3-AE21-B0CF-27FC4B49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3550E-9A43-21E0-17B2-5ED562779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10F9F-7640-63CC-5D80-E560B27E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85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8B955-2FA3-D164-6BDC-D44C8394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889E9-ADA3-CB75-E47B-D6AD0430B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C7798-728F-12BB-EB78-5ED957000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6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055E-8CA6-EB18-25EF-F4EFC7F0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302" y="2682240"/>
            <a:ext cx="12976382" cy="938784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3776-745E-F4E0-4D40-071C36AE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04520" y="5792896"/>
            <a:ext cx="20368260" cy="28591933"/>
          </a:xfrm>
        </p:spPr>
        <p:txBody>
          <a:bodyPr/>
          <a:lstStyle>
            <a:lvl1pPr>
              <a:defRPr sz="10560"/>
            </a:lvl1pPr>
            <a:lvl2pPr>
              <a:defRPr sz="9240"/>
            </a:lvl2pPr>
            <a:lvl3pPr>
              <a:defRPr sz="7920"/>
            </a:lvl3pPr>
            <a:lvl4pPr>
              <a:defRPr sz="6600"/>
            </a:lvl4pPr>
            <a:lvl5pPr>
              <a:defRPr sz="6600"/>
            </a:lvl5pPr>
            <a:lvl6pPr>
              <a:defRPr sz="6600"/>
            </a:lvl6pPr>
            <a:lvl7pPr>
              <a:defRPr sz="6600"/>
            </a:lvl7pPr>
            <a:lvl8pPr>
              <a:defRPr sz="6600"/>
            </a:lvl8pPr>
            <a:lvl9pPr>
              <a:defRPr sz="6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FAB7F-CFC6-839E-D744-6B98EFB9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1302" y="12070080"/>
            <a:ext cx="12976382" cy="22361316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6B676-F31C-767E-6110-AA474918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436E7-D8C4-7A3D-41D4-32F51269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E8BCC-BAC3-6EE9-54F8-2C04E6F00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39C0-1981-BF57-1CEC-C4B5EA56E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302" y="2682240"/>
            <a:ext cx="12976382" cy="9387840"/>
          </a:xfrm>
        </p:spPr>
        <p:txBody>
          <a:bodyPr anchor="b"/>
          <a:lstStyle>
            <a:lvl1pPr>
              <a:defRPr sz="105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78F1D-DB65-E98B-D202-87322E539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104520" y="5792896"/>
            <a:ext cx="20368260" cy="28591933"/>
          </a:xfrm>
        </p:spPr>
        <p:txBody>
          <a:bodyPr/>
          <a:lstStyle>
            <a:lvl1pPr marL="0" indent="0">
              <a:buNone/>
              <a:defRPr sz="10560"/>
            </a:lvl1pPr>
            <a:lvl2pPr marL="1508760" indent="0">
              <a:buNone/>
              <a:defRPr sz="9240"/>
            </a:lvl2pPr>
            <a:lvl3pPr marL="3017520" indent="0">
              <a:buNone/>
              <a:defRPr sz="7920"/>
            </a:lvl3pPr>
            <a:lvl4pPr marL="4526280" indent="0">
              <a:buNone/>
              <a:defRPr sz="6600"/>
            </a:lvl4pPr>
            <a:lvl5pPr marL="6035040" indent="0">
              <a:buNone/>
              <a:defRPr sz="6600"/>
            </a:lvl5pPr>
            <a:lvl6pPr marL="7543800" indent="0">
              <a:buNone/>
              <a:defRPr sz="6600"/>
            </a:lvl6pPr>
            <a:lvl7pPr marL="9052560" indent="0">
              <a:buNone/>
              <a:defRPr sz="6600"/>
            </a:lvl7pPr>
            <a:lvl8pPr marL="10561320" indent="0">
              <a:buNone/>
              <a:defRPr sz="6600"/>
            </a:lvl8pPr>
            <a:lvl9pPr marL="12070080" indent="0">
              <a:buNone/>
              <a:defRPr sz="66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2540B-5862-5A1B-EEEF-21F58CD1F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71302" y="12070080"/>
            <a:ext cx="12976382" cy="22361316"/>
          </a:xfrm>
        </p:spPr>
        <p:txBody>
          <a:bodyPr/>
          <a:lstStyle>
            <a:lvl1pPr marL="0" indent="0">
              <a:buNone/>
              <a:defRPr sz="5280"/>
            </a:lvl1pPr>
            <a:lvl2pPr marL="1508760" indent="0">
              <a:buNone/>
              <a:defRPr sz="4620"/>
            </a:lvl2pPr>
            <a:lvl3pPr marL="3017520" indent="0">
              <a:buNone/>
              <a:defRPr sz="3960"/>
            </a:lvl3pPr>
            <a:lvl4pPr marL="4526280" indent="0">
              <a:buNone/>
              <a:defRPr sz="3300"/>
            </a:lvl4pPr>
            <a:lvl5pPr marL="6035040" indent="0">
              <a:buNone/>
              <a:defRPr sz="3300"/>
            </a:lvl5pPr>
            <a:lvl6pPr marL="7543800" indent="0">
              <a:buNone/>
              <a:defRPr sz="3300"/>
            </a:lvl6pPr>
            <a:lvl7pPr marL="9052560" indent="0">
              <a:buNone/>
              <a:defRPr sz="3300"/>
            </a:lvl7pPr>
            <a:lvl8pPr marL="10561320" indent="0">
              <a:buNone/>
              <a:defRPr sz="3300"/>
            </a:lvl8pPr>
            <a:lvl9pPr marL="12070080" indent="0">
              <a:buNone/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07DC6-14E4-6BCF-F671-36C505A4A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F544D-4E69-A09F-FE30-990F3C3C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EC4B8-DEE4-ACDE-0A69-512BD8C36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925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3D8F4E-36DA-E00A-BF6C-7F27A39BD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060" y="2142070"/>
            <a:ext cx="347014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19097-9C63-1DC3-61BF-5E2BACFA6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6060" y="10710333"/>
            <a:ext cx="347014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AD304-592A-7078-FBAA-18E262CCA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66060" y="37290589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84D33-61FE-2512-3E30-41A16584E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327380" y="37290589"/>
            <a:ext cx="135788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99B4D-34FC-66FA-5A0F-A9D6BE7C2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8414980" y="37290589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1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3017520" rtl="0" eaLnBrk="1" latinLnBrk="0" hangingPunct="1">
        <a:lnSpc>
          <a:spcPct val="90000"/>
        </a:lnSpc>
        <a:spcBef>
          <a:spcPct val="0"/>
        </a:spcBef>
        <a:buNone/>
        <a:defRPr sz="14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4380" indent="-754380" algn="l" defTabSz="3017520" rtl="0" eaLnBrk="1" latinLnBrk="0" hangingPunct="1">
        <a:lnSpc>
          <a:spcPct val="90000"/>
        </a:lnSpc>
        <a:spcBef>
          <a:spcPts val="3300"/>
        </a:spcBef>
        <a:buFont typeface="Arial" panose="020B0604020202020204" pitchFamily="34" charset="0"/>
        <a:buChar char="•"/>
        <a:defRPr sz="9240" kern="1200">
          <a:solidFill>
            <a:schemeClr val="tx1"/>
          </a:solidFill>
          <a:latin typeface="+mn-lt"/>
          <a:ea typeface="+mn-ea"/>
          <a:cs typeface="+mn-cs"/>
        </a:defRPr>
      </a:lvl1pPr>
      <a:lvl2pPr marL="22631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37719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6600" kern="1200">
          <a:solidFill>
            <a:schemeClr val="tx1"/>
          </a:solidFill>
          <a:latin typeface="+mn-lt"/>
          <a:ea typeface="+mn-ea"/>
          <a:cs typeface="+mn-cs"/>
        </a:defRPr>
      </a:lvl3pPr>
      <a:lvl4pPr marL="52806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78942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829818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80694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131570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824460" indent="-754380" algn="l" defTabSz="301752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1pPr>
      <a:lvl2pPr marL="15087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30175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3pPr>
      <a:lvl4pPr marL="45262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4pPr>
      <a:lvl5pPr marL="603504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6pPr>
      <a:lvl7pPr marL="905256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7pPr>
      <a:lvl8pPr marL="1056132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8pPr>
      <a:lvl9pPr marL="12070080" algn="l" defTabSz="3017520" rtl="0" eaLnBrk="1" latinLnBrk="0" hangingPunct="1">
        <a:defRPr sz="59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3F9E7">
            <a:alpha val="4000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8E13AD-345A-000A-27E3-B2B82FD36E01}"/>
              </a:ext>
            </a:extLst>
          </p:cNvPr>
          <p:cNvGrpSpPr/>
          <p:nvPr/>
        </p:nvGrpSpPr>
        <p:grpSpPr>
          <a:xfrm>
            <a:off x="400050" y="314802"/>
            <a:ext cx="39433500" cy="6143147"/>
            <a:chOff x="400050" y="314802"/>
            <a:chExt cx="39433500" cy="614314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185A11-543E-A8B0-8172-783766BC376A}"/>
                </a:ext>
              </a:extLst>
            </p:cNvPr>
            <p:cNvSpPr/>
            <p:nvPr/>
          </p:nvSpPr>
          <p:spPr>
            <a:xfrm>
              <a:off x="400050" y="314802"/>
              <a:ext cx="39433500" cy="61431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oogle Shape;84;g14dbef4015d_0_76">
              <a:extLst>
                <a:ext uri="{FF2B5EF4-FFF2-40B4-BE49-F238E27FC236}">
                  <a16:creationId xmlns:a16="http://schemas.microsoft.com/office/drawing/2014/main" id="{535C269A-58A1-2050-D059-C93A4F0A4A5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868932" y="3570806"/>
              <a:ext cx="3657255" cy="2445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87;g14dbef4015d_0_76">
              <a:extLst>
                <a:ext uri="{FF2B5EF4-FFF2-40B4-BE49-F238E27FC236}">
                  <a16:creationId xmlns:a16="http://schemas.microsoft.com/office/drawing/2014/main" id="{A1B31DBE-D118-39ED-220D-0D534A13C6B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t="1895" b="1885"/>
            <a:stretch/>
          </p:blipFill>
          <p:spPr>
            <a:xfrm>
              <a:off x="33826704" y="579459"/>
              <a:ext cx="5286425" cy="28949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88;g14dbef4015d_0_76">
              <a:extLst>
                <a:ext uri="{FF2B5EF4-FFF2-40B4-BE49-F238E27FC236}">
                  <a16:creationId xmlns:a16="http://schemas.microsoft.com/office/drawing/2014/main" id="{1F7BB2C5-C4F4-13EB-2B40-A00FE5F4F229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4106103" y="3570806"/>
              <a:ext cx="4727625" cy="244536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9;g14dbef4015d_0_76">
              <a:extLst>
                <a:ext uri="{FF2B5EF4-FFF2-40B4-BE49-F238E27FC236}">
                  <a16:creationId xmlns:a16="http://schemas.microsoft.com/office/drawing/2014/main" id="{A0A8D608-EB48-5E2C-E99C-3E5B97E3E5FE}"/>
                </a:ext>
              </a:extLst>
            </p:cNvPr>
            <p:cNvSpPr txBox="1"/>
            <p:nvPr/>
          </p:nvSpPr>
          <p:spPr>
            <a:xfrm>
              <a:off x="8002990" y="876826"/>
              <a:ext cx="25823714" cy="28622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0" b="1" i="0" u="none" strike="noStrike" cap="none" dirty="0">
                  <a:solidFill>
                    <a:srgbClr val="03716C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Gender Differences in Division of Labor and Network </a:t>
              </a:r>
              <a:r>
                <a:rPr lang="en-US" sz="9000" b="1" dirty="0">
                  <a:solidFill>
                    <a:srgbClr val="03716C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Utilization</a:t>
              </a:r>
              <a:r>
                <a:rPr lang="en-US" sz="9000" b="1" i="0" u="none" strike="noStrike" cap="none" dirty="0">
                  <a:solidFill>
                    <a:srgbClr val="03716C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Roboto"/>
                </a:rPr>
                <a:t> in Rare Disease Caregivers</a:t>
              </a:r>
              <a:endParaRPr lang="en-US" sz="9000" b="1" dirty="0">
                <a:solidFill>
                  <a:srgbClr val="03716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Google Shape;90;g14dbef4015d_0_76">
              <a:extLst>
                <a:ext uri="{FF2B5EF4-FFF2-40B4-BE49-F238E27FC236}">
                  <a16:creationId xmlns:a16="http://schemas.microsoft.com/office/drawing/2014/main" id="{6D73320F-EFE0-7586-E858-30EE0ACC45CB}"/>
                </a:ext>
              </a:extLst>
            </p:cNvPr>
            <p:cNvSpPr txBox="1"/>
            <p:nvPr/>
          </p:nvSpPr>
          <p:spPr>
            <a:xfrm>
              <a:off x="7944253" y="4042385"/>
              <a:ext cx="25941188" cy="17542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sng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Helen Wang</a:t>
              </a:r>
              <a:r>
                <a:rPr lang="en-US" sz="54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, Patricia Cooper, Julia Nummelin, and Laura M. Koehly</a:t>
              </a:r>
              <a:endParaRPr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0" i="0" u="none" strike="noStrike" cap="none" dirty="0">
                  <a:solidFill>
                    <a:schemeClr val="dk1"/>
                  </a:solidFill>
                  <a:latin typeface="Arial" panose="020B0604020202020204" pitchFamily="34" charset="0"/>
                  <a:ea typeface="Roboto"/>
                  <a:cs typeface="Arial" panose="020B0604020202020204" pitchFamily="34" charset="0"/>
                  <a:sym typeface="Roboto"/>
                </a:rPr>
                <a:t>Social Network Methods Section, Social Behavioral Research Branch, NHGRI </a:t>
              </a:r>
              <a:endParaRPr sz="5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 descr="Logo&#10;&#10;Description automatically generated">
              <a:extLst>
                <a:ext uri="{FF2B5EF4-FFF2-40B4-BE49-F238E27FC236}">
                  <a16:creationId xmlns:a16="http://schemas.microsoft.com/office/drawing/2014/main" id="{D53799CE-BB0E-A16E-1300-1A87B1935B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8145" t="16289" b="16484"/>
            <a:stretch/>
          </p:blipFill>
          <p:spPr>
            <a:xfrm>
              <a:off x="846610" y="668516"/>
              <a:ext cx="7741293" cy="207558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7C35725-CEC0-F91A-ACF0-6B5FC11A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866124" y="3507958"/>
              <a:ext cx="2526005" cy="2526005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0C83E64-BA41-F63B-387C-62F7AEB3C859}"/>
              </a:ext>
            </a:extLst>
          </p:cNvPr>
          <p:cNvSpPr>
            <a:spLocks/>
          </p:cNvSpPr>
          <p:nvPr/>
        </p:nvSpPr>
        <p:spPr>
          <a:xfrm>
            <a:off x="400050" y="6860664"/>
            <a:ext cx="11430000" cy="22621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588C4B-991B-51D6-4ED5-CD761915DD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254308" y="6950445"/>
            <a:ext cx="27146289" cy="22621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D0D11-7404-FADF-2A44-8494FC58006F}"/>
              </a:ext>
            </a:extLst>
          </p:cNvPr>
          <p:cNvSpPr txBox="1"/>
          <p:nvPr/>
        </p:nvSpPr>
        <p:spPr>
          <a:xfrm>
            <a:off x="2371725" y="7217205"/>
            <a:ext cx="748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716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7C084-42D1-FA54-0554-CF6D8927C6EB}"/>
              </a:ext>
            </a:extLst>
          </p:cNvPr>
          <p:cNvSpPr txBox="1"/>
          <p:nvPr/>
        </p:nvSpPr>
        <p:spPr>
          <a:xfrm>
            <a:off x="2371725" y="15146138"/>
            <a:ext cx="7486650" cy="1086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716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920776-95A1-D2E7-87D0-056EC44FC1A0}"/>
              </a:ext>
            </a:extLst>
          </p:cNvPr>
          <p:cNvSpPr txBox="1"/>
          <p:nvPr/>
        </p:nvSpPr>
        <p:spPr>
          <a:xfrm>
            <a:off x="3470151" y="23979162"/>
            <a:ext cx="5289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716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METHODS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5BEDCF-D3F7-ED42-D98F-D32E06B47BF4}"/>
              </a:ext>
            </a:extLst>
          </p:cNvPr>
          <p:cNvSpPr txBox="1"/>
          <p:nvPr/>
        </p:nvSpPr>
        <p:spPr>
          <a:xfrm>
            <a:off x="19038982" y="7217205"/>
            <a:ext cx="13576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716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</a:p>
        </p:txBody>
      </p:sp>
      <p:sp>
        <p:nvSpPr>
          <p:cNvPr id="32" name="Google Shape;112;g14dbef4015d_0_76">
            <a:extLst>
              <a:ext uri="{FF2B5EF4-FFF2-40B4-BE49-F238E27FC236}">
                <a16:creationId xmlns:a16="http://schemas.microsoft.com/office/drawing/2014/main" id="{04FB0495-9764-5A04-FC19-8BA734B901B1}"/>
              </a:ext>
            </a:extLst>
          </p:cNvPr>
          <p:cNvSpPr txBox="1"/>
          <p:nvPr/>
        </p:nvSpPr>
        <p:spPr>
          <a:xfrm>
            <a:off x="704810" y="8601207"/>
            <a:ext cx="10070862" cy="624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60% of informal caregivers identify as women</a:t>
            </a: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Elevated caregiving burden and depression</a:t>
            </a: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Gender differences in time spent caregiving and use of network </a:t>
            </a:r>
          </a:p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Similar health outcomes for rare disease caregivers</a:t>
            </a:r>
          </a:p>
        </p:txBody>
      </p:sp>
      <p:sp>
        <p:nvSpPr>
          <p:cNvPr id="33" name="Google Shape;113;g14dbef4015d_0_76">
            <a:extLst>
              <a:ext uri="{FF2B5EF4-FFF2-40B4-BE49-F238E27FC236}">
                <a16:creationId xmlns:a16="http://schemas.microsoft.com/office/drawing/2014/main" id="{85BC14E2-0370-22EF-1E08-D414FEBEB7FB}"/>
              </a:ext>
            </a:extLst>
          </p:cNvPr>
          <p:cNvSpPr txBox="1"/>
          <p:nvPr/>
        </p:nvSpPr>
        <p:spPr>
          <a:xfrm>
            <a:off x="704810" y="16459398"/>
            <a:ext cx="10792611" cy="70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Assess for gender differences in:</a:t>
            </a:r>
          </a:p>
          <a:p>
            <a:pPr marL="2057400" lvl="3" indent="-685800"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Network Utilization</a:t>
            </a:r>
          </a:p>
          <a:p>
            <a:pPr marL="2057400" lvl="3" indent="-685800"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Participation in Caregiving Activities</a:t>
            </a:r>
          </a:p>
          <a:p>
            <a:pPr marL="1143000" lvl="1" indent="-685800"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Examine </a:t>
            </a:r>
          </a:p>
          <a:p>
            <a:pPr marL="2057400" lvl="3" indent="-685800"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Perception of partner’s involvement in caregiving</a:t>
            </a:r>
          </a:p>
          <a:p>
            <a:pPr marL="2057400" lvl="3" indent="-685800"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Impact of dis/agreement on mental wellbeing</a:t>
            </a:r>
          </a:p>
        </p:txBody>
      </p:sp>
      <p:sp>
        <p:nvSpPr>
          <p:cNvPr id="34" name="Google Shape;115;g14dbef4015d_0_76">
            <a:extLst>
              <a:ext uri="{FF2B5EF4-FFF2-40B4-BE49-F238E27FC236}">
                <a16:creationId xmlns:a16="http://schemas.microsoft.com/office/drawing/2014/main" id="{D349CC6C-9049-45B9-924A-367D95AEAD91}"/>
              </a:ext>
            </a:extLst>
          </p:cNvPr>
          <p:cNvSpPr txBox="1"/>
          <p:nvPr/>
        </p:nvSpPr>
        <p:spPr>
          <a:xfrm>
            <a:off x="704810" y="25319705"/>
            <a:ext cx="11125240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1755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45 Caregiving dyads caring for children with rare and undiagnosed diseases</a:t>
            </a:r>
          </a:p>
          <a:p>
            <a:pPr marL="71755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Regression with Sandwich Estimator</a:t>
            </a:r>
          </a:p>
        </p:txBody>
      </p:sp>
      <p:graphicFrame>
        <p:nvGraphicFramePr>
          <p:cNvPr id="52" name="Table 11">
            <a:extLst>
              <a:ext uri="{FF2B5EF4-FFF2-40B4-BE49-F238E27FC236}">
                <a16:creationId xmlns:a16="http://schemas.microsoft.com/office/drawing/2014/main" id="{CD81A95E-08C2-BA90-2AD7-0CE666AB4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87511"/>
              </p:ext>
            </p:extLst>
          </p:nvPr>
        </p:nvGraphicFramePr>
        <p:xfrm>
          <a:off x="13136316" y="8566122"/>
          <a:ext cx="25382273" cy="974593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382273">
                  <a:extLst>
                    <a:ext uri="{9D8B030D-6E8A-4147-A177-3AD203B41FA5}">
                      <a16:colId xmlns:a16="http://schemas.microsoft.com/office/drawing/2014/main" val="3106374881"/>
                    </a:ext>
                  </a:extLst>
                </a:gridCol>
              </a:tblGrid>
              <a:tr h="974593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Women have Larger Networks; No Significant Differences In Network Utilization</a:t>
                      </a:r>
                    </a:p>
                  </a:txBody>
                  <a:tcPr>
                    <a:solidFill>
                      <a:srgbClr val="0371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33253"/>
                  </a:ext>
                </a:extLst>
              </a:tr>
            </a:tbl>
          </a:graphicData>
        </a:graphic>
      </p:graphicFrame>
      <p:graphicFrame>
        <p:nvGraphicFramePr>
          <p:cNvPr id="63" name="Table 11">
            <a:extLst>
              <a:ext uri="{FF2B5EF4-FFF2-40B4-BE49-F238E27FC236}">
                <a16:creationId xmlns:a16="http://schemas.microsoft.com/office/drawing/2014/main" id="{F840C61B-2A57-6DC6-0BA3-585B5E3519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240733"/>
              </p:ext>
            </p:extLst>
          </p:nvPr>
        </p:nvGraphicFramePr>
        <p:xfrm>
          <a:off x="13139231" y="20947245"/>
          <a:ext cx="12463950" cy="1554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463950">
                  <a:extLst>
                    <a:ext uri="{9D8B030D-6E8A-4147-A177-3AD203B41FA5}">
                      <a16:colId xmlns:a16="http://schemas.microsoft.com/office/drawing/2014/main" val="3106374881"/>
                    </a:ext>
                  </a:extLst>
                </a:gridCol>
              </a:tblGrid>
              <a:tr h="999357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Women Are More Likely to </a:t>
                      </a:r>
                    </a:p>
                    <a:p>
                      <a:pPr algn="ctr"/>
                      <a:r>
                        <a:rPr lang="en-US" sz="4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Participate in Decision Making</a:t>
                      </a:r>
                    </a:p>
                  </a:txBody>
                  <a:tcPr>
                    <a:solidFill>
                      <a:srgbClr val="0371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33253"/>
                  </a:ext>
                </a:extLst>
              </a:tr>
            </a:tbl>
          </a:graphicData>
        </a:graphic>
      </p:graphicFrame>
      <p:graphicFrame>
        <p:nvGraphicFramePr>
          <p:cNvPr id="66" name="Table 11">
            <a:extLst>
              <a:ext uri="{FF2B5EF4-FFF2-40B4-BE49-F238E27FC236}">
                <a16:creationId xmlns:a16="http://schemas.microsoft.com/office/drawing/2014/main" id="{36DDA8B9-857C-CEEF-E491-0734B1D2BC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00764"/>
              </p:ext>
            </p:extLst>
          </p:nvPr>
        </p:nvGraphicFramePr>
        <p:xfrm>
          <a:off x="26195317" y="20947245"/>
          <a:ext cx="12463951" cy="15544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2463951">
                  <a:extLst>
                    <a:ext uri="{9D8B030D-6E8A-4147-A177-3AD203B41FA5}">
                      <a16:colId xmlns:a16="http://schemas.microsoft.com/office/drawing/2014/main" val="3106374881"/>
                    </a:ext>
                  </a:extLst>
                </a:gridCol>
              </a:tblGrid>
              <a:tr h="1377749">
                <a:tc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Disagreement about Decision Making; </a:t>
                      </a:r>
                    </a:p>
                    <a:p>
                      <a:pPr algn="ctr"/>
                      <a:r>
                        <a:rPr lang="en-US" sz="4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Significantly Linked to Depression</a:t>
                      </a:r>
                    </a:p>
                  </a:txBody>
                  <a:tcPr>
                    <a:solidFill>
                      <a:srgbClr val="03716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033253"/>
                  </a:ext>
                </a:extLst>
              </a:tr>
            </a:tbl>
          </a:graphicData>
        </a:graphic>
      </p:graphicFrame>
      <p:sp>
        <p:nvSpPr>
          <p:cNvPr id="80" name="Rectangle 79">
            <a:extLst>
              <a:ext uri="{FF2B5EF4-FFF2-40B4-BE49-F238E27FC236}">
                <a16:creationId xmlns:a16="http://schemas.microsoft.com/office/drawing/2014/main" id="{0CCC4DBE-E47B-DA5C-BB9B-518978A83487}"/>
              </a:ext>
            </a:extLst>
          </p:cNvPr>
          <p:cNvSpPr>
            <a:spLocks/>
          </p:cNvSpPr>
          <p:nvPr/>
        </p:nvSpPr>
        <p:spPr>
          <a:xfrm>
            <a:off x="400050" y="29992977"/>
            <a:ext cx="25219031" cy="946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0365EF-CBF6-3E95-88A8-6A163136ABCE}"/>
              </a:ext>
            </a:extLst>
          </p:cNvPr>
          <p:cNvSpPr txBox="1"/>
          <p:nvPr/>
        </p:nvSpPr>
        <p:spPr>
          <a:xfrm>
            <a:off x="9533670" y="30236190"/>
            <a:ext cx="748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716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DISCUSSION</a:t>
            </a:r>
          </a:p>
        </p:txBody>
      </p:sp>
      <p:sp>
        <p:nvSpPr>
          <p:cNvPr id="54" name="Google Shape;112;g14dbef4015d_0_76">
            <a:extLst>
              <a:ext uri="{FF2B5EF4-FFF2-40B4-BE49-F238E27FC236}">
                <a16:creationId xmlns:a16="http://schemas.microsoft.com/office/drawing/2014/main" id="{E405B244-3592-5366-9CC8-FAA71F0187E1}"/>
              </a:ext>
            </a:extLst>
          </p:cNvPr>
          <p:cNvSpPr txBox="1"/>
          <p:nvPr/>
        </p:nvSpPr>
        <p:spPr>
          <a:xfrm>
            <a:off x="704810" y="31918306"/>
            <a:ext cx="12655249" cy="7017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65150" indent="-685800"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Women typically have larger networks</a:t>
            </a:r>
          </a:p>
          <a:p>
            <a:pPr marL="565150" indent="-685800"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b="0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 gender differences in network </a:t>
            </a: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utilization</a:t>
            </a:r>
            <a:endParaRPr lang="en-US" sz="5000" b="0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685800" indent="-685800"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Women report greater involvement in decision making than men</a:t>
            </a:r>
          </a:p>
          <a:p>
            <a:pPr marL="685800" indent="-685800"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Disagreements about men’s involvement in decision making </a:t>
            </a:r>
          </a:p>
          <a:p>
            <a:pPr marL="565150" indent="-685800"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Lack of consensus not associated with depressive symptoms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74FFA4-C201-CC2E-45EF-F7A735050F94}"/>
              </a:ext>
            </a:extLst>
          </p:cNvPr>
          <p:cNvSpPr>
            <a:spLocks/>
          </p:cNvSpPr>
          <p:nvPr/>
        </p:nvSpPr>
        <p:spPr>
          <a:xfrm>
            <a:off x="26039722" y="29992977"/>
            <a:ext cx="13284590" cy="9463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9706F95-5793-3E8E-E296-24833B227B4C}"/>
              </a:ext>
            </a:extLst>
          </p:cNvPr>
          <p:cNvSpPr txBox="1"/>
          <p:nvPr/>
        </p:nvSpPr>
        <p:spPr>
          <a:xfrm>
            <a:off x="28169572" y="30236190"/>
            <a:ext cx="9029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716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FUTURE DIRECTIONS</a:t>
            </a:r>
          </a:p>
        </p:txBody>
      </p:sp>
      <p:sp>
        <p:nvSpPr>
          <p:cNvPr id="84" name="Google Shape;115;g14dbef4015d_0_76">
            <a:extLst>
              <a:ext uri="{FF2B5EF4-FFF2-40B4-BE49-F238E27FC236}">
                <a16:creationId xmlns:a16="http://schemas.microsoft.com/office/drawing/2014/main" id="{91F090CB-E1C7-42CB-4FE8-7D1DAF533A53}"/>
              </a:ext>
            </a:extLst>
          </p:cNvPr>
          <p:cNvSpPr txBox="1"/>
          <p:nvPr/>
        </p:nvSpPr>
        <p:spPr>
          <a:xfrm>
            <a:off x="26527836" y="31595534"/>
            <a:ext cx="12399350" cy="317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1755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Clarify disagreements about decision making (Medical, Daily, etc.  Decisions)</a:t>
            </a:r>
          </a:p>
          <a:p>
            <a:pPr marL="717550" marR="0" lvl="0" indent="-685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Examine gender differences in type of support elicit from network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BD1DFBB-CF5C-AF4B-B3F8-758199B15BA6}"/>
              </a:ext>
            </a:extLst>
          </p:cNvPr>
          <p:cNvGrpSpPr/>
          <p:nvPr/>
        </p:nvGrpSpPr>
        <p:grpSpPr>
          <a:xfrm>
            <a:off x="13757185" y="34765592"/>
            <a:ext cx="10201230" cy="4046123"/>
            <a:chOff x="28719642" y="23008229"/>
            <a:chExt cx="10201230" cy="404612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61518EC-9771-BEC6-95A2-950583227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/>
            <a:stretch/>
          </p:blipFill>
          <p:spPr>
            <a:xfrm>
              <a:off x="28719642" y="23122473"/>
              <a:ext cx="6599058" cy="3817635"/>
            </a:xfrm>
            <a:prstGeom prst="rect">
              <a:avLst/>
            </a:prstGeom>
          </p:spPr>
        </p:pic>
        <p:pic>
          <p:nvPicPr>
            <p:cNvPr id="16" name="Graphic 15" descr="A puzzle">
              <a:extLst>
                <a:ext uri="{FF2B5EF4-FFF2-40B4-BE49-F238E27FC236}">
                  <a16:creationId xmlns:a16="http://schemas.microsoft.com/office/drawing/2014/main" id="{B34717D5-4B68-7C1A-E6DE-C0861CED5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14036" t="13509" r="17593" b="17151"/>
            <a:stretch/>
          </p:blipFill>
          <p:spPr>
            <a:xfrm rot="10800000" flipH="1">
              <a:off x="34931246" y="23008229"/>
              <a:ext cx="3989626" cy="4046123"/>
            </a:xfrm>
            <a:prstGeom prst="rect">
              <a:avLst/>
            </a:prstGeom>
          </p:spPr>
        </p:pic>
      </p:grpSp>
      <p:sp>
        <p:nvSpPr>
          <p:cNvPr id="85" name="Google Shape;112;g14dbef4015d_0_76">
            <a:extLst>
              <a:ext uri="{FF2B5EF4-FFF2-40B4-BE49-F238E27FC236}">
                <a16:creationId xmlns:a16="http://schemas.microsoft.com/office/drawing/2014/main" id="{8DD96FA9-F563-BC31-9610-989B8837834E}"/>
              </a:ext>
            </a:extLst>
          </p:cNvPr>
          <p:cNvSpPr txBox="1"/>
          <p:nvPr/>
        </p:nvSpPr>
        <p:spPr>
          <a:xfrm>
            <a:off x="12853143" y="31918306"/>
            <a:ext cx="12009315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65150" indent="-685800"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Sample is exclusive to heterosexual couples</a:t>
            </a:r>
          </a:p>
          <a:p>
            <a:pPr marL="565150" indent="-685800">
              <a:buClr>
                <a:schemeClr val="dk1"/>
              </a:buClr>
              <a:buSzPts val="5500"/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Limited Demographic variability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FA3AF-DEEC-73BF-799D-D190B96A592A}"/>
              </a:ext>
            </a:extLst>
          </p:cNvPr>
          <p:cNvSpPr txBox="1"/>
          <p:nvPr/>
        </p:nvSpPr>
        <p:spPr>
          <a:xfrm>
            <a:off x="27883731" y="35347658"/>
            <a:ext cx="96014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3716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ACKNOWLEDGMENTS</a:t>
            </a:r>
          </a:p>
        </p:txBody>
      </p:sp>
      <p:sp>
        <p:nvSpPr>
          <p:cNvPr id="30" name="Google Shape;116;g14dbef4015d_0_76">
            <a:extLst>
              <a:ext uri="{FF2B5EF4-FFF2-40B4-BE49-F238E27FC236}">
                <a16:creationId xmlns:a16="http://schemas.microsoft.com/office/drawing/2014/main" id="{3568D0B2-D2EE-BCA5-7BA4-7BB06AA9F04A}"/>
              </a:ext>
            </a:extLst>
          </p:cNvPr>
          <p:cNvSpPr txBox="1"/>
          <p:nvPr/>
        </p:nvSpPr>
        <p:spPr>
          <a:xfrm>
            <a:off x="26434377" y="36672540"/>
            <a:ext cx="12678751" cy="24006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</a:pPr>
            <a:r>
              <a:rPr lang="en-US" sz="50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This research is supported by the intramural research program at NHGRI (ZIAHG200395 to L.M.K). Thank you, SNMS!</a:t>
            </a:r>
            <a:endParaRPr sz="5000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55161B9-05D9-A403-9DA9-1186517C0069}"/>
              </a:ext>
            </a:extLst>
          </p:cNvPr>
          <p:cNvSpPr/>
          <p:nvPr/>
        </p:nvSpPr>
        <p:spPr>
          <a:xfrm>
            <a:off x="15048218" y="19544803"/>
            <a:ext cx="11479618" cy="9702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74978E3-C453-17DD-8DA1-34136E2A18FA}"/>
              </a:ext>
            </a:extLst>
          </p:cNvPr>
          <p:cNvGrpSpPr/>
          <p:nvPr/>
        </p:nvGrpSpPr>
        <p:grpSpPr>
          <a:xfrm>
            <a:off x="12941831" y="9820406"/>
            <a:ext cx="25637842" cy="10950726"/>
            <a:chOff x="12941831" y="9820406"/>
            <a:chExt cx="25637842" cy="1095072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E0DDC84-7B9B-CFB7-EC23-1F680B2F5CAE}"/>
                </a:ext>
              </a:extLst>
            </p:cNvPr>
            <p:cNvGrpSpPr/>
            <p:nvPr/>
          </p:nvGrpSpPr>
          <p:grpSpPr>
            <a:xfrm>
              <a:off x="12941831" y="9820406"/>
              <a:ext cx="25637842" cy="10595102"/>
              <a:chOff x="12747347" y="9959143"/>
              <a:chExt cx="25637842" cy="10707646"/>
            </a:xfrm>
          </p:grpSpPr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179CD6C1-C31E-4E7A-99EC-F7DA108870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/>
              <a:stretch/>
            </p:blipFill>
            <p:spPr>
              <a:xfrm>
                <a:off x="13268193" y="9959143"/>
                <a:ext cx="25116996" cy="10707646"/>
              </a:xfrm>
              <a:prstGeom prst="rect">
                <a:avLst/>
              </a:prstGeom>
            </p:spPr>
          </p:pic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74F7FAF6-42A4-E27E-6E71-6B73626BFB4B}"/>
                  </a:ext>
                </a:extLst>
              </p:cNvPr>
              <p:cNvSpPr/>
              <p:nvPr/>
            </p:nvSpPr>
            <p:spPr>
              <a:xfrm>
                <a:off x="12747347" y="19692196"/>
                <a:ext cx="14251516" cy="9525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3" name="Picture 72" descr="Background pattern&#10;&#10;Description automatically generated">
              <a:extLst>
                <a:ext uri="{FF2B5EF4-FFF2-40B4-BE49-F238E27FC236}">
                  <a16:creationId xmlns:a16="http://schemas.microsoft.com/office/drawing/2014/main" id="{BE209BBB-306E-6861-8C62-C4462FE75D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l="-1" t="92064" r="57761" b="-1161"/>
            <a:stretch/>
          </p:blipFill>
          <p:spPr>
            <a:xfrm>
              <a:off x="20660191" y="19797146"/>
              <a:ext cx="10721968" cy="973986"/>
            </a:xfrm>
            <a:prstGeom prst="rect">
              <a:avLst/>
            </a:prstGeom>
          </p:spPr>
        </p:pic>
      </p:grpSp>
      <p:pic>
        <p:nvPicPr>
          <p:cNvPr id="93" name="Picture 92">
            <a:extLst>
              <a:ext uri="{FF2B5EF4-FFF2-40B4-BE49-F238E27FC236}">
                <a16:creationId xmlns:a16="http://schemas.microsoft.com/office/drawing/2014/main" id="{9EDA2BD7-9889-5E2C-421D-3D75717D9F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650212" y="22744938"/>
            <a:ext cx="11554161" cy="6561623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27AD638-7674-C4FE-A663-BDB2D57234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15531" y="23062638"/>
            <a:ext cx="12711351" cy="569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7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22262</TotalTime>
  <Words>259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Roboto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Helen (NIH/NHGRI) [E]</dc:creator>
  <cp:lastModifiedBy>Wang, Helen (NIH/NHGRI) [F]</cp:lastModifiedBy>
  <cp:revision>1</cp:revision>
  <dcterms:created xsi:type="dcterms:W3CDTF">2022-10-24T14:07:01Z</dcterms:created>
  <dcterms:modified xsi:type="dcterms:W3CDTF">2023-11-01T18:46:38Z</dcterms:modified>
</cp:coreProperties>
</file>