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9" r:id="rId4"/>
    <p:sldId id="281" r:id="rId5"/>
    <p:sldId id="280" r:id="rId6"/>
    <p:sldId id="257" r:id="rId7"/>
    <p:sldId id="283" r:id="rId8"/>
    <p:sldId id="284" r:id="rId9"/>
    <p:sldId id="285" r:id="rId10"/>
    <p:sldId id="286" r:id="rId11"/>
    <p:sldId id="287" r:id="rId12"/>
    <p:sldId id="276" r:id="rId13"/>
    <p:sldId id="275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3"/>
            <p14:sldId id="284"/>
            <p14:sldId id="285"/>
            <p14:sldId id="286"/>
            <p14:sldId id="287"/>
            <p14:sldId id="276"/>
            <p14:sldId id="27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1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 Wu" userId="edfc37f02bdd4de7" providerId="LiveId" clId="{B0A40BBE-305A-4804-8F33-1659305D3561}"/>
    <pc:docChg chg="undo custSel addSld delSld modSld sldOrd modSection">
      <pc:chgData name="Helen Wu" userId="edfc37f02bdd4de7" providerId="LiveId" clId="{B0A40BBE-305A-4804-8F33-1659305D3561}" dt="2018-10-13T17:53:57.177" v="3049" actId="1076"/>
      <pc:docMkLst>
        <pc:docMk/>
      </pc:docMkLst>
      <pc:sldChg chg="delSp modSp">
        <pc:chgData name="Helen Wu" userId="edfc37f02bdd4de7" providerId="LiveId" clId="{B0A40BBE-305A-4804-8F33-1659305D3561}" dt="2018-10-12T03:32:20.132" v="1636" actId="2"/>
        <pc:sldMkLst>
          <pc:docMk/>
          <pc:sldMk cId="2471807738" sldId="256"/>
        </pc:sldMkLst>
        <pc:spChg chg="mod">
          <ac:chgData name="Helen Wu" userId="edfc37f02bdd4de7" providerId="LiveId" clId="{B0A40BBE-305A-4804-8F33-1659305D3561}" dt="2018-10-12T01:20:05.583" v="120" actId="113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Helen Wu" userId="edfc37f02bdd4de7" providerId="LiveId" clId="{B0A40BBE-305A-4804-8F33-1659305D3561}" dt="2018-10-12T03:32:20.132" v="1636" actId="2"/>
          <ac:spMkLst>
            <pc:docMk/>
            <pc:sldMk cId="2471807738" sldId="256"/>
            <ac:spMk id="3" creationId="{00000000-0000-0000-0000-000000000000}"/>
          </ac:spMkLst>
        </pc:spChg>
        <pc:picChg chg="del">
          <ac:chgData name="Helen Wu" userId="edfc37f02bdd4de7" providerId="LiveId" clId="{B0A40BBE-305A-4804-8F33-1659305D3561}" dt="2018-10-12T01:22:50.646" v="227" actId="478"/>
          <ac:picMkLst>
            <pc:docMk/>
            <pc:sldMk cId="2471807738" sldId="256"/>
            <ac:picMk id="4" creationId="{00000000-0000-0000-0000-000000000000}"/>
          </ac:picMkLst>
        </pc:picChg>
      </pc:sldChg>
      <pc:sldChg chg="addSp delSp modSp">
        <pc:chgData name="Helen Wu" userId="edfc37f02bdd4de7" providerId="LiveId" clId="{B0A40BBE-305A-4804-8F33-1659305D3561}" dt="2018-10-13T17:18:16.502" v="2425" actId="20577"/>
        <pc:sldMkLst>
          <pc:docMk/>
          <pc:sldMk cId="1328676004" sldId="257"/>
        </pc:sldMkLst>
        <pc:spChg chg="mod">
          <ac:chgData name="Helen Wu" userId="edfc37f02bdd4de7" providerId="LiveId" clId="{B0A40BBE-305A-4804-8F33-1659305D3561}" dt="2018-10-12T03:16:24.047" v="1463" actId="113"/>
          <ac:spMkLst>
            <pc:docMk/>
            <pc:sldMk cId="1328676004" sldId="257"/>
            <ac:spMk id="2" creationId="{00000000-0000-0000-0000-000000000000}"/>
          </ac:spMkLst>
        </pc:spChg>
        <pc:spChg chg="del mod">
          <ac:chgData name="Helen Wu" userId="edfc37f02bdd4de7" providerId="LiveId" clId="{B0A40BBE-305A-4804-8F33-1659305D3561}" dt="2018-10-12T03:15:48.096" v="1449"/>
          <ac:spMkLst>
            <pc:docMk/>
            <pc:sldMk cId="1328676004" sldId="257"/>
            <ac:spMk id="5" creationId="{00000000-0000-0000-0000-000000000000}"/>
          </ac:spMkLst>
        </pc:spChg>
        <pc:spChg chg="add mod">
          <ac:chgData name="Helen Wu" userId="edfc37f02bdd4de7" providerId="LiveId" clId="{B0A40BBE-305A-4804-8F33-1659305D3561}" dt="2018-10-13T17:18:16.502" v="2425" actId="20577"/>
          <ac:spMkLst>
            <pc:docMk/>
            <pc:sldMk cId="1328676004" sldId="257"/>
            <ac:spMk id="19" creationId="{6EDCBEC0-E303-429F-8E44-E9199F49235F}"/>
          </ac:spMkLst>
        </pc:spChg>
        <pc:spChg chg="mod">
          <ac:chgData name="Helen Wu" userId="edfc37f02bdd4de7" providerId="LiveId" clId="{B0A40BBE-305A-4804-8F33-1659305D3561}" dt="2018-10-12T03:16:08.471" v="1457" actId="6549"/>
          <ac:spMkLst>
            <pc:docMk/>
            <pc:sldMk cId="1328676004" sldId="257"/>
            <ac:spMk id="38" creationId="{00000000-0000-0000-0000-000000000000}"/>
          </ac:spMkLst>
        </pc:spChg>
        <pc:spChg chg="mod">
          <ac:chgData name="Helen Wu" userId="edfc37f02bdd4de7" providerId="LiveId" clId="{B0A40BBE-305A-4804-8F33-1659305D3561}" dt="2018-10-12T03:16:12.654" v="1459" actId="6549"/>
          <ac:spMkLst>
            <pc:docMk/>
            <pc:sldMk cId="1328676004" sldId="257"/>
            <ac:spMk id="41" creationId="{00000000-0000-0000-0000-000000000000}"/>
          </ac:spMkLst>
        </pc:spChg>
        <pc:spChg chg="del mod">
          <ac:chgData name="Helen Wu" userId="edfc37f02bdd4de7" providerId="LiveId" clId="{B0A40BBE-305A-4804-8F33-1659305D3561}" dt="2018-10-12T03:15:59.148" v="1454"/>
          <ac:spMkLst>
            <pc:docMk/>
            <pc:sldMk cId="1328676004" sldId="257"/>
            <ac:spMk id="42" creationId="{00000000-0000-0000-0000-000000000000}"/>
          </ac:spMkLst>
        </pc:spChg>
        <pc:spChg chg="del">
          <ac:chgData name="Helen Wu" userId="edfc37f02bdd4de7" providerId="LiveId" clId="{B0A40BBE-305A-4804-8F33-1659305D3561}" dt="2018-10-12T03:16:06.430" v="1456"/>
          <ac:spMkLst>
            <pc:docMk/>
            <pc:sldMk cId="1328676004" sldId="257"/>
            <ac:spMk id="43" creationId="{00000000-0000-0000-0000-000000000000}"/>
          </ac:spMkLst>
        </pc:spChg>
        <pc:spChg chg="del">
          <ac:chgData name="Helen Wu" userId="edfc37f02bdd4de7" providerId="LiveId" clId="{B0A40BBE-305A-4804-8F33-1659305D3561}" dt="2018-10-12T03:16:16.453" v="1460"/>
          <ac:spMkLst>
            <pc:docMk/>
            <pc:sldMk cId="1328676004" sldId="257"/>
            <ac:spMk id="44" creationId="{00000000-0000-0000-0000-000000000000}"/>
          </ac:spMkLst>
        </pc:spChg>
        <pc:grpChg chg="del">
          <ac:chgData name="Helen Wu" userId="edfc37f02bdd4de7" providerId="LiveId" clId="{B0A40BBE-305A-4804-8F33-1659305D3561}" dt="2018-10-12T03:15:54.474" v="1452" actId="478"/>
          <ac:grpSpMkLst>
            <pc:docMk/>
            <pc:sldMk cId="1328676004" sldId="257"/>
            <ac:grpSpMk id="33" creationId="{00000000-0000-0000-0000-000000000000}"/>
          </ac:grpSpMkLst>
        </pc:grpChg>
        <pc:grpChg chg="del">
          <ac:chgData name="Helen Wu" userId="edfc37f02bdd4de7" providerId="LiveId" clId="{B0A40BBE-305A-4804-8F33-1659305D3561}" dt="2018-10-12T03:16:20.247" v="1462" actId="478"/>
          <ac:grpSpMkLst>
            <pc:docMk/>
            <pc:sldMk cId="1328676004" sldId="257"/>
            <ac:grpSpMk id="36" creationId="{00000000-0000-0000-0000-000000000000}"/>
          </ac:grpSpMkLst>
        </pc:grpChg>
        <pc:grpChg chg="del">
          <ac:chgData name="Helen Wu" userId="edfc37f02bdd4de7" providerId="LiveId" clId="{B0A40BBE-305A-4804-8F33-1659305D3561}" dt="2018-10-12T03:16:18.150" v="1461" actId="478"/>
          <ac:grpSpMkLst>
            <pc:docMk/>
            <pc:sldMk cId="1328676004" sldId="257"/>
            <ac:grpSpMk id="39" creationId="{00000000-0000-0000-0000-000000000000}"/>
          </ac:grpSpMkLst>
        </pc:grpChg>
        <pc:picChg chg="add mod">
          <ac:chgData name="Helen Wu" userId="edfc37f02bdd4de7" providerId="LiveId" clId="{B0A40BBE-305A-4804-8F33-1659305D3561}" dt="2018-10-13T17:17:03.031" v="2399" actId="14100"/>
          <ac:picMkLst>
            <pc:docMk/>
            <pc:sldMk cId="1328676004" sldId="257"/>
            <ac:picMk id="3" creationId="{5EEEE8D7-9763-4B9E-855C-6BB113CE4ACE}"/>
          </ac:picMkLst>
        </pc:picChg>
        <pc:picChg chg="del">
          <ac:chgData name="Helen Wu" userId="edfc37f02bdd4de7" providerId="LiveId" clId="{B0A40BBE-305A-4804-8F33-1659305D3561}" dt="2018-10-12T03:16:00.648" v="1455" actId="478"/>
          <ac:picMkLst>
            <pc:docMk/>
            <pc:sldMk cId="1328676004" sldId="257"/>
            <ac:picMk id="9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15:50.188" v="1450" actId="478"/>
          <ac:picMkLst>
            <pc:docMk/>
            <pc:sldMk cId="1328676004" sldId="257"/>
            <ac:picMk id="11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16:10.819" v="1458" actId="478"/>
          <ac:picMkLst>
            <pc:docMk/>
            <pc:sldMk cId="1328676004" sldId="257"/>
            <ac:picMk id="12" creationId="{00000000-0000-0000-0000-000000000000}"/>
          </ac:picMkLst>
        </pc:picChg>
      </pc:sldChg>
      <pc:sldChg chg="delSp modSp">
        <pc:chgData name="Helen Wu" userId="edfc37f02bdd4de7" providerId="LiveId" clId="{B0A40BBE-305A-4804-8F33-1659305D3561}" dt="2018-10-13T17:23:41.913" v="2560" actId="20577"/>
        <pc:sldMkLst>
          <pc:docMk/>
          <pc:sldMk cId="3457616166" sldId="271"/>
        </pc:sldMkLst>
        <pc:spChg chg="mod">
          <ac:chgData name="Helen Wu" userId="edfc37f02bdd4de7" providerId="LiveId" clId="{B0A40BBE-305A-4804-8F33-1659305D3561}" dt="2018-10-12T02:25:19.805" v="362" actId="113"/>
          <ac:spMkLst>
            <pc:docMk/>
            <pc:sldMk cId="3457616166" sldId="271"/>
            <ac:spMk id="8" creationId="{00000000-0000-0000-0000-000000000000}"/>
          </ac:spMkLst>
        </pc:spChg>
        <pc:spChg chg="mod">
          <ac:chgData name="Helen Wu" userId="edfc37f02bdd4de7" providerId="LiveId" clId="{B0A40BBE-305A-4804-8F33-1659305D3561}" dt="2018-10-13T17:23:41.913" v="2560" actId="20577"/>
          <ac:spMkLst>
            <pc:docMk/>
            <pc:sldMk cId="3457616166" sldId="271"/>
            <ac:spMk id="38" creationId="{00000000-0000-0000-0000-000000000000}"/>
          </ac:spMkLst>
        </pc:spChg>
        <pc:picChg chg="del">
          <ac:chgData name="Helen Wu" userId="edfc37f02bdd4de7" providerId="LiveId" clId="{B0A40BBE-305A-4804-8F33-1659305D3561}" dt="2018-10-11T03:33:38.608" v="1" actId="478"/>
          <ac:picMkLst>
            <pc:docMk/>
            <pc:sldMk cId="3457616166" sldId="271"/>
            <ac:picMk id="5" creationId="{00000000-0000-0000-0000-000000000000}"/>
          </ac:picMkLst>
        </pc:picChg>
      </pc:sldChg>
      <pc:sldChg chg="addSp delSp modSp">
        <pc:chgData name="Helen Wu" userId="edfc37f02bdd4de7" providerId="LiveId" clId="{B0A40BBE-305A-4804-8F33-1659305D3561}" dt="2018-10-13T17:45:27.528" v="2963" actId="20577"/>
        <pc:sldMkLst>
          <pc:docMk/>
          <pc:sldMk cId="727668169" sldId="275"/>
        </pc:sldMkLst>
        <pc:spChg chg="mod">
          <ac:chgData name="Helen Wu" userId="edfc37f02bdd4de7" providerId="LiveId" clId="{B0A40BBE-305A-4804-8F33-1659305D3561}" dt="2018-10-12T03:21:03.348" v="1519" actId="113"/>
          <ac:spMkLst>
            <pc:docMk/>
            <pc:sldMk cId="727668169" sldId="275"/>
            <ac:spMk id="6" creationId="{00000000-0000-0000-0000-000000000000}"/>
          </ac:spMkLst>
        </pc:spChg>
        <pc:spChg chg="add mod">
          <ac:chgData name="Helen Wu" userId="edfc37f02bdd4de7" providerId="LiveId" clId="{B0A40BBE-305A-4804-8F33-1659305D3561}" dt="2018-10-13T17:07:48.208" v="2241" actId="6549"/>
          <ac:spMkLst>
            <pc:docMk/>
            <pc:sldMk cId="727668169" sldId="275"/>
            <ac:spMk id="8" creationId="{99A13FE0-22DF-4639-A2C2-0C5F8662914F}"/>
          </ac:spMkLst>
        </pc:spChg>
        <pc:spChg chg="add mod">
          <ac:chgData name="Helen Wu" userId="edfc37f02bdd4de7" providerId="LiveId" clId="{B0A40BBE-305A-4804-8F33-1659305D3561}" dt="2018-10-13T17:07:24.153" v="2235" actId="6549"/>
          <ac:spMkLst>
            <pc:docMk/>
            <pc:sldMk cId="727668169" sldId="275"/>
            <ac:spMk id="9" creationId="{90120225-0645-4668-AEC1-08AE864FED57}"/>
          </ac:spMkLst>
        </pc:spChg>
        <pc:spChg chg="add mod">
          <ac:chgData name="Helen Wu" userId="edfc37f02bdd4de7" providerId="LiveId" clId="{B0A40BBE-305A-4804-8F33-1659305D3561}" dt="2018-10-13T17:29:13.992" v="2585" actId="20577"/>
          <ac:spMkLst>
            <pc:docMk/>
            <pc:sldMk cId="727668169" sldId="275"/>
            <ac:spMk id="11" creationId="{0DADFC50-F25E-481F-9EE4-CA840F9837FC}"/>
          </ac:spMkLst>
        </pc:spChg>
        <pc:spChg chg="add del mod">
          <ac:chgData name="Helen Wu" userId="edfc37f02bdd4de7" providerId="LiveId" clId="{B0A40BBE-305A-4804-8F33-1659305D3561}" dt="2018-10-13T17:42:40.044" v="2832"/>
          <ac:spMkLst>
            <pc:docMk/>
            <pc:sldMk cId="727668169" sldId="275"/>
            <ac:spMk id="16" creationId="{53137DA1-17CC-49A5-BBB4-1CB263A517D1}"/>
          </ac:spMkLst>
        </pc:spChg>
        <pc:spChg chg="add mod">
          <ac:chgData name="Helen Wu" userId="edfc37f02bdd4de7" providerId="LiveId" clId="{B0A40BBE-305A-4804-8F33-1659305D3561}" dt="2018-10-13T17:45:27.528" v="2963" actId="20577"/>
          <ac:spMkLst>
            <pc:docMk/>
            <pc:sldMk cId="727668169" sldId="275"/>
            <ac:spMk id="17" creationId="{53FE438F-7E50-435E-9273-257313CB2D13}"/>
          </ac:spMkLst>
        </pc:spChg>
        <pc:spChg chg="del">
          <ac:chgData name="Helen Wu" userId="edfc37f02bdd4de7" providerId="LiveId" clId="{B0A40BBE-305A-4804-8F33-1659305D3561}" dt="2018-10-12T03:20:34.347" v="1498"/>
          <ac:spMkLst>
            <pc:docMk/>
            <pc:sldMk cId="727668169" sldId="275"/>
            <ac:spMk id="22" creationId="{00000000-0000-0000-0000-000000000000}"/>
          </ac:spMkLst>
        </pc:spChg>
        <pc:spChg chg="del mod">
          <ac:chgData name="Helen Wu" userId="edfc37f02bdd4de7" providerId="LiveId" clId="{B0A40BBE-305A-4804-8F33-1659305D3561}" dt="2018-10-13T17:44:21.004" v="2845"/>
          <ac:spMkLst>
            <pc:docMk/>
            <pc:sldMk cId="727668169" sldId="275"/>
            <ac:spMk id="25" creationId="{00000000-0000-0000-0000-000000000000}"/>
          </ac:spMkLst>
        </pc:spChg>
        <pc:spChg chg="add mod">
          <ac:chgData name="Helen Wu" userId="edfc37f02bdd4de7" providerId="LiveId" clId="{B0A40BBE-305A-4804-8F33-1659305D3561}" dt="2018-10-12T03:22:07.197" v="1539" actId="6549"/>
          <ac:spMkLst>
            <pc:docMk/>
            <pc:sldMk cId="727668169" sldId="275"/>
            <ac:spMk id="26" creationId="{F8346300-CEEE-46DF-A59D-CE13D80BD5DE}"/>
          </ac:spMkLst>
        </pc:spChg>
        <pc:spChg chg="del mod">
          <ac:chgData name="Helen Wu" userId="edfc37f02bdd4de7" providerId="LiveId" clId="{B0A40BBE-305A-4804-8F33-1659305D3561}" dt="2018-10-12T03:20:16.537" v="1495"/>
          <ac:spMkLst>
            <pc:docMk/>
            <pc:sldMk cId="727668169" sldId="275"/>
            <ac:spMk id="29" creationId="{00000000-0000-0000-0000-000000000000}"/>
          </ac:spMkLst>
        </pc:spChg>
        <pc:spChg chg="mod">
          <ac:chgData name="Helen Wu" userId="edfc37f02bdd4de7" providerId="LiveId" clId="{B0A40BBE-305A-4804-8F33-1659305D3561}" dt="2018-10-12T03:20:36.131" v="1499" actId="6549"/>
          <ac:spMkLst>
            <pc:docMk/>
            <pc:sldMk cId="727668169" sldId="275"/>
            <ac:spMk id="33" creationId="{00000000-0000-0000-0000-000000000000}"/>
          </ac:spMkLst>
        </pc:spChg>
        <pc:spChg chg="del">
          <ac:chgData name="Helen Wu" userId="edfc37f02bdd4de7" providerId="LiveId" clId="{B0A40BBE-305A-4804-8F33-1659305D3561}" dt="2018-10-12T03:20:41.422" v="1501"/>
          <ac:spMkLst>
            <pc:docMk/>
            <pc:sldMk cId="727668169" sldId="275"/>
            <ac:spMk id="34" creationId="{00000000-0000-0000-0000-000000000000}"/>
          </ac:spMkLst>
        </pc:spChg>
        <pc:spChg chg="mod">
          <ac:chgData name="Helen Wu" userId="edfc37f02bdd4de7" providerId="LiveId" clId="{B0A40BBE-305A-4804-8F33-1659305D3561}" dt="2018-10-12T03:20:51.375" v="1504" actId="6549"/>
          <ac:spMkLst>
            <pc:docMk/>
            <pc:sldMk cId="727668169" sldId="275"/>
            <ac:spMk id="38" creationId="{00000000-0000-0000-0000-000000000000}"/>
          </ac:spMkLst>
        </pc:spChg>
        <pc:grpChg chg="del">
          <ac:chgData name="Helen Wu" userId="edfc37f02bdd4de7" providerId="LiveId" clId="{B0A40BBE-305A-4804-8F33-1659305D3561}" dt="2018-10-12T03:20:13.584" v="1493" actId="478"/>
          <ac:grpSpMkLst>
            <pc:docMk/>
            <pc:sldMk cId="727668169" sldId="275"/>
            <ac:grpSpMk id="4" creationId="{00000000-0000-0000-0000-000000000000}"/>
          </ac:grpSpMkLst>
        </pc:grpChg>
        <pc:grpChg chg="del">
          <ac:chgData name="Helen Wu" userId="edfc37f02bdd4de7" providerId="LiveId" clId="{B0A40BBE-305A-4804-8F33-1659305D3561}" dt="2018-10-12T03:20:31.228" v="1497" actId="478"/>
          <ac:grpSpMkLst>
            <pc:docMk/>
            <pc:sldMk cId="727668169" sldId="275"/>
            <ac:grpSpMk id="19" creationId="{00000000-0000-0000-0000-000000000000}"/>
          </ac:grpSpMkLst>
        </pc:grpChg>
        <pc:grpChg chg="del">
          <ac:chgData name="Helen Wu" userId="edfc37f02bdd4de7" providerId="LiveId" clId="{B0A40BBE-305A-4804-8F33-1659305D3561}" dt="2018-10-12T03:20:43.219" v="1502" actId="478"/>
          <ac:grpSpMkLst>
            <pc:docMk/>
            <pc:sldMk cId="727668169" sldId="275"/>
            <ac:grpSpMk id="31" creationId="{00000000-0000-0000-0000-000000000000}"/>
          </ac:grpSpMkLst>
        </pc:grpChg>
        <pc:graphicFrameChg chg="add del mod modGraphic">
          <ac:chgData name="Helen Wu" userId="edfc37f02bdd4de7" providerId="LiveId" clId="{B0A40BBE-305A-4804-8F33-1659305D3561}" dt="2018-10-13T17:28:47.033" v="2578" actId="478"/>
          <ac:graphicFrameMkLst>
            <pc:docMk/>
            <pc:sldMk cId="727668169" sldId="275"/>
            <ac:graphicFrameMk id="5" creationId="{41275140-5C9A-48E7-ADB3-B93F25BA7CFA}"/>
          </ac:graphicFrameMkLst>
        </pc:graphicFrameChg>
        <pc:picChg chg="add del mod">
          <ac:chgData name="Helen Wu" userId="edfc37f02bdd4de7" providerId="LiveId" clId="{B0A40BBE-305A-4804-8F33-1659305D3561}" dt="2018-10-13T17:27:59.673" v="2572" actId="478"/>
          <ac:picMkLst>
            <pc:docMk/>
            <pc:sldMk cId="727668169" sldId="275"/>
            <ac:picMk id="2" creationId="{C6A1F0C7-5407-4151-9B56-E86DE568E55E}"/>
          </ac:picMkLst>
        </pc:picChg>
        <pc:picChg chg="add del">
          <ac:chgData name="Helen Wu" userId="edfc37f02bdd4de7" providerId="LiveId" clId="{B0A40BBE-305A-4804-8F33-1659305D3561}" dt="2018-10-13T17:28:59.659" v="2584" actId="478"/>
          <ac:picMkLst>
            <pc:docMk/>
            <pc:sldMk cId="727668169" sldId="275"/>
            <ac:picMk id="3" creationId="{E13ECCE0-E364-4848-8D98-EAE13CCC73E2}"/>
          </ac:picMkLst>
        </pc:picChg>
        <pc:picChg chg="add del">
          <ac:chgData name="Helen Wu" userId="edfc37f02bdd4de7" providerId="LiveId" clId="{B0A40BBE-305A-4804-8F33-1659305D3561}" dt="2018-10-13T17:27:55.845" v="2571"/>
          <ac:picMkLst>
            <pc:docMk/>
            <pc:sldMk cId="727668169" sldId="275"/>
            <ac:picMk id="4" creationId="{3DAD7C8A-FEA0-4E20-8F75-8ED189C0D511}"/>
          </ac:picMkLst>
        </pc:picChg>
        <pc:picChg chg="del">
          <ac:chgData name="Helen Wu" userId="edfc37f02bdd4de7" providerId="LiveId" clId="{B0A40BBE-305A-4804-8F33-1659305D3561}" dt="2018-10-12T03:20:29.064" v="1496" actId="478"/>
          <ac:picMkLst>
            <pc:docMk/>
            <pc:sldMk cId="727668169" sldId="275"/>
            <ac:picMk id="5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20:37.919" v="1500" actId="478"/>
          <ac:picMkLst>
            <pc:docMk/>
            <pc:sldMk cId="727668169" sldId="275"/>
            <ac:picMk id="7" creationId="{00000000-0000-0000-0000-000000000000}"/>
          </ac:picMkLst>
        </pc:picChg>
        <pc:picChg chg="add del mod">
          <ac:chgData name="Helen Wu" userId="edfc37f02bdd4de7" providerId="LiveId" clId="{B0A40BBE-305A-4804-8F33-1659305D3561}" dt="2018-10-13T17:42:42.367" v="2833"/>
          <ac:picMkLst>
            <pc:docMk/>
            <pc:sldMk cId="727668169" sldId="275"/>
            <ac:picMk id="7" creationId="{4B8A8C07-33CE-4CEF-B008-C4441C31A6F0}"/>
          </ac:picMkLst>
        </pc:picChg>
        <pc:picChg chg="mod">
          <ac:chgData name="Helen Wu" userId="edfc37f02bdd4de7" providerId="LiveId" clId="{B0A40BBE-305A-4804-8F33-1659305D3561}" dt="2018-10-13T17:28:57.804" v="2583" actId="1076"/>
          <ac:picMkLst>
            <pc:docMk/>
            <pc:sldMk cId="727668169" sldId="275"/>
            <ac:picMk id="23" creationId="{00000000-0000-0000-0000-000000000000}"/>
          </ac:picMkLst>
        </pc:picChg>
        <pc:picChg chg="del">
          <ac:chgData name="Helen Wu" userId="edfc37f02bdd4de7" providerId="LiveId" clId="{B0A40BBE-305A-4804-8F33-1659305D3561}" dt="2018-10-13T17:28:52.815" v="2580" actId="478"/>
          <ac:picMkLst>
            <pc:docMk/>
            <pc:sldMk cId="727668169" sldId="275"/>
            <ac:picMk id="24" creationId="{00000000-0000-0000-0000-000000000000}"/>
          </ac:picMkLst>
        </pc:picChg>
      </pc:sldChg>
      <pc:sldChg chg="addSp delSp modSp ord">
        <pc:chgData name="Helen Wu" userId="edfc37f02bdd4de7" providerId="LiveId" clId="{B0A40BBE-305A-4804-8F33-1659305D3561}" dt="2018-10-13T17:43:53.084" v="2843"/>
        <pc:sldMkLst>
          <pc:docMk/>
          <pc:sldMk cId="1769326051" sldId="276"/>
        </pc:sldMkLst>
        <pc:spChg chg="add mod">
          <ac:chgData name="Helen Wu" userId="edfc37f02bdd4de7" providerId="LiveId" clId="{B0A40BBE-305A-4804-8F33-1659305D3561}" dt="2018-10-13T17:43:53.084" v="2843"/>
          <ac:spMkLst>
            <pc:docMk/>
            <pc:sldMk cId="1769326051" sldId="276"/>
            <ac:spMk id="5" creationId="{1D714189-5915-4519-B258-2855D9318BB9}"/>
          </ac:spMkLst>
        </pc:spChg>
        <pc:spChg chg="mod">
          <ac:chgData name="Helen Wu" userId="edfc37f02bdd4de7" providerId="LiveId" clId="{B0A40BBE-305A-4804-8F33-1659305D3561}" dt="2018-10-12T03:22:14.697" v="1543" actId="113"/>
          <ac:spMkLst>
            <pc:docMk/>
            <pc:sldMk cId="1769326051" sldId="276"/>
            <ac:spMk id="8" creationId="{00000000-0000-0000-0000-000000000000}"/>
          </ac:spMkLst>
        </pc:spChg>
        <pc:spChg chg="del">
          <ac:chgData name="Helen Wu" userId="edfc37f02bdd4de7" providerId="LiveId" clId="{B0A40BBE-305A-4804-8F33-1659305D3561}" dt="2018-10-12T03:21:18.736" v="1528"/>
          <ac:spMkLst>
            <pc:docMk/>
            <pc:sldMk cId="1769326051" sldId="276"/>
            <ac:spMk id="16" creationId="{00000000-0000-0000-0000-000000000000}"/>
          </ac:spMkLst>
        </pc:spChg>
        <pc:spChg chg="add mod">
          <ac:chgData name="Helen Wu" userId="edfc37f02bdd4de7" providerId="LiveId" clId="{B0A40BBE-305A-4804-8F33-1659305D3561}" dt="2018-10-12T03:22:19.902" v="1544" actId="6549"/>
          <ac:spMkLst>
            <pc:docMk/>
            <pc:sldMk cId="1769326051" sldId="276"/>
            <ac:spMk id="17" creationId="{EF05A143-738F-45B5-B71A-4953B6690A5A}"/>
          </ac:spMkLst>
        </pc:spChg>
        <pc:spChg chg="del mod">
          <ac:chgData name="Helen Wu" userId="edfc37f02bdd4de7" providerId="LiveId" clId="{B0A40BBE-305A-4804-8F33-1659305D3561}" dt="2018-10-12T03:21:42.076" v="1535"/>
          <ac:spMkLst>
            <pc:docMk/>
            <pc:sldMk cId="1769326051" sldId="276"/>
            <ac:spMk id="40" creationId="{00000000-0000-0000-0000-000000000000}"/>
          </ac:spMkLst>
        </pc:spChg>
        <pc:spChg chg="del">
          <ac:chgData name="Helen Wu" userId="edfc37f02bdd4de7" providerId="LiveId" clId="{B0A40BBE-305A-4804-8F33-1659305D3561}" dt="2018-10-12T03:21:34.650" v="1533"/>
          <ac:spMkLst>
            <pc:docMk/>
            <pc:sldMk cId="1769326051" sldId="276"/>
            <ac:spMk id="41" creationId="{00000000-0000-0000-0000-000000000000}"/>
          </ac:spMkLst>
        </pc:spChg>
        <pc:spChg chg="del">
          <ac:chgData name="Helen Wu" userId="edfc37f02bdd4de7" providerId="LiveId" clId="{B0A40BBE-305A-4804-8F33-1659305D3561}" dt="2018-10-12T03:21:24.336" v="1530"/>
          <ac:spMkLst>
            <pc:docMk/>
            <pc:sldMk cId="1769326051" sldId="276"/>
            <ac:spMk id="42" creationId="{00000000-0000-0000-0000-000000000000}"/>
          </ac:spMkLst>
        </pc:spChg>
        <pc:spChg chg="del">
          <ac:chgData name="Helen Wu" userId="edfc37f02bdd4de7" providerId="LiveId" clId="{B0A40BBE-305A-4804-8F33-1659305D3561}" dt="2018-10-12T03:21:29.239" v="1531"/>
          <ac:spMkLst>
            <pc:docMk/>
            <pc:sldMk cId="1769326051" sldId="276"/>
            <ac:spMk id="43" creationId="{00000000-0000-0000-0000-000000000000}"/>
          </ac:spMkLst>
        </pc:spChg>
        <pc:spChg chg="del">
          <ac:chgData name="Helen Wu" userId="edfc37f02bdd4de7" providerId="LiveId" clId="{B0A40BBE-305A-4804-8F33-1659305D3561}" dt="2018-10-12T03:21:31.827" v="1532"/>
          <ac:spMkLst>
            <pc:docMk/>
            <pc:sldMk cId="1769326051" sldId="276"/>
            <ac:spMk id="44" creationId="{00000000-0000-0000-0000-000000000000}"/>
          </ac:spMkLst>
        </pc:spChg>
        <pc:grpChg chg="del">
          <ac:chgData name="Helen Wu" userId="edfc37f02bdd4de7" providerId="LiveId" clId="{B0A40BBE-305A-4804-8F33-1659305D3561}" dt="2018-10-12T03:21:44.865" v="1536"/>
          <ac:grpSpMkLst>
            <pc:docMk/>
            <pc:sldMk cId="1769326051" sldId="276"/>
            <ac:grpSpMk id="33" creationId="{00000000-0000-0000-0000-000000000000}"/>
          </ac:grpSpMkLst>
        </pc:grpChg>
        <pc:grpChg chg="del">
          <ac:chgData name="Helen Wu" userId="edfc37f02bdd4de7" providerId="LiveId" clId="{B0A40BBE-305A-4804-8F33-1659305D3561}" dt="2018-10-12T03:21:39.195" v="1534"/>
          <ac:grpSpMkLst>
            <pc:docMk/>
            <pc:sldMk cId="1769326051" sldId="276"/>
            <ac:grpSpMk id="36" creationId="{00000000-0000-0000-0000-000000000000}"/>
          </ac:grpSpMkLst>
        </pc:grpChg>
        <pc:grpChg chg="del mod">
          <ac:chgData name="Helen Wu" userId="edfc37f02bdd4de7" providerId="LiveId" clId="{B0A40BBE-305A-4804-8F33-1659305D3561}" dt="2018-10-12T03:21:34.650" v="1533"/>
          <ac:grpSpMkLst>
            <pc:docMk/>
            <pc:sldMk cId="1769326051" sldId="276"/>
            <ac:grpSpMk id="39" creationId="{00000000-0000-0000-0000-000000000000}"/>
          </ac:grpSpMkLst>
        </pc:grpChg>
        <pc:picChg chg="add del mod">
          <ac:chgData name="Helen Wu" userId="edfc37f02bdd4de7" providerId="LiveId" clId="{B0A40BBE-305A-4804-8F33-1659305D3561}" dt="2018-10-13T17:38:00.216" v="2588" actId="478"/>
          <ac:picMkLst>
            <pc:docMk/>
            <pc:sldMk cId="1769326051" sldId="276"/>
            <ac:picMk id="2" creationId="{B3EDAB39-77ED-4D53-AC70-7495D690A263}"/>
          </ac:picMkLst>
        </pc:picChg>
        <pc:picChg chg="add">
          <ac:chgData name="Helen Wu" userId="edfc37f02bdd4de7" providerId="LiveId" clId="{B0A40BBE-305A-4804-8F33-1659305D3561}" dt="2018-10-13T17:42:28.742" v="2828"/>
          <ac:picMkLst>
            <pc:docMk/>
            <pc:sldMk cId="1769326051" sldId="276"/>
            <ac:picMk id="6" creationId="{6CCA6E1F-59CB-4041-997B-15452A3C7FAE}"/>
          </ac:picMkLst>
        </pc:picChg>
        <pc:picChg chg="del">
          <ac:chgData name="Helen Wu" userId="edfc37f02bdd4de7" providerId="LiveId" clId="{B0A40BBE-305A-4804-8F33-1659305D3561}" dt="2018-10-12T03:21:21.291" v="1529"/>
          <ac:picMkLst>
            <pc:docMk/>
            <pc:sldMk cId="1769326051" sldId="276"/>
            <ac:picMk id="18" creationId="{00000000-0000-0000-0000-000000000000}"/>
          </ac:picMkLst>
        </pc:picChg>
      </pc:sldChg>
      <pc:sldChg chg="addSp delSp modSp">
        <pc:chgData name="Helen Wu" userId="edfc37f02bdd4de7" providerId="LiveId" clId="{B0A40BBE-305A-4804-8F33-1659305D3561}" dt="2018-10-12T04:17:31.250" v="2215" actId="14100"/>
        <pc:sldMkLst>
          <pc:docMk/>
          <pc:sldMk cId="1107001750" sldId="279"/>
        </pc:sldMkLst>
        <pc:spChg chg="add del mod">
          <ac:chgData name="Helen Wu" userId="edfc37f02bdd4de7" providerId="LiveId" clId="{B0A40BBE-305A-4804-8F33-1659305D3561}" dt="2018-10-12T02:29:25.016" v="459"/>
          <ac:spMkLst>
            <pc:docMk/>
            <pc:sldMk cId="1107001750" sldId="279"/>
            <ac:spMk id="2" creationId="{E76C0CA9-6234-4D06-88B9-12A1F159BE3B}"/>
          </ac:spMkLst>
        </pc:spChg>
        <pc:spChg chg="add del">
          <ac:chgData name="Helen Wu" userId="edfc37f02bdd4de7" providerId="LiveId" clId="{B0A40BBE-305A-4804-8F33-1659305D3561}" dt="2018-10-12T03:31:44.965" v="1551"/>
          <ac:spMkLst>
            <pc:docMk/>
            <pc:sldMk cId="1107001750" sldId="279"/>
            <ac:spMk id="3" creationId="{84E4E225-84E7-4F01-B918-8038B07EE951}"/>
          </ac:spMkLst>
        </pc:spChg>
        <pc:spChg chg="mod">
          <ac:chgData name="Helen Wu" userId="edfc37f02bdd4de7" providerId="LiveId" clId="{B0A40BBE-305A-4804-8F33-1659305D3561}" dt="2018-10-12T02:28:08.213" v="437" actId="113"/>
          <ac:spMkLst>
            <pc:docMk/>
            <pc:sldMk cId="1107001750" sldId="279"/>
            <ac:spMk id="4" creationId="{00000000-0000-0000-0000-000000000000}"/>
          </ac:spMkLst>
        </pc:spChg>
        <pc:spChg chg="mod">
          <ac:chgData name="Helen Wu" userId="edfc37f02bdd4de7" providerId="LiveId" clId="{B0A40BBE-305A-4804-8F33-1659305D3561}" dt="2018-10-12T03:43:36.046" v="1813" actId="313"/>
          <ac:spMkLst>
            <pc:docMk/>
            <pc:sldMk cId="1107001750" sldId="279"/>
            <ac:spMk id="21" creationId="{00000000-0000-0000-0000-000000000000}"/>
          </ac:spMkLst>
        </pc:spChg>
        <pc:spChg chg="mod">
          <ac:chgData name="Helen Wu" userId="edfc37f02bdd4de7" providerId="LiveId" clId="{B0A40BBE-305A-4804-8F33-1659305D3561}" dt="2018-10-12T02:28:54.382" v="454" actId="20577"/>
          <ac:spMkLst>
            <pc:docMk/>
            <pc:sldMk cId="1107001750" sldId="279"/>
            <ac:spMk id="25" creationId="{00000000-0000-0000-0000-000000000000}"/>
          </ac:spMkLst>
        </pc:spChg>
        <pc:spChg chg="mod">
          <ac:chgData name="Helen Wu" userId="edfc37f02bdd4de7" providerId="LiveId" clId="{B0A40BBE-305A-4804-8F33-1659305D3561}" dt="2018-10-12T04:05:59.119" v="2129" actId="20577"/>
          <ac:spMkLst>
            <pc:docMk/>
            <pc:sldMk cId="1107001750" sldId="279"/>
            <ac:spMk id="28" creationId="{B2004FB0-7DC5-42B2-86F4-A95196542294}"/>
          </ac:spMkLst>
        </pc:spChg>
        <pc:spChg chg="mod">
          <ac:chgData name="Helen Wu" userId="edfc37f02bdd4de7" providerId="LiveId" clId="{B0A40BBE-305A-4804-8F33-1659305D3561}" dt="2018-10-12T02:35:24.830" v="774" actId="6549"/>
          <ac:spMkLst>
            <pc:docMk/>
            <pc:sldMk cId="1107001750" sldId="279"/>
            <ac:spMk id="30" creationId="{00000000-0000-0000-0000-000000000000}"/>
          </ac:spMkLst>
        </pc:spChg>
        <pc:spChg chg="mod">
          <ac:chgData name="Helen Wu" userId="edfc37f02bdd4de7" providerId="LiveId" clId="{B0A40BBE-305A-4804-8F33-1659305D3561}" dt="2018-10-12T04:17:31.250" v="2215" actId="14100"/>
          <ac:spMkLst>
            <pc:docMk/>
            <pc:sldMk cId="1107001750" sldId="279"/>
            <ac:spMk id="32" creationId="{00000000-0000-0000-0000-000000000000}"/>
          </ac:spMkLst>
        </pc:spChg>
        <pc:spChg chg="mod">
          <ac:chgData name="Helen Wu" userId="edfc37f02bdd4de7" providerId="LiveId" clId="{B0A40BBE-305A-4804-8F33-1659305D3561}" dt="2018-10-12T04:17:16.326" v="2213" actId="108"/>
          <ac:spMkLst>
            <pc:docMk/>
            <pc:sldMk cId="1107001750" sldId="279"/>
            <ac:spMk id="36" creationId="{00000000-0000-0000-0000-000000000000}"/>
          </ac:spMkLst>
        </pc:spChg>
        <pc:spChg chg="mod">
          <ac:chgData name="Helen Wu" userId="edfc37f02bdd4de7" providerId="LiveId" clId="{B0A40BBE-305A-4804-8F33-1659305D3561}" dt="2018-10-12T02:35:29.937" v="776" actId="6549"/>
          <ac:spMkLst>
            <pc:docMk/>
            <pc:sldMk cId="1107001750" sldId="279"/>
            <ac:spMk id="39" creationId="{00000000-0000-0000-0000-000000000000}"/>
          </ac:spMkLst>
        </pc:spChg>
        <pc:spChg chg="del mod">
          <ac:chgData name="Helen Wu" userId="edfc37f02bdd4de7" providerId="LiveId" clId="{B0A40BBE-305A-4804-8F33-1659305D3561}" dt="2018-10-12T02:35:40.797" v="779"/>
          <ac:spMkLst>
            <pc:docMk/>
            <pc:sldMk cId="1107001750" sldId="279"/>
            <ac:spMk id="40" creationId="{00000000-0000-0000-0000-000000000000}"/>
          </ac:spMkLst>
        </pc:spChg>
        <pc:spChg chg="mod">
          <ac:chgData name="Helen Wu" userId="edfc37f02bdd4de7" providerId="LiveId" clId="{B0A40BBE-305A-4804-8F33-1659305D3561}" dt="2018-10-12T04:06:33.977" v="2142" actId="20577"/>
          <ac:spMkLst>
            <pc:docMk/>
            <pc:sldMk cId="1107001750" sldId="279"/>
            <ac:spMk id="42" creationId="{77C5CAD0-DB2E-49F7-B1EB-5949B6EBA6A7}"/>
          </ac:spMkLst>
        </pc:spChg>
        <pc:grpChg chg="del">
          <ac:chgData name="Helen Wu" userId="edfc37f02bdd4de7" providerId="LiveId" clId="{B0A40BBE-305A-4804-8F33-1659305D3561}" dt="2018-10-12T02:35:27.613" v="775" actId="478"/>
          <ac:grpSpMkLst>
            <pc:docMk/>
            <pc:sldMk cId="1107001750" sldId="279"/>
            <ac:grpSpMk id="22" creationId="{00000000-0000-0000-0000-000000000000}"/>
          </ac:grpSpMkLst>
        </pc:grpChg>
        <pc:grpChg chg="add del mod">
          <ac:chgData name="Helen Wu" userId="edfc37f02bdd4de7" providerId="LiveId" clId="{B0A40BBE-305A-4804-8F33-1659305D3561}" dt="2018-10-12T04:06:03.790" v="2130"/>
          <ac:grpSpMkLst>
            <pc:docMk/>
            <pc:sldMk cId="1107001750" sldId="279"/>
            <ac:grpSpMk id="26" creationId="{54A19ED5-AE62-4732-A7B6-E21FC219D7BC}"/>
          </ac:grpSpMkLst>
        </pc:grpChg>
        <pc:grpChg chg="add mod">
          <ac:chgData name="Helen Wu" userId="edfc37f02bdd4de7" providerId="LiveId" clId="{B0A40BBE-305A-4804-8F33-1659305D3561}" dt="2018-10-12T04:06:52.902" v="2148" actId="14100"/>
          <ac:grpSpMkLst>
            <pc:docMk/>
            <pc:sldMk cId="1107001750" sldId="279"/>
            <ac:grpSpMk id="31" creationId="{56EE2B6C-C1E1-47D7-858B-CFC8341596ED}"/>
          </ac:grpSpMkLst>
        </pc:grpChg>
        <pc:grpChg chg="del">
          <ac:chgData name="Helen Wu" userId="edfc37f02bdd4de7" providerId="LiveId" clId="{B0A40BBE-305A-4804-8F33-1659305D3561}" dt="2018-10-12T02:35:35.403" v="778" actId="478"/>
          <ac:grpSpMkLst>
            <pc:docMk/>
            <pc:sldMk cId="1107001750" sldId="279"/>
            <ac:grpSpMk id="37" creationId="{00000000-0000-0000-0000-000000000000}"/>
          </ac:grpSpMkLst>
        </pc:grpChg>
        <pc:picChg chg="del">
          <ac:chgData name="Helen Wu" userId="edfc37f02bdd4de7" providerId="LiveId" clId="{B0A40BBE-305A-4804-8F33-1659305D3561}" dt="2018-10-12T02:28:59.027" v="456" actId="478"/>
          <ac:picMkLst>
            <pc:docMk/>
            <pc:sldMk cId="1107001750" sldId="279"/>
            <ac:picMk id="23" creationId="{00000000-0000-0000-0000-000000000000}"/>
          </ac:picMkLst>
        </pc:picChg>
        <pc:picChg chg="del">
          <ac:chgData name="Helen Wu" userId="edfc37f02bdd4de7" providerId="LiveId" clId="{B0A40BBE-305A-4804-8F33-1659305D3561}" dt="2018-10-12T02:28:57.396" v="455" actId="478"/>
          <ac:picMkLst>
            <pc:docMk/>
            <pc:sldMk cId="1107001750" sldId="279"/>
            <ac:picMk id="29" creationId="{00000000-0000-0000-0000-000000000000}"/>
          </ac:picMkLst>
        </pc:picChg>
      </pc:sldChg>
      <pc:sldChg chg="delSp modSp">
        <pc:chgData name="Helen Wu" userId="edfc37f02bdd4de7" providerId="LiveId" clId="{B0A40BBE-305A-4804-8F33-1659305D3561}" dt="2018-10-12T03:41:11.485" v="1642" actId="14100"/>
        <pc:sldMkLst>
          <pc:docMk/>
          <pc:sldMk cId="2596833607" sldId="280"/>
        </pc:sldMkLst>
        <pc:spChg chg="mod">
          <ac:chgData name="Helen Wu" userId="edfc37f02bdd4de7" providerId="LiveId" clId="{B0A40BBE-305A-4804-8F33-1659305D3561}" dt="2018-10-12T03:07:59.013" v="1207" actId="113"/>
          <ac:spMkLst>
            <pc:docMk/>
            <pc:sldMk cId="2596833607" sldId="280"/>
            <ac:spMk id="3" creationId="{00000000-0000-0000-0000-000000000000}"/>
          </ac:spMkLst>
        </pc:spChg>
        <pc:spChg chg="mod">
          <ac:chgData name="Helen Wu" userId="edfc37f02bdd4de7" providerId="LiveId" clId="{B0A40BBE-305A-4804-8F33-1659305D3561}" dt="2018-10-12T03:10:21.951" v="1363" actId="20577"/>
          <ac:spMkLst>
            <pc:docMk/>
            <pc:sldMk cId="2596833607" sldId="280"/>
            <ac:spMk id="16" creationId="{00000000-0000-0000-0000-000000000000}"/>
          </ac:spMkLst>
        </pc:spChg>
        <pc:spChg chg="del">
          <ac:chgData name="Helen Wu" userId="edfc37f02bdd4de7" providerId="LiveId" clId="{B0A40BBE-305A-4804-8F33-1659305D3561}" dt="2018-10-12T03:08:12.002" v="1211" actId="478"/>
          <ac:spMkLst>
            <pc:docMk/>
            <pc:sldMk cId="2596833607" sldId="280"/>
            <ac:spMk id="17" creationId="{00000000-0000-0000-0000-000000000000}"/>
          </ac:spMkLst>
        </pc:spChg>
        <pc:spChg chg="mod">
          <ac:chgData name="Helen Wu" userId="edfc37f02bdd4de7" providerId="LiveId" clId="{B0A40BBE-305A-4804-8F33-1659305D3561}" dt="2018-10-12T03:41:11.485" v="1642" actId="14100"/>
          <ac:spMkLst>
            <pc:docMk/>
            <pc:sldMk cId="2596833607" sldId="280"/>
            <ac:spMk id="25" creationId="{00000000-0000-0000-0000-000000000000}"/>
          </ac:spMkLst>
        </pc:spChg>
        <pc:spChg chg="del mod">
          <ac:chgData name="Helen Wu" userId="edfc37f02bdd4de7" providerId="LiveId" clId="{B0A40BBE-305A-4804-8F33-1659305D3561}" dt="2018-10-12T03:11:20.166" v="1382"/>
          <ac:spMkLst>
            <pc:docMk/>
            <pc:sldMk cId="2596833607" sldId="280"/>
            <ac:spMk id="27" creationId="{00000000-0000-0000-0000-000000000000}"/>
          </ac:spMkLst>
        </pc:spChg>
        <pc:spChg chg="del">
          <ac:chgData name="Helen Wu" userId="edfc37f02bdd4de7" providerId="LiveId" clId="{B0A40BBE-305A-4804-8F33-1659305D3561}" dt="2018-10-12T03:11:18.109" v="1381"/>
          <ac:spMkLst>
            <pc:docMk/>
            <pc:sldMk cId="2596833607" sldId="280"/>
            <ac:spMk id="28" creationId="{00000000-0000-0000-0000-000000000000}"/>
          </ac:spMkLst>
        </pc:spChg>
        <pc:spChg chg="del">
          <ac:chgData name="Helen Wu" userId="edfc37f02bdd4de7" providerId="LiveId" clId="{B0A40BBE-305A-4804-8F33-1659305D3561}" dt="2018-10-12T03:11:08.910" v="1380"/>
          <ac:spMkLst>
            <pc:docMk/>
            <pc:sldMk cId="2596833607" sldId="280"/>
            <ac:spMk id="29" creationId="{00000000-0000-0000-0000-000000000000}"/>
          </ac:spMkLst>
        </pc:spChg>
        <pc:spChg chg="del">
          <ac:chgData name="Helen Wu" userId="edfc37f02bdd4de7" providerId="LiveId" clId="{B0A40BBE-305A-4804-8F33-1659305D3561}" dt="2018-10-12T03:08:25.048" v="1212"/>
          <ac:spMkLst>
            <pc:docMk/>
            <pc:sldMk cId="2596833607" sldId="280"/>
            <ac:spMk id="30" creationId="{00000000-0000-0000-0000-000000000000}"/>
          </ac:spMkLst>
        </pc:spChg>
        <pc:grpChg chg="del mod">
          <ac:chgData name="Helen Wu" userId="edfc37f02bdd4de7" providerId="LiveId" clId="{B0A40BBE-305A-4804-8F33-1659305D3561}" dt="2018-10-12T03:11:18.109" v="1381"/>
          <ac:grpSpMkLst>
            <pc:docMk/>
            <pc:sldMk cId="2596833607" sldId="280"/>
            <ac:grpSpMk id="26" creationId="{00000000-0000-0000-0000-000000000000}"/>
          </ac:grpSpMkLst>
        </pc:grpChg>
        <pc:picChg chg="del">
          <ac:chgData name="Helen Wu" userId="edfc37f02bdd4de7" providerId="LiveId" clId="{B0A40BBE-305A-4804-8F33-1659305D3561}" dt="2018-10-12T03:08:05.790" v="1208" actId="478"/>
          <ac:picMkLst>
            <pc:docMk/>
            <pc:sldMk cId="2596833607" sldId="280"/>
            <ac:picMk id="2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08:09.411" v="1210" actId="478"/>
          <ac:picMkLst>
            <pc:docMk/>
            <pc:sldMk cId="2596833607" sldId="280"/>
            <ac:picMk id="5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08:07.723" v="1209" actId="478"/>
          <ac:picMkLst>
            <pc:docMk/>
            <pc:sldMk cId="2596833607" sldId="280"/>
            <ac:picMk id="6" creationId="{00000000-0000-0000-0000-000000000000}"/>
          </ac:picMkLst>
        </pc:picChg>
      </pc:sldChg>
      <pc:sldChg chg="addSp delSp modSp delAnim">
        <pc:chgData name="Helen Wu" userId="edfc37f02bdd4de7" providerId="LiveId" clId="{B0A40BBE-305A-4804-8F33-1659305D3561}" dt="2018-10-13T17:24:07.033" v="2568" actId="20577"/>
        <pc:sldMkLst>
          <pc:docMk/>
          <pc:sldMk cId="958036878" sldId="281"/>
        </pc:sldMkLst>
        <pc:spChg chg="mod">
          <ac:chgData name="Helen Wu" userId="edfc37f02bdd4de7" providerId="LiveId" clId="{B0A40BBE-305A-4804-8F33-1659305D3561}" dt="2018-10-12T02:36:55.812" v="859" actId="113"/>
          <ac:spMkLst>
            <pc:docMk/>
            <pc:sldMk cId="958036878" sldId="281"/>
            <ac:spMk id="3" creationId="{00000000-0000-0000-0000-000000000000}"/>
          </ac:spMkLst>
        </pc:spChg>
        <pc:spChg chg="add del mod">
          <ac:chgData name="Helen Wu" userId="edfc37f02bdd4de7" providerId="LiveId" clId="{B0A40BBE-305A-4804-8F33-1659305D3561}" dt="2018-10-12T02:37:50.574" v="861"/>
          <ac:spMkLst>
            <pc:docMk/>
            <pc:sldMk cId="958036878" sldId="281"/>
            <ac:spMk id="4" creationId="{16D0AFE0-EAE0-4CC7-A792-E376FBF43135}"/>
          </ac:spMkLst>
        </pc:spChg>
        <pc:spChg chg="mod">
          <ac:chgData name="Helen Wu" userId="edfc37f02bdd4de7" providerId="LiveId" clId="{B0A40BBE-305A-4804-8F33-1659305D3561}" dt="2018-10-13T17:24:07.033" v="2568" actId="20577"/>
          <ac:spMkLst>
            <pc:docMk/>
            <pc:sldMk cId="958036878" sldId="281"/>
            <ac:spMk id="5" creationId="{00000000-0000-0000-0000-000000000000}"/>
          </ac:spMkLst>
        </pc:spChg>
        <pc:picChg chg="del">
          <ac:chgData name="Helen Wu" userId="edfc37f02bdd4de7" providerId="LiveId" clId="{B0A40BBE-305A-4804-8F33-1659305D3561}" dt="2018-10-12T02:36:47.113" v="857" actId="478"/>
          <ac:picMkLst>
            <pc:docMk/>
            <pc:sldMk cId="958036878" sldId="281"/>
            <ac:picMk id="7" creationId="{9F029C1A-F15A-44BF-996A-1F59B3110D78}"/>
          </ac:picMkLst>
        </pc:picChg>
      </pc:sldChg>
      <pc:sldChg chg="delSp modSp">
        <pc:chgData name="Helen Wu" userId="edfc37f02bdd4de7" providerId="LiveId" clId="{B0A40BBE-305A-4804-8F33-1659305D3561}" dt="2018-10-12T03:17:10.827" v="1492"/>
        <pc:sldMkLst>
          <pc:docMk/>
          <pc:sldMk cId="893025881" sldId="282"/>
        </pc:sldMkLst>
        <pc:spChg chg="del mod">
          <ac:chgData name="Helen Wu" userId="edfc37f02bdd4de7" providerId="LiveId" clId="{B0A40BBE-305A-4804-8F33-1659305D3561}" dt="2018-10-12T03:17:02.327" v="1485"/>
          <ac:spMkLst>
            <pc:docMk/>
            <pc:sldMk cId="893025881" sldId="282"/>
            <ac:spMk id="5" creationId="{00000000-0000-0000-0000-000000000000}"/>
          </ac:spMkLst>
        </pc:spChg>
        <pc:spChg chg="del mod">
          <ac:chgData name="Helen Wu" userId="edfc37f02bdd4de7" providerId="LiveId" clId="{B0A40BBE-305A-4804-8F33-1659305D3561}" dt="2018-10-12T03:17:10.827" v="1492"/>
          <ac:spMkLst>
            <pc:docMk/>
            <pc:sldMk cId="893025881" sldId="282"/>
            <ac:spMk id="9" creationId="{00000000-0000-0000-0000-000000000000}"/>
          </ac:spMkLst>
        </pc:spChg>
        <pc:spChg chg="mod">
          <ac:chgData name="Helen Wu" userId="edfc37f02bdd4de7" providerId="LiveId" clId="{B0A40BBE-305A-4804-8F33-1659305D3561}" dt="2018-10-12T01:09:08.443" v="119" actId="20577"/>
          <ac:spMkLst>
            <pc:docMk/>
            <pc:sldMk cId="893025881" sldId="282"/>
            <ac:spMk id="10" creationId="{00000000-0000-0000-0000-000000000000}"/>
          </ac:spMkLst>
        </pc:spChg>
        <pc:picChg chg="del">
          <ac:chgData name="Helen Wu" userId="edfc37f02bdd4de7" providerId="LiveId" clId="{B0A40BBE-305A-4804-8F33-1659305D3561}" dt="2018-10-12T03:17:04.098" v="1486" actId="478"/>
          <ac:picMkLst>
            <pc:docMk/>
            <pc:sldMk cId="893025881" sldId="282"/>
            <ac:picMk id="2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17:06.845" v="1489" actId="478"/>
          <ac:picMkLst>
            <pc:docMk/>
            <pc:sldMk cId="893025881" sldId="282"/>
            <ac:picMk id="7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17:06.316" v="1488" actId="478"/>
          <ac:picMkLst>
            <pc:docMk/>
            <pc:sldMk cId="893025881" sldId="282"/>
            <ac:picMk id="8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17:05.379" v="1487" actId="478"/>
          <ac:picMkLst>
            <pc:docMk/>
            <pc:sldMk cId="893025881" sldId="282"/>
            <ac:picMk id="11" creationId="{00000000-0000-0000-0000-000000000000}"/>
          </ac:picMkLst>
        </pc:picChg>
        <pc:picChg chg="del">
          <ac:chgData name="Helen Wu" userId="edfc37f02bdd4de7" providerId="LiveId" clId="{B0A40BBE-305A-4804-8F33-1659305D3561}" dt="2018-10-12T03:17:07.316" v="1490" actId="478"/>
          <ac:picMkLst>
            <pc:docMk/>
            <pc:sldMk cId="893025881" sldId="282"/>
            <ac:picMk id="12" creationId="{BA92070A-4E3D-4794-84A9-83B8DDF3A125}"/>
          </ac:picMkLst>
        </pc:picChg>
      </pc:sldChg>
      <pc:sldChg chg="addSp delSp modSp add">
        <pc:chgData name="Helen Wu" userId="edfc37f02bdd4de7" providerId="LiveId" clId="{B0A40BBE-305A-4804-8F33-1659305D3561}" dt="2018-10-13T17:18:08.848" v="2418" actId="20577"/>
        <pc:sldMkLst>
          <pc:docMk/>
          <pc:sldMk cId="3399382473" sldId="283"/>
        </pc:sldMkLst>
        <pc:spChg chg="mod">
          <ac:chgData name="Helen Wu" userId="edfc37f02bdd4de7" providerId="LiveId" clId="{B0A40BBE-305A-4804-8F33-1659305D3561}" dt="2018-10-13T17:18:08.848" v="2418" actId="20577"/>
          <ac:spMkLst>
            <pc:docMk/>
            <pc:sldMk cId="3399382473" sldId="283"/>
            <ac:spMk id="2" creationId="{1E27301C-6C07-4471-9730-5210E7ABF264}"/>
          </ac:spMkLst>
        </pc:spChg>
        <pc:spChg chg="del">
          <ac:chgData name="Helen Wu" userId="edfc37f02bdd4de7" providerId="LiveId" clId="{B0A40BBE-305A-4804-8F33-1659305D3561}" dt="2018-10-13T17:17:37.247" v="2401"/>
          <ac:spMkLst>
            <pc:docMk/>
            <pc:sldMk cId="3399382473" sldId="283"/>
            <ac:spMk id="3" creationId="{8D91C769-2566-46C8-B284-933FD740C278}"/>
          </ac:spMkLst>
        </pc:spChg>
        <pc:picChg chg="add mod">
          <ac:chgData name="Helen Wu" userId="edfc37f02bdd4de7" providerId="LiveId" clId="{B0A40BBE-305A-4804-8F33-1659305D3561}" dt="2018-10-13T17:18:01.514" v="2411" actId="14100"/>
          <ac:picMkLst>
            <pc:docMk/>
            <pc:sldMk cId="3399382473" sldId="283"/>
            <ac:picMk id="4" creationId="{71BCAFB5-484D-4777-98CE-F76101E3E942}"/>
          </ac:picMkLst>
        </pc:picChg>
      </pc:sldChg>
      <pc:sldChg chg="addSp delSp modSp add">
        <pc:chgData name="Helen Wu" userId="edfc37f02bdd4de7" providerId="LiveId" clId="{B0A40BBE-305A-4804-8F33-1659305D3561}" dt="2018-10-13T17:21:13.611" v="2447" actId="14100"/>
        <pc:sldMkLst>
          <pc:docMk/>
          <pc:sldMk cId="225265480" sldId="284"/>
        </pc:sldMkLst>
        <pc:spChg chg="mod">
          <ac:chgData name="Helen Wu" userId="edfc37f02bdd4de7" providerId="LiveId" clId="{B0A40BBE-305A-4804-8F33-1659305D3561}" dt="2018-10-13T17:19:20.222" v="2441" actId="20577"/>
          <ac:spMkLst>
            <pc:docMk/>
            <pc:sldMk cId="225265480" sldId="284"/>
            <ac:spMk id="2" creationId="{615A229D-B17C-4DAC-BBC1-42C38121E17E}"/>
          </ac:spMkLst>
        </pc:spChg>
        <pc:spChg chg="del">
          <ac:chgData name="Helen Wu" userId="edfc37f02bdd4de7" providerId="LiveId" clId="{B0A40BBE-305A-4804-8F33-1659305D3561}" dt="2018-10-13T17:19:01.677" v="2427"/>
          <ac:spMkLst>
            <pc:docMk/>
            <pc:sldMk cId="225265480" sldId="284"/>
            <ac:spMk id="3" creationId="{A2547402-6E24-40D5-B5BB-25A65C6F2051}"/>
          </ac:spMkLst>
        </pc:spChg>
        <pc:spChg chg="add del mod">
          <ac:chgData name="Helen Wu" userId="edfc37f02bdd4de7" providerId="LiveId" clId="{B0A40BBE-305A-4804-8F33-1659305D3561}" dt="2018-10-13T17:20:08.840" v="2443"/>
          <ac:spMkLst>
            <pc:docMk/>
            <pc:sldMk cId="225265480" sldId="284"/>
            <ac:spMk id="6" creationId="{C9705B15-FD33-4848-8762-FE3082515307}"/>
          </ac:spMkLst>
        </pc:spChg>
        <pc:picChg chg="add del mod">
          <ac:chgData name="Helen Wu" userId="edfc37f02bdd4de7" providerId="LiveId" clId="{B0A40BBE-305A-4804-8F33-1659305D3561}" dt="2018-10-13T17:20:06.805" v="2442" actId="478"/>
          <ac:picMkLst>
            <pc:docMk/>
            <pc:sldMk cId="225265480" sldId="284"/>
            <ac:picMk id="4" creationId="{B160764B-4607-4045-BDC8-AA9C1157409B}"/>
          </ac:picMkLst>
        </pc:picChg>
        <pc:picChg chg="add mod">
          <ac:chgData name="Helen Wu" userId="edfc37f02bdd4de7" providerId="LiveId" clId="{B0A40BBE-305A-4804-8F33-1659305D3561}" dt="2018-10-13T17:21:13.611" v="2447" actId="14100"/>
          <ac:picMkLst>
            <pc:docMk/>
            <pc:sldMk cId="225265480" sldId="284"/>
            <ac:picMk id="7" creationId="{D6E1F32E-5E09-4D1D-870C-36ACD62081ED}"/>
          </ac:picMkLst>
        </pc:picChg>
      </pc:sldChg>
      <pc:sldChg chg="addSp delSp modSp add del">
        <pc:chgData name="Helen Wu" userId="edfc37f02bdd4de7" providerId="LiveId" clId="{B0A40BBE-305A-4804-8F33-1659305D3561}" dt="2018-10-13T17:22:16.252" v="2489" actId="2696"/>
        <pc:sldMkLst>
          <pc:docMk/>
          <pc:sldMk cId="1427222333" sldId="285"/>
        </pc:sldMkLst>
        <pc:spChg chg="mod">
          <ac:chgData name="Helen Wu" userId="edfc37f02bdd4de7" providerId="LiveId" clId="{B0A40BBE-305A-4804-8F33-1659305D3561}" dt="2018-10-13T17:21:34.932" v="2486" actId="20577"/>
          <ac:spMkLst>
            <pc:docMk/>
            <pc:sldMk cId="1427222333" sldId="285"/>
            <ac:spMk id="2" creationId="{E85BA113-F080-44DC-953C-02F96A9FE65F}"/>
          </ac:spMkLst>
        </pc:spChg>
        <pc:spChg chg="add del">
          <ac:chgData name="Helen Wu" userId="edfc37f02bdd4de7" providerId="LiveId" clId="{B0A40BBE-305A-4804-8F33-1659305D3561}" dt="2018-10-13T17:22:12.215" v="2488"/>
          <ac:spMkLst>
            <pc:docMk/>
            <pc:sldMk cId="1427222333" sldId="285"/>
            <ac:spMk id="3" creationId="{B33DDE11-F8CE-48FB-800B-98D70A18BC77}"/>
          </ac:spMkLst>
        </pc:spChg>
        <pc:spChg chg="add del">
          <ac:chgData name="Helen Wu" userId="edfc37f02bdd4de7" providerId="LiveId" clId="{B0A40BBE-305A-4804-8F33-1659305D3561}" dt="2018-10-13T17:22:12.215" v="2488"/>
          <ac:spMkLst>
            <pc:docMk/>
            <pc:sldMk cId="1427222333" sldId="285"/>
            <ac:spMk id="4" creationId="{9F95CC6F-A6AF-4CE3-B9E3-4983687035F4}"/>
          </ac:spMkLst>
        </pc:spChg>
      </pc:sldChg>
      <pc:sldChg chg="addSp delSp modSp add">
        <pc:chgData name="Helen Wu" userId="edfc37f02bdd4de7" providerId="LiveId" clId="{B0A40BBE-305A-4804-8F33-1659305D3561}" dt="2018-10-13T17:53:57.177" v="3049" actId="1076"/>
        <pc:sldMkLst>
          <pc:docMk/>
          <pc:sldMk cId="3565129587" sldId="285"/>
        </pc:sldMkLst>
        <pc:spChg chg="mod">
          <ac:chgData name="Helen Wu" userId="edfc37f02bdd4de7" providerId="LiveId" clId="{B0A40BBE-305A-4804-8F33-1659305D3561}" dt="2018-10-13T17:49:38.116" v="3005" actId="20577"/>
          <ac:spMkLst>
            <pc:docMk/>
            <pc:sldMk cId="3565129587" sldId="285"/>
            <ac:spMk id="2" creationId="{10A23D4B-13A3-4B50-BF93-51DF83455C45}"/>
          </ac:spMkLst>
        </pc:spChg>
        <pc:spChg chg="del">
          <ac:chgData name="Helen Wu" userId="edfc37f02bdd4de7" providerId="LiveId" clId="{B0A40BBE-305A-4804-8F33-1659305D3561}" dt="2018-10-13T17:49:33.648" v="2998"/>
          <ac:spMkLst>
            <pc:docMk/>
            <pc:sldMk cId="3565129587" sldId="285"/>
            <ac:spMk id="3" creationId="{2DEEBD2C-BAA2-45F5-990E-DCD247352868}"/>
          </ac:spMkLst>
        </pc:spChg>
        <pc:picChg chg="add mod">
          <ac:chgData name="Helen Wu" userId="edfc37f02bdd4de7" providerId="LiveId" clId="{B0A40BBE-305A-4804-8F33-1659305D3561}" dt="2018-10-13T17:53:21.848" v="3046" actId="1076"/>
          <ac:picMkLst>
            <pc:docMk/>
            <pc:sldMk cId="3565129587" sldId="285"/>
            <ac:picMk id="4" creationId="{D5442103-008F-42D8-B187-6B9A41E88846}"/>
          </ac:picMkLst>
        </pc:picChg>
        <pc:picChg chg="add mod">
          <ac:chgData name="Helen Wu" userId="edfc37f02bdd4de7" providerId="LiveId" clId="{B0A40BBE-305A-4804-8F33-1659305D3561}" dt="2018-10-13T17:53:57.177" v="3049" actId="1076"/>
          <ac:picMkLst>
            <pc:docMk/>
            <pc:sldMk cId="3565129587" sldId="285"/>
            <ac:picMk id="5" creationId="{38308612-C071-4078-8974-4BA406BEADF0}"/>
          </ac:picMkLst>
        </pc:picChg>
      </pc:sldChg>
      <pc:sldChg chg="addSp delSp modSp add">
        <pc:chgData name="Helen Wu" userId="edfc37f02bdd4de7" providerId="LiveId" clId="{B0A40BBE-305A-4804-8F33-1659305D3561}" dt="2018-10-13T17:53:18.948" v="3045" actId="1076"/>
        <pc:sldMkLst>
          <pc:docMk/>
          <pc:sldMk cId="918892328" sldId="286"/>
        </pc:sldMkLst>
        <pc:spChg chg="mod">
          <ac:chgData name="Helen Wu" userId="edfc37f02bdd4de7" providerId="LiveId" clId="{B0A40BBE-305A-4804-8F33-1659305D3561}" dt="2018-10-13T17:50:33.920" v="3017" actId="20577"/>
          <ac:spMkLst>
            <pc:docMk/>
            <pc:sldMk cId="918892328" sldId="286"/>
            <ac:spMk id="2" creationId="{38B5C7A7-2E16-48F0-AC4A-A92D30162F03}"/>
          </ac:spMkLst>
        </pc:spChg>
        <pc:spChg chg="del">
          <ac:chgData name="Helen Wu" userId="edfc37f02bdd4de7" providerId="LiveId" clId="{B0A40BBE-305A-4804-8F33-1659305D3561}" dt="2018-10-13T17:50:17.115" v="3008"/>
          <ac:spMkLst>
            <pc:docMk/>
            <pc:sldMk cId="918892328" sldId="286"/>
            <ac:spMk id="3" creationId="{72F010F9-24AB-4D36-9769-604D8F96F90F}"/>
          </ac:spMkLst>
        </pc:spChg>
        <pc:picChg chg="add mod">
          <ac:chgData name="Helen Wu" userId="edfc37f02bdd4de7" providerId="LiveId" clId="{B0A40BBE-305A-4804-8F33-1659305D3561}" dt="2018-10-13T17:53:18.164" v="3044" actId="1076"/>
          <ac:picMkLst>
            <pc:docMk/>
            <pc:sldMk cId="918892328" sldId="286"/>
            <ac:picMk id="4" creationId="{5FA796DB-848F-408B-A139-65F69D308929}"/>
          </ac:picMkLst>
        </pc:picChg>
        <pc:picChg chg="add del mod">
          <ac:chgData name="Helen Wu" userId="edfc37f02bdd4de7" providerId="LiveId" clId="{B0A40BBE-305A-4804-8F33-1659305D3561}" dt="2018-10-13T17:53:08.692" v="3038" actId="478"/>
          <ac:picMkLst>
            <pc:docMk/>
            <pc:sldMk cId="918892328" sldId="286"/>
            <ac:picMk id="5" creationId="{BD54676A-CC36-45C8-B883-0B866ABF39E9}"/>
          </ac:picMkLst>
        </pc:picChg>
        <pc:picChg chg="add mod">
          <ac:chgData name="Helen Wu" userId="edfc37f02bdd4de7" providerId="LiveId" clId="{B0A40BBE-305A-4804-8F33-1659305D3561}" dt="2018-10-13T17:53:18.948" v="3045" actId="1076"/>
          <ac:picMkLst>
            <pc:docMk/>
            <pc:sldMk cId="918892328" sldId="286"/>
            <ac:picMk id="6" creationId="{149ECDAE-A590-4BF2-B672-19BC8CA56CB0}"/>
          </ac:picMkLst>
        </pc:picChg>
      </pc:sldChg>
      <pc:sldChg chg="addSp delSp modSp add">
        <pc:chgData name="Helen Wu" userId="edfc37f02bdd4de7" providerId="LiveId" clId="{B0A40BBE-305A-4804-8F33-1659305D3561}" dt="2018-10-13T17:52:10.316" v="3032" actId="1076"/>
        <pc:sldMkLst>
          <pc:docMk/>
          <pc:sldMk cId="4175251767" sldId="287"/>
        </pc:sldMkLst>
        <pc:spChg chg="mod">
          <ac:chgData name="Helen Wu" userId="edfc37f02bdd4de7" providerId="LiveId" clId="{B0A40BBE-305A-4804-8F33-1659305D3561}" dt="2018-10-13T17:50:53.261" v="3026" actId="20577"/>
          <ac:spMkLst>
            <pc:docMk/>
            <pc:sldMk cId="4175251767" sldId="287"/>
            <ac:spMk id="2" creationId="{28ABD77E-4A95-45E9-83AC-CAFDB5455088}"/>
          </ac:spMkLst>
        </pc:spChg>
        <pc:spChg chg="del">
          <ac:chgData name="Helen Wu" userId="edfc37f02bdd4de7" providerId="LiveId" clId="{B0A40BBE-305A-4804-8F33-1659305D3561}" dt="2018-10-13T17:51:13.127" v="3027"/>
          <ac:spMkLst>
            <pc:docMk/>
            <pc:sldMk cId="4175251767" sldId="287"/>
            <ac:spMk id="3" creationId="{73D26B32-4C87-4A57-B103-ED9D0EA04E83}"/>
          </ac:spMkLst>
        </pc:spChg>
        <pc:picChg chg="add mod">
          <ac:chgData name="Helen Wu" userId="edfc37f02bdd4de7" providerId="LiveId" clId="{B0A40BBE-305A-4804-8F33-1659305D3561}" dt="2018-10-13T17:52:09.178" v="3031" actId="1076"/>
          <ac:picMkLst>
            <pc:docMk/>
            <pc:sldMk cId="4175251767" sldId="287"/>
            <ac:picMk id="4" creationId="{9E16988A-7C46-41B1-9A5E-E5FCC2E2F4CB}"/>
          </ac:picMkLst>
        </pc:picChg>
        <pc:picChg chg="add mod">
          <ac:chgData name="Helen Wu" userId="edfc37f02bdd4de7" providerId="LiveId" clId="{B0A40BBE-305A-4804-8F33-1659305D3561}" dt="2018-10-13T17:52:10.316" v="3032" actId="1076"/>
          <ac:picMkLst>
            <pc:docMk/>
            <pc:sldMk cId="4175251767" sldId="287"/>
            <ac:picMk id="5" creationId="{BB8D89F7-47B0-45D4-A494-373DE0250B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xtrading.com/developer/docs/#char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/>
              <a:t>Stock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11736" y="3080551"/>
            <a:ext cx="9582736" cy="13760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Team Member:</a:t>
            </a:r>
          </a:p>
          <a:p>
            <a:r>
              <a:rPr lang="en-US" sz="2400" dirty="0"/>
              <a:t>Chris, Helen, Khantapob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7A7-2E16-48F0-AC4A-A92D3016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(HMNY)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796DB-848F-408B-A139-65F69D3089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54561" y="1652089"/>
            <a:ext cx="2690663" cy="397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9ECDAE-A590-4BF2-B672-19BC8CA5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09" y="1545557"/>
            <a:ext cx="7803219" cy="45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D77E-4A95-45E9-83AC-CAFDB545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(APPL)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16988A-7C46-41B1-9A5E-E5FCC2E2F4C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26022" y="1621901"/>
            <a:ext cx="2791622" cy="397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D89F7-47B0-45D4-A494-373DE025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58" y="1621901"/>
            <a:ext cx="7421673" cy="41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5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Discuss the implications findings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EF05A143-738F-45B5-B71A-4953B6690A5A}"/>
              </a:ext>
            </a:extLst>
          </p:cNvPr>
          <p:cNvSpPr txBox="1">
            <a:spLocks/>
          </p:cNvSpPr>
          <p:nvPr/>
        </p:nvSpPr>
        <p:spPr>
          <a:xfrm>
            <a:off x="754603" y="1686756"/>
            <a:ext cx="7297444" cy="4279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D714189-5915-4519-B258-2855D9318BB9}"/>
              </a:ext>
            </a:extLst>
          </p:cNvPr>
          <p:cNvSpPr txBox="1">
            <a:spLocks/>
          </p:cNvSpPr>
          <p:nvPr/>
        </p:nvSpPr>
        <p:spPr>
          <a:xfrm>
            <a:off x="1056513" y="2823099"/>
            <a:ext cx="8762190" cy="391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For 10/11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TSLA: both twitter and prediction is correct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AAPL: twitter is correct and prediction is wrong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HMNY: both twitter and prediction is wrong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For 10/12 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TSLA: both twitter and prediction is wrong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AAPL: both twitter and prediction is wrong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HMNY: both twitter and prediction is correct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A6E1F-59CB-4041-997B-15452A3C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42" y="1400977"/>
            <a:ext cx="88582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404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199" y="2940409"/>
            <a:ext cx="2114192" cy="3452079"/>
          </a:xfrm>
          <a:prstGeom prst="rect">
            <a:avLst/>
          </a:prstGeom>
        </p:spPr>
      </p:pic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F8346300-CEEE-46DF-A59D-CE13D80BD5DE}"/>
              </a:ext>
            </a:extLst>
          </p:cNvPr>
          <p:cNvSpPr txBox="1">
            <a:spLocks/>
          </p:cNvSpPr>
          <p:nvPr/>
        </p:nvSpPr>
        <p:spPr>
          <a:xfrm>
            <a:off x="754603" y="1686756"/>
            <a:ext cx="4602600" cy="294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99A13FE0-22DF-4639-A2C2-0C5F8662914F}"/>
              </a:ext>
            </a:extLst>
          </p:cNvPr>
          <p:cNvSpPr txBox="1">
            <a:spLocks/>
          </p:cNvSpPr>
          <p:nvPr/>
        </p:nvSpPr>
        <p:spPr>
          <a:xfrm>
            <a:off x="754603" y="1686756"/>
            <a:ext cx="5432742" cy="2876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90120225-0645-4668-AEC1-08AE864FED57}"/>
              </a:ext>
            </a:extLst>
          </p:cNvPr>
          <p:cNvSpPr txBox="1">
            <a:spLocks/>
          </p:cNvSpPr>
          <p:nvPr/>
        </p:nvSpPr>
        <p:spPr>
          <a:xfrm>
            <a:off x="754603" y="1686757"/>
            <a:ext cx="4602600" cy="1185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0DADFC50-F25E-481F-9EE4-CA840F9837FC}"/>
              </a:ext>
            </a:extLst>
          </p:cNvPr>
          <p:cNvSpPr txBox="1">
            <a:spLocks/>
          </p:cNvSpPr>
          <p:nvPr/>
        </p:nvSpPr>
        <p:spPr>
          <a:xfrm>
            <a:off x="907003" y="3080146"/>
            <a:ext cx="4602600" cy="2770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53FE438F-7E50-435E-9273-257313CB2D13}"/>
              </a:ext>
            </a:extLst>
          </p:cNvPr>
          <p:cNvSpPr txBox="1">
            <a:spLocks/>
          </p:cNvSpPr>
          <p:nvPr/>
        </p:nvSpPr>
        <p:spPr>
          <a:xfrm>
            <a:off x="1056513" y="1988599"/>
            <a:ext cx="7944111" cy="155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Stocks are a gamble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 and Motivations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6" y="1402672"/>
            <a:ext cx="11303849" cy="5007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5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purposely chose 3 stocks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5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</a:pPr>
            <a:r>
              <a:rPr lang="en-US" sz="25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AAPL – Apple Stock</a:t>
            </a:r>
          </a:p>
          <a:p>
            <a:pPr marL="342900" indent="-342900">
              <a:spcAft>
                <a:spcPts val="600"/>
              </a:spcAft>
            </a:pPr>
            <a:r>
              <a:rPr lang="en-US" sz="25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TSLA – Tesla </a:t>
            </a:r>
          </a:p>
          <a:p>
            <a:pPr marL="342900" indent="-342900">
              <a:spcAft>
                <a:spcPts val="600"/>
              </a:spcAft>
            </a:pPr>
            <a:r>
              <a:rPr lang="en-US" sz="25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HMNY - Helios and Matheson Analytics Inc (Big Data technology and Advanced Analytics) acquired Movie pass</a:t>
            </a: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out if the stock historical trend is more accurate or Twitter sentiment is more accurate in predicting the future value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Core Hypothesis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6453996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For Tesla, Twitter data should be more accurate to predict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2" y="2844450"/>
            <a:ext cx="5885825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For Apple, the opening trend should be more accurate to predict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110613" y="3589386"/>
            <a:ext cx="5467740" cy="955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For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HMNY, there should be no strong correlation 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1" name="Group 30" descr="Small circle with number 2 inside  indicating step 2">
            <a:extLst>
              <a:ext uri="{FF2B5EF4-FFF2-40B4-BE49-F238E27FC236}">
                <a16:creationId xmlns:a16="http://schemas.microsoft.com/office/drawing/2014/main" id="{56EE2B6C-C1E1-47D7-858B-CFC8341596ED}"/>
              </a:ext>
            </a:extLst>
          </p:cNvPr>
          <p:cNvGrpSpPr/>
          <p:nvPr/>
        </p:nvGrpSpPr>
        <p:grpSpPr bwMode="blackWhite">
          <a:xfrm>
            <a:off x="521208" y="3643907"/>
            <a:ext cx="632890" cy="475332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7352A499-9F47-44FA-BBFE-B49C944F409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 descr="Number 2">
              <a:extLst>
                <a:ext uri="{FF2B5EF4-FFF2-40B4-BE49-F238E27FC236}">
                  <a16:creationId xmlns:a16="http://schemas.microsoft.com/office/drawing/2014/main" id="{77C5CAD0-DB2E-49F7-B1EB-5949B6EBA6A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24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the data came from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535836"/>
            <a:ext cx="9490157" cy="4686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Stock Data: </a:t>
            </a:r>
            <a:r>
              <a:rPr lang="en-US" sz="2000" dirty="0">
                <a:hlinkClick r:id="rId2"/>
              </a:rPr>
              <a:t>https://iextrading.com/developer/docs/#chart</a:t>
            </a:r>
            <a:r>
              <a:rPr lang="en-US" sz="2000" dirty="0"/>
              <a:t> (stock data)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 Data: [‘@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elonmusk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’, ‘@tesla’, '@HMNYHQ1', '@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tim_cook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’, ]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exploration and Cleanup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39" y="1958189"/>
            <a:ext cx="4291163" cy="913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got the last 3 month of 3 stock closing data and get the moving average of 7day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5341869" cy="2904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found that HMNY is really close to $0 now.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HMNY =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summary.loc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[(summary["Ticker"] == "HMNY")]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HMNY =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summary.loc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[(summary["Moving Average"] &lt;= .04)]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HMNY =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HMNY.reset_index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(drop=True)</a:t>
            </a: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Large, blue circle with a small light blue circle inside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Describe the analysis process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6EDCBEC0-E303-429F-8E44-E9199F49235F}"/>
              </a:ext>
            </a:extLst>
          </p:cNvPr>
          <p:cNvSpPr txBox="1">
            <a:spLocks/>
          </p:cNvSpPr>
          <p:nvPr/>
        </p:nvSpPr>
        <p:spPr>
          <a:xfrm>
            <a:off x="754603" y="1686757"/>
            <a:ext cx="4602600" cy="1185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Show Graph (AAPL)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EE8D7-9763-4B9E-855C-6BB113CE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015230"/>
            <a:ext cx="8242482" cy="38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01C-6C07-4471-9730-5210E7AB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(TSLA)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CAFB5-484D-4777-98CE-F76101E3E9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114101"/>
            <a:ext cx="7663217" cy="45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8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29D-B17C-4DAC-BBC1-42C38121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(HMNY)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E1F32E-5E09-4D1D-870C-36ACD62081E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0905" y="1651247"/>
            <a:ext cx="85241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3D4B-13A3-4B50-BF93-51DF8345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(TSLA)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42103-008F-42D8-B187-6B9A41E88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23815" y="1772452"/>
            <a:ext cx="2632558" cy="397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08612-C071-4078-8974-4BA406BE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65" y="1549477"/>
            <a:ext cx="8106320" cy="44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2958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244</TotalTime>
  <Words>304</Words>
  <Application>Microsoft Office PowerPoint</Application>
  <PresentationFormat>Widescreen</PresentationFormat>
  <Paragraphs>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WelcomeDoc</vt:lpstr>
      <vt:lpstr>Stock Analysis</vt:lpstr>
      <vt:lpstr>Questions and Motivations</vt:lpstr>
      <vt:lpstr>Core Hypothesis</vt:lpstr>
      <vt:lpstr>Where the data came from</vt:lpstr>
      <vt:lpstr>Data exploration and Cleanup</vt:lpstr>
      <vt:lpstr>Describe the analysis process</vt:lpstr>
      <vt:lpstr>Graph (TSLA)</vt:lpstr>
      <vt:lpstr>Graph (HMNY)</vt:lpstr>
      <vt:lpstr>Moving Average (TSLA) </vt:lpstr>
      <vt:lpstr>Moving Average (HMNY) </vt:lpstr>
      <vt:lpstr>Moving Average (APPL) </vt:lpstr>
      <vt:lpstr>Discuss the implications findings</vt:lpstr>
      <vt:lpstr>Conclusion</vt:lpstr>
      <vt:lpstr>Q and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Helen Wu</dc:creator>
  <cp:keywords/>
  <cp:lastModifiedBy>Helen Wu</cp:lastModifiedBy>
  <cp:revision>5</cp:revision>
  <dcterms:created xsi:type="dcterms:W3CDTF">2018-10-11T03:30:54Z</dcterms:created>
  <dcterms:modified xsi:type="dcterms:W3CDTF">2018-10-13T17:54:09Z</dcterms:modified>
  <cp:version/>
</cp:coreProperties>
</file>