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e Natan" userId="515ab963006320ae" providerId="Windows Live" clId="Web-{E5DD5C8A-2EF0-45EF-9137-9773856487F2}"/>
    <pc:docChg chg="modSld">
      <pc:chgData name="Rithie Natan" userId="515ab963006320ae" providerId="Windows Live" clId="Web-{E5DD5C8A-2EF0-45EF-9137-9773856487F2}" dt="2018-05-17T08:37:12.684" v="34" actId="20577"/>
      <pc:docMkLst>
        <pc:docMk/>
      </pc:docMkLst>
      <pc:sldChg chg="modSp">
        <pc:chgData name="Rithie Natan" userId="515ab963006320ae" providerId="Windows Live" clId="Web-{E5DD5C8A-2EF0-45EF-9137-9773856487F2}" dt="2018-05-17T08:37:11.684" v="32" actId="20577"/>
        <pc:sldMkLst>
          <pc:docMk/>
          <pc:sldMk cId="3856144342" sldId="256"/>
        </pc:sldMkLst>
        <pc:spChg chg="mod">
          <ac:chgData name="Rithie Natan" userId="515ab963006320ae" providerId="Windows Live" clId="Web-{E5DD5C8A-2EF0-45EF-9137-9773856487F2}" dt="2018-05-17T08:37:11.684" v="32" actId="20577"/>
          <ac:spMkLst>
            <pc:docMk/>
            <pc:sldMk cId="3856144342" sldId="256"/>
            <ac:spMk id="2" creationId="{00000000-0000-0000-0000-000000000000}"/>
          </ac:spMkLst>
        </pc:spChg>
      </pc:sldChg>
    </pc:docChg>
  </pc:docChgLst>
  <pc:docChgLst>
    <pc:chgData name="Rithie Natan" userId="515ab963006320ae" providerId="Windows Live" clId="Web-{BAF3F00D-89CD-4602-B959-D332FFB9C43E}"/>
    <pc:docChg chg="addSld modSld">
      <pc:chgData name="Rithie Natan" userId="515ab963006320ae" providerId="Windows Live" clId="Web-{BAF3F00D-89CD-4602-B959-D332FFB9C43E}" dt="2018-05-17T13:55:04.156" v="165" actId="20577"/>
      <pc:docMkLst>
        <pc:docMk/>
      </pc:docMkLst>
      <pc:sldChg chg="modSp">
        <pc:chgData name="Rithie Natan" userId="515ab963006320ae" providerId="Windows Live" clId="Web-{BAF3F00D-89CD-4602-B959-D332FFB9C43E}" dt="2018-05-17T13:44:00.291" v="10" actId="20577"/>
        <pc:sldMkLst>
          <pc:docMk/>
          <pc:sldMk cId="1362984451" sldId="257"/>
        </pc:sldMkLst>
        <pc:spChg chg="mod">
          <ac:chgData name="Rithie Natan" userId="515ab963006320ae" providerId="Windows Live" clId="Web-{BAF3F00D-89CD-4602-B959-D332FFB9C43E}" dt="2018-05-17T13:44:00.291" v="10" actId="20577"/>
          <ac:spMkLst>
            <pc:docMk/>
            <pc:sldMk cId="1362984451" sldId="257"/>
            <ac:spMk id="3" creationId="{BE5FA7B9-1BFB-4AB3-AB06-F95E47A11F67}"/>
          </ac:spMkLst>
        </pc:spChg>
      </pc:sldChg>
      <pc:sldChg chg="modSp">
        <pc:chgData name="Rithie Natan" userId="515ab963006320ae" providerId="Windows Live" clId="Web-{BAF3F00D-89CD-4602-B959-D332FFB9C43E}" dt="2018-05-17T13:46:41.202" v="68" actId="20577"/>
        <pc:sldMkLst>
          <pc:docMk/>
          <pc:sldMk cId="2888382088" sldId="258"/>
        </pc:sldMkLst>
        <pc:spChg chg="mod">
          <ac:chgData name="Rithie Natan" userId="515ab963006320ae" providerId="Windows Live" clId="Web-{BAF3F00D-89CD-4602-B959-D332FFB9C43E}" dt="2018-05-17T13:45:57.123" v="37" actId="20577"/>
          <ac:spMkLst>
            <pc:docMk/>
            <pc:sldMk cId="2888382088" sldId="258"/>
            <ac:spMk id="2" creationId="{02920FEB-4DDC-4297-9B90-EAB73C29ED03}"/>
          </ac:spMkLst>
        </pc:spChg>
        <pc:spChg chg="mod">
          <ac:chgData name="Rithie Natan" userId="515ab963006320ae" providerId="Windows Live" clId="Web-{BAF3F00D-89CD-4602-B959-D332FFB9C43E}" dt="2018-05-17T13:46:41.202" v="68" actId="20577"/>
          <ac:spMkLst>
            <pc:docMk/>
            <pc:sldMk cId="2888382088" sldId="258"/>
            <ac:spMk id="3" creationId="{C1E21DCB-7C4D-408B-BF30-1DA62F9C53ED}"/>
          </ac:spMkLst>
        </pc:spChg>
      </pc:sldChg>
      <pc:sldChg chg="addSp delSp modSp add replId">
        <pc:chgData name="Rithie Natan" userId="515ab963006320ae" providerId="Windows Live" clId="Web-{BAF3F00D-89CD-4602-B959-D332FFB9C43E}" dt="2018-05-17T13:54:58.765" v="158" actId="20577"/>
        <pc:sldMkLst>
          <pc:docMk/>
          <pc:sldMk cId="3756098638" sldId="259"/>
        </pc:sldMkLst>
        <pc:spChg chg="mod">
          <ac:chgData name="Rithie Natan" userId="515ab963006320ae" providerId="Windows Live" clId="Web-{BAF3F00D-89CD-4602-B959-D332FFB9C43E}" dt="2018-05-17T13:52:43.276" v="93" actId="20577"/>
          <ac:spMkLst>
            <pc:docMk/>
            <pc:sldMk cId="3756098638" sldId="259"/>
            <ac:spMk id="2" creationId="{02920FEB-4DDC-4297-9B90-EAB73C29ED03}"/>
          </ac:spMkLst>
        </pc:spChg>
        <pc:spChg chg="add del mod">
          <ac:chgData name="Rithie Natan" userId="515ab963006320ae" providerId="Windows Live" clId="Web-{BAF3F00D-89CD-4602-B959-D332FFB9C43E}" dt="2018-05-17T13:54:58.765" v="158" actId="20577"/>
          <ac:spMkLst>
            <pc:docMk/>
            <pc:sldMk cId="3756098638" sldId="259"/>
            <ac:spMk id="3" creationId="{C1E21DCB-7C4D-408B-BF30-1DA62F9C53ED}"/>
          </ac:spMkLst>
        </pc:spChg>
        <pc:graphicFrameChg chg="add del mod ord modGraphic">
          <ac:chgData name="Rithie Natan" userId="515ab963006320ae" providerId="Windows Live" clId="Web-{BAF3F00D-89CD-4602-B959-D332FFB9C43E}" dt="2018-05-17T13:47:06.908" v="82" actId="20577"/>
          <ac:graphicFrameMkLst>
            <pc:docMk/>
            <pc:sldMk cId="3756098638" sldId="259"/>
            <ac:graphicFrameMk id="4" creationId="{355A58BC-F798-4BFE-B700-3D0DAE70A8C8}"/>
          </ac:graphicFrameMkLst>
        </pc:graphicFrameChg>
      </pc:sldChg>
      <pc:sldChg chg="modSp new">
        <pc:chgData name="Rithie Natan" userId="515ab963006320ae" providerId="Windows Live" clId="Web-{BAF3F00D-89CD-4602-B959-D332FFB9C43E}" dt="2018-05-17T13:55:02.765" v="163" actId="20577"/>
        <pc:sldMkLst>
          <pc:docMk/>
          <pc:sldMk cId="1189084457" sldId="260"/>
        </pc:sldMkLst>
        <pc:spChg chg="mod">
          <ac:chgData name="Rithie Natan" userId="515ab963006320ae" providerId="Windows Live" clId="Web-{BAF3F00D-89CD-4602-B959-D332FFB9C43E}" dt="2018-05-17T13:55:02.765" v="163" actId="20577"/>
          <ac:spMkLst>
            <pc:docMk/>
            <pc:sldMk cId="1189084457" sldId="260"/>
            <ac:spMk id="2" creationId="{91D27C8C-ED67-402A-A5E7-DDC4F55C71E0}"/>
          </ac:spMkLst>
        </pc:spChg>
      </pc:sldChg>
    </pc:docChg>
  </pc:docChgLst>
  <pc:docChgLst>
    <pc:chgData name="Rithie Natan" userId="515ab963006320ae" providerId="Windows Live" clId="Web-{FE6BF5D6-B67C-41E1-B467-DFDE0D034A4D}"/>
    <pc:docChg chg="modSld">
      <pc:chgData name="Rithie Natan" userId="515ab963006320ae" providerId="Windows Live" clId="Web-{FE6BF5D6-B67C-41E1-B467-DFDE0D034A4D}" dt="2018-05-17T11:56:09.273" v="29" actId="20577"/>
      <pc:docMkLst>
        <pc:docMk/>
      </pc:docMkLst>
      <pc:sldChg chg="modSp">
        <pc:chgData name="Rithie Natan" userId="515ab963006320ae" providerId="Windows Live" clId="Web-{FE6BF5D6-B67C-41E1-B467-DFDE0D034A4D}" dt="2018-05-17T11:52:55.406" v="4" actId="20577"/>
        <pc:sldMkLst>
          <pc:docMk/>
          <pc:sldMk cId="1362984451" sldId="257"/>
        </pc:sldMkLst>
        <pc:spChg chg="mod">
          <ac:chgData name="Rithie Natan" userId="515ab963006320ae" providerId="Windows Live" clId="Web-{FE6BF5D6-B67C-41E1-B467-DFDE0D034A4D}" dt="2018-05-17T11:52:55.406" v="4" actId="20577"/>
          <ac:spMkLst>
            <pc:docMk/>
            <pc:sldMk cId="1362984451" sldId="257"/>
            <ac:spMk id="3" creationId="{BE5FA7B9-1BFB-4AB3-AB06-F95E47A11F67}"/>
          </ac:spMkLst>
        </pc:spChg>
      </pc:sldChg>
      <pc:sldChg chg="modSp">
        <pc:chgData name="Rithie Natan" userId="515ab963006320ae" providerId="Windows Live" clId="Web-{FE6BF5D6-B67C-41E1-B467-DFDE0D034A4D}" dt="2018-05-17T11:56:09.273" v="28" actId="20577"/>
        <pc:sldMkLst>
          <pc:docMk/>
          <pc:sldMk cId="2888382088" sldId="258"/>
        </pc:sldMkLst>
        <pc:spChg chg="mod">
          <ac:chgData name="Rithie Natan" userId="515ab963006320ae" providerId="Windows Live" clId="Web-{FE6BF5D6-B67C-41E1-B467-DFDE0D034A4D}" dt="2018-05-17T11:56:09.273" v="28" actId="20577"/>
          <ac:spMkLst>
            <pc:docMk/>
            <pc:sldMk cId="2888382088" sldId="258"/>
            <ac:spMk id="3" creationId="{C1E21DCB-7C4D-408B-BF30-1DA62F9C53ED}"/>
          </ac:spMkLst>
        </pc:spChg>
      </pc:sldChg>
    </pc:docChg>
  </pc:docChgLst>
  <pc:docChgLst>
    <pc:chgData name="Rithie Natan" userId="515ab963006320ae" providerId="Windows Live" clId="Web-{07D45251-D24B-4044-B623-F56545E9A894}"/>
    <pc:docChg chg="addSld modSld">
      <pc:chgData name="Rithie Natan" userId="515ab963006320ae" providerId="Windows Live" clId="Web-{07D45251-D24B-4044-B623-F56545E9A894}" dt="2018-05-17T14:39:23.225" v="59" actId="20577"/>
      <pc:docMkLst>
        <pc:docMk/>
      </pc:docMkLst>
      <pc:sldChg chg="addSp delSp modSp">
        <pc:chgData name="Rithie Natan" userId="515ab963006320ae" providerId="Windows Live" clId="Web-{07D45251-D24B-4044-B623-F56545E9A894}" dt="2018-05-17T14:13:18.128" v="5" actId="14100"/>
        <pc:sldMkLst>
          <pc:docMk/>
          <pc:sldMk cId="1189084457" sldId="260"/>
        </pc:sldMkLst>
        <pc:spChg chg="del">
          <ac:chgData name="Rithie Natan" userId="515ab963006320ae" providerId="Windows Live" clId="Web-{07D45251-D24B-4044-B623-F56545E9A894}" dt="2018-05-17T14:13:04.206" v="0"/>
          <ac:spMkLst>
            <pc:docMk/>
            <pc:sldMk cId="1189084457" sldId="260"/>
            <ac:spMk id="3" creationId="{910A5D46-DAF6-40BF-A0C8-DFFEB627B6D5}"/>
          </ac:spMkLst>
        </pc:spChg>
        <pc:picChg chg="add mod ord">
          <ac:chgData name="Rithie Natan" userId="515ab963006320ae" providerId="Windows Live" clId="Web-{07D45251-D24B-4044-B623-F56545E9A894}" dt="2018-05-17T14:13:18.128" v="5" actId="14100"/>
          <ac:picMkLst>
            <pc:docMk/>
            <pc:sldMk cId="1189084457" sldId="260"/>
            <ac:picMk id="4" creationId="{DD33C742-5172-4B71-BCBC-DF71804FE8E6}"/>
          </ac:picMkLst>
        </pc:picChg>
      </pc:sldChg>
      <pc:sldChg chg="addSp delSp modSp add replId">
        <pc:chgData name="Rithie Natan" userId="515ab963006320ae" providerId="Windows Live" clId="Web-{07D45251-D24B-4044-B623-F56545E9A894}" dt="2018-05-17T14:20:03.485" v="12" actId="14100"/>
        <pc:sldMkLst>
          <pc:docMk/>
          <pc:sldMk cId="148986078" sldId="261"/>
        </pc:sldMkLst>
        <pc:spChg chg="add del mod">
          <ac:chgData name="Rithie Natan" userId="515ab963006320ae" providerId="Windows Live" clId="Web-{07D45251-D24B-4044-B623-F56545E9A894}" dt="2018-05-17T14:19:53.672" v="8"/>
          <ac:spMkLst>
            <pc:docMk/>
            <pc:sldMk cId="148986078" sldId="261"/>
            <ac:spMk id="5" creationId="{1BD6F62B-45E3-497F-A887-893B515F1D4F}"/>
          </ac:spMkLst>
        </pc:spChg>
        <pc:picChg chg="del">
          <ac:chgData name="Rithie Natan" userId="515ab963006320ae" providerId="Windows Live" clId="Web-{07D45251-D24B-4044-B623-F56545E9A894}" dt="2018-05-17T14:13:25.160" v="7"/>
          <ac:picMkLst>
            <pc:docMk/>
            <pc:sldMk cId="148986078" sldId="261"/>
            <ac:picMk id="4" creationId="{DD33C742-5172-4B71-BCBC-DF71804FE8E6}"/>
          </ac:picMkLst>
        </pc:picChg>
        <pc:picChg chg="add mod ord">
          <ac:chgData name="Rithie Natan" userId="515ab963006320ae" providerId="Windows Live" clId="Web-{07D45251-D24B-4044-B623-F56545E9A894}" dt="2018-05-17T14:20:03.485" v="12" actId="14100"/>
          <ac:picMkLst>
            <pc:docMk/>
            <pc:sldMk cId="148986078" sldId="261"/>
            <ac:picMk id="6" creationId="{AEA1A97F-0764-48AD-9FAA-136BAC53AC60}"/>
          </ac:picMkLst>
        </pc:picChg>
      </pc:sldChg>
      <pc:sldChg chg="addSp delSp modSp add replId">
        <pc:chgData name="Rithie Natan" userId="515ab963006320ae" providerId="Windows Live" clId="Web-{07D45251-D24B-4044-B623-F56545E9A894}" dt="2018-05-17T14:39:21.413" v="57" actId="20577"/>
        <pc:sldMkLst>
          <pc:docMk/>
          <pc:sldMk cId="2602013951" sldId="262"/>
        </pc:sldMkLst>
        <pc:spChg chg="mod">
          <ac:chgData name="Rithie Natan" userId="515ab963006320ae" providerId="Windows Live" clId="Web-{07D45251-D24B-4044-B623-F56545E9A894}" dt="2018-05-17T14:39:21.413" v="57" actId="20577"/>
          <ac:spMkLst>
            <pc:docMk/>
            <pc:sldMk cId="2602013951" sldId="262"/>
            <ac:spMk id="2" creationId="{91D27C8C-ED67-402A-A5E7-DDC4F55C71E0}"/>
          </ac:spMkLst>
        </pc:spChg>
        <pc:spChg chg="add del mod">
          <ac:chgData name="Rithie Natan" userId="515ab963006320ae" providerId="Windows Live" clId="Web-{07D45251-D24B-4044-B623-F56545E9A894}" dt="2018-05-17T14:38:00.957" v="37"/>
          <ac:spMkLst>
            <pc:docMk/>
            <pc:sldMk cId="2602013951" sldId="262"/>
            <ac:spMk id="4" creationId="{8DCDAEE2-6057-494C-A10E-B34F070EC6C6}"/>
          </ac:spMkLst>
        </pc:spChg>
        <pc:spChg chg="add del mod">
          <ac:chgData name="Rithie Natan" userId="515ab963006320ae" providerId="Windows Live" clId="Web-{07D45251-D24B-4044-B623-F56545E9A894}" dt="2018-05-17T14:38:46.459" v="42"/>
          <ac:spMkLst>
            <pc:docMk/>
            <pc:sldMk cId="2602013951" sldId="262"/>
            <ac:spMk id="9" creationId="{0F0551FF-BEB3-4776-8F8E-49A9A6D6FA71}"/>
          </ac:spMkLst>
        </pc:spChg>
        <pc:picChg chg="add del mod ord">
          <ac:chgData name="Rithie Natan" userId="515ab963006320ae" providerId="Windows Live" clId="Web-{07D45251-D24B-4044-B623-F56545E9A894}" dt="2018-05-17T14:38:07.676" v="41"/>
          <ac:picMkLst>
            <pc:docMk/>
            <pc:sldMk cId="2602013951" sldId="262"/>
            <ac:picMk id="5" creationId="{4F312036-30BA-4F72-967C-03956E33D3DE}"/>
          </ac:picMkLst>
        </pc:picChg>
        <pc:picChg chg="del">
          <ac:chgData name="Rithie Natan" userId="515ab963006320ae" providerId="Windows Live" clId="Web-{07D45251-D24B-4044-B623-F56545E9A894}" dt="2018-05-17T14:20:25.517" v="14"/>
          <ac:picMkLst>
            <pc:docMk/>
            <pc:sldMk cId="2602013951" sldId="262"/>
            <ac:picMk id="6" creationId="{AEA1A97F-0764-48AD-9FAA-136BAC53AC60}"/>
          </ac:picMkLst>
        </pc:picChg>
        <pc:picChg chg="add mod ord">
          <ac:chgData name="Rithie Natan" userId="515ab963006320ae" providerId="Windows Live" clId="Web-{07D45251-D24B-4044-B623-F56545E9A894}" dt="2018-05-17T14:38:55.381" v="46" actId="14100"/>
          <ac:picMkLst>
            <pc:docMk/>
            <pc:sldMk cId="2602013951" sldId="262"/>
            <ac:picMk id="10" creationId="{F58D8E7A-7E84-4988-B6DF-7991E0BA614A}"/>
          </ac:picMkLst>
        </pc:picChg>
      </pc:sldChg>
    </pc:docChg>
  </pc:docChgLst>
  <pc:docChgLst>
    <pc:chgData name="Rithie Natan" userId="515ab963006320ae" providerId="Windows Live" clId="Web-{83CE3FD1-F371-4A1F-874C-43FB25A61E7A}"/>
    <pc:docChg chg="addSld delSld modSld">
      <pc:chgData name="Rithie Natan" userId="515ab963006320ae" providerId="Windows Live" clId="Web-{83CE3FD1-F371-4A1F-874C-43FB25A61E7A}" dt="2018-05-17T11:34:32.199" v="172" actId="20577"/>
      <pc:docMkLst>
        <pc:docMk/>
      </pc:docMkLst>
      <pc:sldChg chg="modSp">
        <pc:chgData name="Rithie Natan" userId="515ab963006320ae" providerId="Windows Live" clId="Web-{83CE3FD1-F371-4A1F-874C-43FB25A61E7A}" dt="2018-05-17T11:07:07.075" v="43" actId="20577"/>
        <pc:sldMkLst>
          <pc:docMk/>
          <pc:sldMk cId="3856144342" sldId="256"/>
        </pc:sldMkLst>
        <pc:spChg chg="mod">
          <ac:chgData name="Rithie Natan" userId="515ab963006320ae" providerId="Windows Live" clId="Web-{83CE3FD1-F371-4A1F-874C-43FB25A61E7A}" dt="2018-05-17T11:07:07.075" v="43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Rithie Natan" userId="515ab963006320ae" providerId="Windows Live" clId="Web-{83CE3FD1-F371-4A1F-874C-43FB25A61E7A}" dt="2018-05-17T11:23:39.834" v="149" actId="20577"/>
        <pc:sldMkLst>
          <pc:docMk/>
          <pc:sldMk cId="1362984451" sldId="257"/>
        </pc:sldMkLst>
        <pc:spChg chg="mod">
          <ac:chgData name="Rithie Natan" userId="515ab963006320ae" providerId="Windows Live" clId="Web-{83CE3FD1-F371-4A1F-874C-43FB25A61E7A}" dt="2018-05-17T11:09:10.757" v="66" actId="20577"/>
          <ac:spMkLst>
            <pc:docMk/>
            <pc:sldMk cId="1362984451" sldId="257"/>
            <ac:spMk id="2" creationId="{1A8796CB-E74C-4803-9420-B08C8B6DDD9E}"/>
          </ac:spMkLst>
        </pc:spChg>
        <pc:spChg chg="mod">
          <ac:chgData name="Rithie Natan" userId="515ab963006320ae" providerId="Windows Live" clId="Web-{83CE3FD1-F371-4A1F-874C-43FB25A61E7A}" dt="2018-05-17T11:23:39.834" v="149" actId="20577"/>
          <ac:spMkLst>
            <pc:docMk/>
            <pc:sldMk cId="1362984451" sldId="257"/>
            <ac:spMk id="3" creationId="{BE5FA7B9-1BFB-4AB3-AB06-F95E47A11F67}"/>
          </ac:spMkLst>
        </pc:spChg>
      </pc:sldChg>
      <pc:sldChg chg="modSp new">
        <pc:chgData name="Rithie Natan" userId="515ab963006320ae" providerId="Windows Live" clId="Web-{83CE3FD1-F371-4A1F-874C-43FB25A61E7A}" dt="2018-05-17T11:34:31.683" v="170" actId="20577"/>
        <pc:sldMkLst>
          <pc:docMk/>
          <pc:sldMk cId="2888382088" sldId="258"/>
        </pc:sldMkLst>
        <pc:spChg chg="mod">
          <ac:chgData name="Rithie Natan" userId="515ab963006320ae" providerId="Windows Live" clId="Web-{83CE3FD1-F371-4A1F-874C-43FB25A61E7A}" dt="2018-05-17T11:34:31.683" v="170" actId="20577"/>
          <ac:spMkLst>
            <pc:docMk/>
            <pc:sldMk cId="2888382088" sldId="258"/>
            <ac:spMk id="2" creationId="{02920FEB-4DDC-4297-9B90-EAB73C29ED03}"/>
          </ac:spMkLst>
        </pc:spChg>
      </pc:sldChg>
      <pc:sldChg chg="add del replId">
        <pc:chgData name="Rithie Natan" userId="515ab963006320ae" providerId="Windows Live" clId="Web-{83CE3FD1-F371-4A1F-874C-43FB25A61E7A}" dt="2018-05-17T11:23:43.178" v="151" actId="20577"/>
        <pc:sldMkLst>
          <pc:docMk/>
          <pc:sldMk cId="3987421072" sldId="258"/>
        </pc:sldMkLst>
      </pc:sldChg>
    </pc:docChg>
  </pc:docChgLst>
  <pc:docChgLst>
    <pc:chgData name="Rithie Natan" userId="515ab963006320ae" providerId="Windows Live" clId="Web-{E686A452-6FA9-48F1-85E0-96696557DA16}"/>
    <pc:docChg chg="addSld delSld modSld">
      <pc:chgData name="Rithie Natan" userId="515ab963006320ae" providerId="Windows Live" clId="Web-{E686A452-6FA9-48F1-85E0-96696557DA16}" dt="2018-06-07T01:44:41.061" v="978" actId="20577"/>
      <pc:docMkLst>
        <pc:docMk/>
      </pc:docMkLst>
      <pc:sldChg chg="modSp">
        <pc:chgData name="Rithie Natan" userId="515ab963006320ae" providerId="Windows Live" clId="Web-{E686A452-6FA9-48F1-85E0-96696557DA16}" dt="2018-06-07T00:45:38.557" v="0" actId="20577"/>
        <pc:sldMkLst>
          <pc:docMk/>
          <pc:sldMk cId="3856144342" sldId="256"/>
        </pc:sldMkLst>
        <pc:spChg chg="mod">
          <ac:chgData name="Rithie Natan" userId="515ab963006320ae" providerId="Windows Live" clId="Web-{E686A452-6FA9-48F1-85E0-96696557DA16}" dt="2018-06-07T00:45:38.557" v="0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">
        <pc:chgData name="Rithie Natan" userId="515ab963006320ae" providerId="Windows Live" clId="Web-{E686A452-6FA9-48F1-85E0-96696557DA16}" dt="2018-06-07T00:56:19.718" v="175" actId="20577"/>
        <pc:sldMkLst>
          <pc:docMk/>
          <pc:sldMk cId="2888382088" sldId="258"/>
        </pc:sldMkLst>
        <pc:spChg chg="mod">
          <ac:chgData name="Rithie Natan" userId="515ab963006320ae" providerId="Windows Live" clId="Web-{E686A452-6FA9-48F1-85E0-96696557DA16}" dt="2018-06-07T00:56:19.718" v="175" actId="20577"/>
          <ac:spMkLst>
            <pc:docMk/>
            <pc:sldMk cId="2888382088" sldId="258"/>
            <ac:spMk id="3" creationId="{C1E21DCB-7C4D-408B-BF30-1DA62F9C53ED}"/>
          </ac:spMkLst>
        </pc:spChg>
      </pc:sldChg>
      <pc:sldChg chg="modSp new">
        <pc:chgData name="Rithie Natan" userId="515ab963006320ae" providerId="Windows Live" clId="Web-{E686A452-6FA9-48F1-85E0-96696557DA16}" dt="2018-06-07T01:00:11.272" v="284" actId="20577"/>
        <pc:sldMkLst>
          <pc:docMk/>
          <pc:sldMk cId="145356643" sldId="259"/>
        </pc:sldMkLst>
        <pc:spChg chg="mod">
          <ac:chgData name="Rithie Natan" userId="515ab963006320ae" providerId="Windows Live" clId="Web-{E686A452-6FA9-48F1-85E0-96696557DA16}" dt="2018-06-07T00:58:43.832" v="220" actId="20577"/>
          <ac:spMkLst>
            <pc:docMk/>
            <pc:sldMk cId="145356643" sldId="259"/>
            <ac:spMk id="2" creationId="{6B0A4789-DB6F-4B53-9467-7EE97230BAA9}"/>
          </ac:spMkLst>
        </pc:spChg>
        <pc:spChg chg="mod">
          <ac:chgData name="Rithie Natan" userId="515ab963006320ae" providerId="Windows Live" clId="Web-{E686A452-6FA9-48F1-85E0-96696557DA16}" dt="2018-06-07T01:00:11.272" v="284" actId="20577"/>
          <ac:spMkLst>
            <pc:docMk/>
            <pc:sldMk cId="145356643" sldId="259"/>
            <ac:spMk id="3" creationId="{99F18860-D95B-42A5-8B8A-567E1AF5C0D1}"/>
          </ac:spMkLst>
        </pc:spChg>
      </pc:sldChg>
      <pc:sldChg chg="addSp delSp modSp del">
        <pc:chgData name="Rithie Natan" userId="515ab963006320ae" providerId="Windows Live" clId="Web-{E686A452-6FA9-48F1-85E0-96696557DA16}" dt="2018-06-07T00:57:38.252" v="184"/>
        <pc:sldMkLst>
          <pc:docMk/>
          <pc:sldMk cId="3756098638" sldId="259"/>
        </pc:sldMkLst>
        <pc:spChg chg="mod">
          <ac:chgData name="Rithie Natan" userId="515ab963006320ae" providerId="Windows Live" clId="Web-{E686A452-6FA9-48F1-85E0-96696557DA16}" dt="2018-06-07T00:47:59.546" v="53" actId="20577"/>
          <ac:spMkLst>
            <pc:docMk/>
            <pc:sldMk cId="3756098638" sldId="259"/>
            <ac:spMk id="3" creationId="{C1E21DCB-7C4D-408B-BF30-1DA62F9C53ED}"/>
          </ac:spMkLst>
        </pc:spChg>
        <pc:spChg chg="add del mod">
          <ac:chgData name="Rithie Natan" userId="515ab963006320ae" providerId="Windows Live" clId="Web-{E686A452-6FA9-48F1-85E0-96696557DA16}" dt="2018-06-07T00:57:25.236" v="180"/>
          <ac:spMkLst>
            <pc:docMk/>
            <pc:sldMk cId="3756098638" sldId="259"/>
            <ac:spMk id="4" creationId="{C01E4511-FCF0-4A53-A839-C85621CC9D7F}"/>
          </ac:spMkLst>
        </pc:spChg>
      </pc:sldChg>
      <pc:sldChg chg="del">
        <pc:chgData name="Rithie Natan" userId="515ab963006320ae" providerId="Windows Live" clId="Web-{E686A452-6FA9-48F1-85E0-96696557DA16}" dt="2018-06-07T00:57:35.814" v="183"/>
        <pc:sldMkLst>
          <pc:docMk/>
          <pc:sldMk cId="1189084457" sldId="260"/>
        </pc:sldMkLst>
      </pc:sldChg>
      <pc:sldChg chg="modSp new">
        <pc:chgData name="Rithie Natan" userId="515ab963006320ae" providerId="Windows Live" clId="Web-{E686A452-6FA9-48F1-85E0-96696557DA16}" dt="2018-06-07T01:03:43.092" v="364" actId="20577"/>
        <pc:sldMkLst>
          <pc:docMk/>
          <pc:sldMk cId="1310773052" sldId="260"/>
        </pc:sldMkLst>
        <pc:spChg chg="mod">
          <ac:chgData name="Rithie Natan" userId="515ab963006320ae" providerId="Windows Live" clId="Web-{E686A452-6FA9-48F1-85E0-96696557DA16}" dt="2018-06-07T01:02:35.886" v="291" actId="20577"/>
          <ac:spMkLst>
            <pc:docMk/>
            <pc:sldMk cId="1310773052" sldId="260"/>
            <ac:spMk id="2" creationId="{EB49F07D-5A9D-417B-96A0-48489EE4A958}"/>
          </ac:spMkLst>
        </pc:spChg>
        <pc:spChg chg="mod">
          <ac:chgData name="Rithie Natan" userId="515ab963006320ae" providerId="Windows Live" clId="Web-{E686A452-6FA9-48F1-85E0-96696557DA16}" dt="2018-06-07T01:03:43.092" v="364" actId="20577"/>
          <ac:spMkLst>
            <pc:docMk/>
            <pc:sldMk cId="1310773052" sldId="260"/>
            <ac:spMk id="3" creationId="{4E53BFAE-9A0A-4AB7-9B8A-2693E5186C5B}"/>
          </ac:spMkLst>
        </pc:spChg>
      </pc:sldChg>
      <pc:sldChg chg="del">
        <pc:chgData name="Rithie Natan" userId="515ab963006320ae" providerId="Windows Live" clId="Web-{E686A452-6FA9-48F1-85E0-96696557DA16}" dt="2018-06-07T00:57:34.314" v="182"/>
        <pc:sldMkLst>
          <pc:docMk/>
          <pc:sldMk cId="148986078" sldId="261"/>
        </pc:sldMkLst>
      </pc:sldChg>
      <pc:sldChg chg="addSp delSp modSp new">
        <pc:chgData name="Rithie Natan" userId="515ab963006320ae" providerId="Windows Live" clId="Web-{E686A452-6FA9-48F1-85E0-96696557DA16}" dt="2018-06-07T01:33:02.914" v="696" actId="1076"/>
        <pc:sldMkLst>
          <pc:docMk/>
          <pc:sldMk cId="161475780" sldId="261"/>
        </pc:sldMkLst>
        <pc:spChg chg="mod">
          <ac:chgData name="Rithie Natan" userId="515ab963006320ae" providerId="Windows Live" clId="Web-{E686A452-6FA9-48F1-85E0-96696557DA16}" dt="2018-06-07T01:18:20.182" v="442" actId="20577"/>
          <ac:spMkLst>
            <pc:docMk/>
            <pc:sldMk cId="161475780" sldId="261"/>
            <ac:spMk id="2" creationId="{7CB3A401-E81E-43EA-A5BD-4A4643AF0063}"/>
          </ac:spMkLst>
        </pc:spChg>
        <pc:spChg chg="del mod">
          <ac:chgData name="Rithie Natan" userId="515ab963006320ae" providerId="Windows Live" clId="Web-{E686A452-6FA9-48F1-85E0-96696557DA16}" dt="2018-06-07T01:16:38.867" v="432"/>
          <ac:spMkLst>
            <pc:docMk/>
            <pc:sldMk cId="161475780" sldId="261"/>
            <ac:spMk id="3" creationId="{81BED008-188C-48BC-869A-3C17EE309C86}"/>
          </ac:spMkLst>
        </pc:spChg>
        <pc:picChg chg="add mod ord">
          <ac:chgData name="Rithie Natan" userId="515ab963006320ae" providerId="Windows Live" clId="Web-{E686A452-6FA9-48F1-85E0-96696557DA16}" dt="2018-06-07T01:33:02.914" v="696" actId="1076"/>
          <ac:picMkLst>
            <pc:docMk/>
            <pc:sldMk cId="161475780" sldId="261"/>
            <ac:picMk id="4" creationId="{53C1E581-892A-47FB-B5A8-57192C5C5CDA}"/>
          </ac:picMkLst>
        </pc:picChg>
      </pc:sldChg>
      <pc:sldChg chg="addSp delSp modSp new del">
        <pc:chgData name="Rithie Natan" userId="515ab963006320ae" providerId="Windows Live" clId="Web-{E686A452-6FA9-48F1-85E0-96696557DA16}" dt="2018-06-07T01:06:50.488" v="401"/>
        <pc:sldMkLst>
          <pc:docMk/>
          <pc:sldMk cId="2073057086" sldId="261"/>
        </pc:sldMkLst>
        <pc:spChg chg="mod">
          <ac:chgData name="Rithie Natan" userId="515ab963006320ae" providerId="Windows Live" clId="Web-{E686A452-6FA9-48F1-85E0-96696557DA16}" dt="2018-06-07T01:04:21.515" v="390" actId="20577"/>
          <ac:spMkLst>
            <pc:docMk/>
            <pc:sldMk cId="2073057086" sldId="261"/>
            <ac:spMk id="2" creationId="{7A2BF4A7-513F-4FB9-963F-9030237E0EAB}"/>
          </ac:spMkLst>
        </pc:spChg>
        <pc:spChg chg="del mod">
          <ac:chgData name="Rithie Natan" userId="515ab963006320ae" providerId="Windows Live" clId="Web-{E686A452-6FA9-48F1-85E0-96696557DA16}" dt="2018-06-07T01:06:22.050" v="400"/>
          <ac:spMkLst>
            <pc:docMk/>
            <pc:sldMk cId="2073057086" sldId="261"/>
            <ac:spMk id="3" creationId="{68369535-CCE6-42F5-B31B-E68C296EB30B}"/>
          </ac:spMkLst>
        </pc:spChg>
        <pc:graphicFrameChg chg="add mod ord modGraphic">
          <ac:chgData name="Rithie Natan" userId="515ab963006320ae" providerId="Windows Live" clId="Web-{E686A452-6FA9-48F1-85E0-96696557DA16}" dt="2018-06-07T01:06:22.050" v="400"/>
          <ac:graphicFrameMkLst>
            <pc:docMk/>
            <pc:sldMk cId="2073057086" sldId="261"/>
            <ac:graphicFrameMk id="4" creationId="{8D8C3E62-F43B-4EB9-9FD9-5549A1CD98E3}"/>
          </ac:graphicFrameMkLst>
        </pc:graphicFrameChg>
      </pc:sldChg>
      <pc:sldChg chg="addSp delSp modSp new">
        <pc:chgData name="Rithie Natan" userId="515ab963006320ae" providerId="Windows Live" clId="Web-{E686A452-6FA9-48F1-85E0-96696557DA16}" dt="2018-06-07T01:32:55.429" v="695" actId="1076"/>
        <pc:sldMkLst>
          <pc:docMk/>
          <pc:sldMk cId="810319625" sldId="262"/>
        </pc:sldMkLst>
        <pc:spChg chg="mod">
          <ac:chgData name="Rithie Natan" userId="515ab963006320ae" providerId="Windows Live" clId="Web-{E686A452-6FA9-48F1-85E0-96696557DA16}" dt="2018-06-07T01:19:01.543" v="459" actId="20577"/>
          <ac:spMkLst>
            <pc:docMk/>
            <pc:sldMk cId="810319625" sldId="262"/>
            <ac:spMk id="2" creationId="{98386C77-2A25-4162-970D-964287B19588}"/>
          </ac:spMkLst>
        </pc:spChg>
        <pc:spChg chg="del">
          <ac:chgData name="Rithie Natan" userId="515ab963006320ae" providerId="Windows Live" clId="Web-{E686A452-6FA9-48F1-85E0-96696557DA16}" dt="2018-06-07T01:18:29.792" v="444"/>
          <ac:spMkLst>
            <pc:docMk/>
            <pc:sldMk cId="810319625" sldId="262"/>
            <ac:spMk id="3" creationId="{8723158C-C884-44C5-8B9B-BF4739EF2085}"/>
          </ac:spMkLst>
        </pc:spChg>
        <pc:picChg chg="add mod ord">
          <ac:chgData name="Rithie Natan" userId="515ab963006320ae" providerId="Windows Live" clId="Web-{E686A452-6FA9-48F1-85E0-96696557DA16}" dt="2018-06-07T01:32:55.429" v="695" actId="1076"/>
          <ac:picMkLst>
            <pc:docMk/>
            <pc:sldMk cId="810319625" sldId="262"/>
            <ac:picMk id="4" creationId="{ECA978A3-ABFC-46CC-A785-6678F71729F1}"/>
          </ac:picMkLst>
        </pc:picChg>
      </pc:sldChg>
      <pc:sldChg chg="del">
        <pc:chgData name="Rithie Natan" userId="515ab963006320ae" providerId="Windows Live" clId="Web-{E686A452-6FA9-48F1-85E0-96696557DA16}" dt="2018-06-07T00:57:32.533" v="181"/>
        <pc:sldMkLst>
          <pc:docMk/>
          <pc:sldMk cId="2602013951" sldId="262"/>
        </pc:sldMkLst>
      </pc:sldChg>
      <pc:sldChg chg="addSp delSp modSp new">
        <pc:chgData name="Rithie Natan" userId="515ab963006320ae" providerId="Windows Live" clId="Web-{E686A452-6FA9-48F1-85E0-96696557DA16}" dt="2018-06-07T01:32:52.116" v="694" actId="1076"/>
        <pc:sldMkLst>
          <pc:docMk/>
          <pc:sldMk cId="788298616" sldId="263"/>
        </pc:sldMkLst>
        <pc:spChg chg="mod">
          <ac:chgData name="Rithie Natan" userId="515ab963006320ae" providerId="Windows Live" clId="Web-{E686A452-6FA9-48F1-85E0-96696557DA16}" dt="2018-06-07T01:19:46.466" v="483" actId="20577"/>
          <ac:spMkLst>
            <pc:docMk/>
            <pc:sldMk cId="788298616" sldId="263"/>
            <ac:spMk id="2" creationId="{6719732E-8A49-41D9-9B21-13116EB7BD07}"/>
          </ac:spMkLst>
        </pc:spChg>
        <pc:spChg chg="del">
          <ac:chgData name="Rithie Natan" userId="515ab963006320ae" providerId="Windows Live" clId="Web-{E686A452-6FA9-48F1-85E0-96696557DA16}" dt="2018-06-07T01:19:53.060" v="487"/>
          <ac:spMkLst>
            <pc:docMk/>
            <pc:sldMk cId="788298616" sldId="263"/>
            <ac:spMk id="3" creationId="{88B15BEF-B1CC-4AB1-8BF4-FEDB0B8343F1}"/>
          </ac:spMkLst>
        </pc:spChg>
        <pc:picChg chg="add mod ord">
          <ac:chgData name="Rithie Natan" userId="515ab963006320ae" providerId="Windows Live" clId="Web-{E686A452-6FA9-48F1-85E0-96696557DA16}" dt="2018-06-07T01:32:52.116" v="694" actId="1076"/>
          <ac:picMkLst>
            <pc:docMk/>
            <pc:sldMk cId="788298616" sldId="263"/>
            <ac:picMk id="4" creationId="{0C63B672-EA22-4903-AE54-E0F3903E5C4E}"/>
          </ac:picMkLst>
        </pc:picChg>
      </pc:sldChg>
      <pc:sldChg chg="addSp delSp modSp new">
        <pc:chgData name="Rithie Natan" userId="515ab963006320ae" providerId="Windows Live" clId="Web-{E686A452-6FA9-48F1-85E0-96696557DA16}" dt="2018-06-07T01:32:44.929" v="693" actId="1076"/>
        <pc:sldMkLst>
          <pc:docMk/>
          <pc:sldMk cId="1593976329" sldId="264"/>
        </pc:sldMkLst>
        <pc:spChg chg="mod">
          <ac:chgData name="Rithie Natan" userId="515ab963006320ae" providerId="Windows Live" clId="Web-{E686A452-6FA9-48F1-85E0-96696557DA16}" dt="2018-06-07T01:25:12.227" v="528" actId="20577"/>
          <ac:spMkLst>
            <pc:docMk/>
            <pc:sldMk cId="1593976329" sldId="264"/>
            <ac:spMk id="2" creationId="{7C502056-2434-4B9E-B89D-3CFE46DC105A}"/>
          </ac:spMkLst>
        </pc:spChg>
        <pc:spChg chg="del">
          <ac:chgData name="Rithie Natan" userId="515ab963006320ae" providerId="Windows Live" clId="Web-{E686A452-6FA9-48F1-85E0-96696557DA16}" dt="2018-06-07T01:24:02.678" v="494"/>
          <ac:spMkLst>
            <pc:docMk/>
            <pc:sldMk cId="1593976329" sldId="264"/>
            <ac:spMk id="3" creationId="{88778F47-4DD1-4EE4-B792-E720E521B52B}"/>
          </ac:spMkLst>
        </pc:spChg>
        <pc:picChg chg="add mod ord">
          <ac:chgData name="Rithie Natan" userId="515ab963006320ae" providerId="Windows Live" clId="Web-{E686A452-6FA9-48F1-85E0-96696557DA16}" dt="2018-06-07T01:32:44.929" v="693" actId="1076"/>
          <ac:picMkLst>
            <pc:docMk/>
            <pc:sldMk cId="1593976329" sldId="264"/>
            <ac:picMk id="4" creationId="{6ACF7EA3-14D3-4DD4-8E5E-3F5AF2F71FD0}"/>
          </ac:picMkLst>
        </pc:picChg>
      </pc:sldChg>
      <pc:sldChg chg="addSp delSp modSp new">
        <pc:chgData name="Rithie Natan" userId="515ab963006320ae" providerId="Windows Live" clId="Web-{E686A452-6FA9-48F1-85E0-96696557DA16}" dt="2018-06-07T01:32:31.709" v="692" actId="1076"/>
        <pc:sldMkLst>
          <pc:docMk/>
          <pc:sldMk cId="3367919808" sldId="265"/>
        </pc:sldMkLst>
        <pc:spChg chg="mod">
          <ac:chgData name="Rithie Natan" userId="515ab963006320ae" providerId="Windows Live" clId="Web-{E686A452-6FA9-48F1-85E0-96696557DA16}" dt="2018-06-07T01:25:29.008" v="535" actId="20577"/>
          <ac:spMkLst>
            <pc:docMk/>
            <pc:sldMk cId="3367919808" sldId="265"/>
            <ac:spMk id="2" creationId="{EC177201-4504-4E44-A15B-74605B2E7D0C}"/>
          </ac:spMkLst>
        </pc:spChg>
        <pc:spChg chg="del">
          <ac:chgData name="Rithie Natan" userId="515ab963006320ae" providerId="Windows Live" clId="Web-{E686A452-6FA9-48F1-85E0-96696557DA16}" dt="2018-06-07T01:25:34.884" v="537"/>
          <ac:spMkLst>
            <pc:docMk/>
            <pc:sldMk cId="3367919808" sldId="265"/>
            <ac:spMk id="3" creationId="{B8F8E526-FB84-411A-A5B0-0AE311A4E88B}"/>
          </ac:spMkLst>
        </pc:spChg>
        <pc:picChg chg="add mod ord">
          <ac:chgData name="Rithie Natan" userId="515ab963006320ae" providerId="Windows Live" clId="Web-{E686A452-6FA9-48F1-85E0-96696557DA16}" dt="2018-06-07T01:32:31.709" v="692" actId="1076"/>
          <ac:picMkLst>
            <pc:docMk/>
            <pc:sldMk cId="3367919808" sldId="265"/>
            <ac:picMk id="4" creationId="{4EBF81F3-78C9-490D-B157-208BB9DA4289}"/>
          </ac:picMkLst>
        </pc:picChg>
      </pc:sldChg>
      <pc:sldChg chg="addSp delSp modSp new">
        <pc:chgData name="Rithie Natan" userId="515ab963006320ae" providerId="Windows Live" clId="Web-{E686A452-6FA9-48F1-85E0-96696557DA16}" dt="2018-06-07T01:32:22.272" v="691" actId="1076"/>
        <pc:sldMkLst>
          <pc:docMk/>
          <pc:sldMk cId="171481945" sldId="266"/>
        </pc:sldMkLst>
        <pc:spChg chg="mod">
          <ac:chgData name="Rithie Natan" userId="515ab963006320ae" providerId="Windows Live" clId="Web-{E686A452-6FA9-48F1-85E0-96696557DA16}" dt="2018-06-07T01:27:30.997" v="579" actId="20577"/>
          <ac:spMkLst>
            <pc:docMk/>
            <pc:sldMk cId="171481945" sldId="266"/>
            <ac:spMk id="2" creationId="{49DD3A12-B9F8-4A39-9447-E28ED3B808F6}"/>
          </ac:spMkLst>
        </pc:spChg>
        <pc:spChg chg="del">
          <ac:chgData name="Rithie Natan" userId="515ab963006320ae" providerId="Windows Live" clId="Web-{E686A452-6FA9-48F1-85E0-96696557DA16}" dt="2018-06-07T01:27:14.543" v="544"/>
          <ac:spMkLst>
            <pc:docMk/>
            <pc:sldMk cId="171481945" sldId="266"/>
            <ac:spMk id="3" creationId="{6562DC8A-7D53-4B4F-834C-49F13AB03CFE}"/>
          </ac:spMkLst>
        </pc:spChg>
        <pc:picChg chg="add mod ord">
          <ac:chgData name="Rithie Natan" userId="515ab963006320ae" providerId="Windows Live" clId="Web-{E686A452-6FA9-48F1-85E0-96696557DA16}" dt="2018-06-07T01:32:22.272" v="691" actId="1076"/>
          <ac:picMkLst>
            <pc:docMk/>
            <pc:sldMk cId="171481945" sldId="266"/>
            <ac:picMk id="4" creationId="{E09F3CA6-3DD9-4A35-B03D-19F224C2BCC7}"/>
          </ac:picMkLst>
        </pc:picChg>
      </pc:sldChg>
      <pc:sldChg chg="addSp delSp modSp new">
        <pc:chgData name="Rithie Natan" userId="515ab963006320ae" providerId="Windows Live" clId="Web-{E686A452-6FA9-48F1-85E0-96696557DA16}" dt="2018-06-07T01:32:16.678" v="690" actId="1076"/>
        <pc:sldMkLst>
          <pc:docMk/>
          <pc:sldMk cId="3651660561" sldId="267"/>
        </pc:sldMkLst>
        <pc:spChg chg="mod">
          <ac:chgData name="Rithie Natan" userId="515ab963006320ae" providerId="Windows Live" clId="Web-{E686A452-6FA9-48F1-85E0-96696557DA16}" dt="2018-06-07T01:27:55.154" v="597" actId="20577"/>
          <ac:spMkLst>
            <pc:docMk/>
            <pc:sldMk cId="3651660561" sldId="267"/>
            <ac:spMk id="2" creationId="{8D412FAB-404C-4766-836F-72A4A5EFD599}"/>
          </ac:spMkLst>
        </pc:spChg>
        <pc:spChg chg="del">
          <ac:chgData name="Rithie Natan" userId="515ab963006320ae" providerId="Windows Live" clId="Web-{E686A452-6FA9-48F1-85E0-96696557DA16}" dt="2018-06-07T01:28:01.185" v="601"/>
          <ac:spMkLst>
            <pc:docMk/>
            <pc:sldMk cId="3651660561" sldId="267"/>
            <ac:spMk id="3" creationId="{E6788900-05E7-4D2A-ABD1-2D807F078B57}"/>
          </ac:spMkLst>
        </pc:spChg>
        <pc:picChg chg="add mod ord">
          <ac:chgData name="Rithie Natan" userId="515ab963006320ae" providerId="Windows Live" clId="Web-{E686A452-6FA9-48F1-85E0-96696557DA16}" dt="2018-06-07T01:32:16.678" v="690" actId="1076"/>
          <ac:picMkLst>
            <pc:docMk/>
            <pc:sldMk cId="3651660561" sldId="267"/>
            <ac:picMk id="4" creationId="{F9EE7F88-A717-40A0-89F0-FFF96E362437}"/>
          </ac:picMkLst>
        </pc:picChg>
      </pc:sldChg>
      <pc:sldChg chg="addSp delSp modSp new">
        <pc:chgData name="Rithie Natan" userId="515ab963006320ae" providerId="Windows Live" clId="Web-{E686A452-6FA9-48F1-85E0-96696557DA16}" dt="2018-06-07T01:31:01.285" v="670" actId="1076"/>
        <pc:sldMkLst>
          <pc:docMk/>
          <pc:sldMk cId="1358885123" sldId="268"/>
        </pc:sldMkLst>
        <pc:spChg chg="mod">
          <ac:chgData name="Rithie Natan" userId="515ab963006320ae" providerId="Windows Live" clId="Web-{E686A452-6FA9-48F1-85E0-96696557DA16}" dt="2018-06-07T01:29:52.173" v="651" actId="20577"/>
          <ac:spMkLst>
            <pc:docMk/>
            <pc:sldMk cId="1358885123" sldId="268"/>
            <ac:spMk id="2" creationId="{2C0716CD-F196-4A56-92CC-E725A4CAC95A}"/>
          </ac:spMkLst>
        </pc:spChg>
        <pc:spChg chg="del">
          <ac:chgData name="Rithie Natan" userId="515ab963006320ae" providerId="Windows Live" clId="Web-{E686A452-6FA9-48F1-85E0-96696557DA16}" dt="2018-06-07T01:30:00.564" v="653"/>
          <ac:spMkLst>
            <pc:docMk/>
            <pc:sldMk cId="1358885123" sldId="268"/>
            <ac:spMk id="3" creationId="{FE7D03CA-4951-4B50-A4DF-0C8E0E9094E0}"/>
          </ac:spMkLst>
        </pc:spChg>
        <pc:spChg chg="add del mod">
          <ac:chgData name="Rithie Natan" userId="515ab963006320ae" providerId="Windows Live" clId="Web-{E686A452-6FA9-48F1-85E0-96696557DA16}" dt="2018-06-07T01:30:47.128" v="665"/>
          <ac:spMkLst>
            <pc:docMk/>
            <pc:sldMk cId="1358885123" sldId="268"/>
            <ac:spMk id="7" creationId="{064D3744-2760-4C02-A18B-489F38D1E10C}"/>
          </ac:spMkLst>
        </pc:spChg>
        <pc:spChg chg="add del mod">
          <ac:chgData name="Rithie Natan" userId="515ab963006320ae" providerId="Windows Live" clId="Web-{E686A452-6FA9-48F1-85E0-96696557DA16}" dt="2018-06-07T01:30:54.003" v="667"/>
          <ac:spMkLst>
            <pc:docMk/>
            <pc:sldMk cId="1358885123" sldId="268"/>
            <ac:spMk id="11" creationId="{863CB593-D1A8-4E8E-BBDF-08D514FD9E8E}"/>
          </ac:spMkLst>
        </pc:spChg>
        <pc:picChg chg="add del mod ord">
          <ac:chgData name="Rithie Natan" userId="515ab963006320ae" providerId="Windows Live" clId="Web-{E686A452-6FA9-48F1-85E0-96696557DA16}" dt="2018-06-07T01:30:41.425" v="664"/>
          <ac:picMkLst>
            <pc:docMk/>
            <pc:sldMk cId="1358885123" sldId="268"/>
            <ac:picMk id="4" creationId="{FCC02A7C-3C6B-4863-86F3-37C8E60732AA}"/>
          </ac:picMkLst>
        </pc:picChg>
        <pc:picChg chg="add del mod ord">
          <ac:chgData name="Rithie Natan" userId="515ab963006320ae" providerId="Windows Live" clId="Web-{E686A452-6FA9-48F1-85E0-96696557DA16}" dt="2018-06-07T01:30:48.909" v="666"/>
          <ac:picMkLst>
            <pc:docMk/>
            <pc:sldMk cId="1358885123" sldId="268"/>
            <ac:picMk id="8" creationId="{056F474B-58E7-41C5-88E7-F3E450690098}"/>
          </ac:picMkLst>
        </pc:picChg>
        <pc:picChg chg="add mod ord">
          <ac:chgData name="Rithie Natan" userId="515ab963006320ae" providerId="Windows Live" clId="Web-{E686A452-6FA9-48F1-85E0-96696557DA16}" dt="2018-06-07T01:31:01.285" v="670" actId="1076"/>
          <ac:picMkLst>
            <pc:docMk/>
            <pc:sldMk cId="1358885123" sldId="268"/>
            <ac:picMk id="12" creationId="{7C90E3FF-1E71-41B0-916B-420D80E62E5D}"/>
          </ac:picMkLst>
        </pc:picChg>
      </pc:sldChg>
      <pc:sldChg chg="addSp delSp modSp add replId">
        <pc:chgData name="Rithie Natan" userId="515ab963006320ae" providerId="Windows Live" clId="Web-{E686A452-6FA9-48F1-85E0-96696557DA16}" dt="2018-06-07T01:32:05.615" v="689" actId="1076"/>
        <pc:sldMkLst>
          <pc:docMk/>
          <pc:sldMk cId="1393739956" sldId="269"/>
        </pc:sldMkLst>
        <pc:spChg chg="add del mod">
          <ac:chgData name="Rithie Natan" userId="515ab963006320ae" providerId="Windows Live" clId="Web-{E686A452-6FA9-48F1-85E0-96696557DA16}" dt="2018-06-07T01:30:27.737" v="660"/>
          <ac:spMkLst>
            <pc:docMk/>
            <pc:sldMk cId="1393739956" sldId="269"/>
            <ac:spMk id="5" creationId="{FB4DAA8E-CADC-423C-9C1C-B28504C4AD21}"/>
          </ac:spMkLst>
        </pc:spChg>
        <pc:picChg chg="del">
          <ac:chgData name="Rithie Natan" userId="515ab963006320ae" providerId="Windows Live" clId="Web-{E686A452-6FA9-48F1-85E0-96696557DA16}" dt="2018-06-07T01:30:21.143" v="659"/>
          <ac:picMkLst>
            <pc:docMk/>
            <pc:sldMk cId="1393739956" sldId="269"/>
            <ac:picMk id="4" creationId="{FCC02A7C-3C6B-4863-86F3-37C8E60732AA}"/>
          </ac:picMkLst>
        </pc:picChg>
        <pc:picChg chg="add mod ord">
          <ac:chgData name="Rithie Natan" userId="515ab963006320ae" providerId="Windows Live" clId="Web-{E686A452-6FA9-48F1-85E0-96696557DA16}" dt="2018-06-07T01:32:05.615" v="689" actId="1076"/>
          <ac:picMkLst>
            <pc:docMk/>
            <pc:sldMk cId="1393739956" sldId="269"/>
            <ac:picMk id="6" creationId="{A71766D2-42B1-4401-B21F-3C3A6EE900C3}"/>
          </ac:picMkLst>
        </pc:picChg>
      </pc:sldChg>
      <pc:sldChg chg="addSp delSp modSp add replId">
        <pc:chgData name="Rithie Natan" userId="515ab963006320ae" providerId="Windows Live" clId="Web-{E686A452-6FA9-48F1-85E0-96696557DA16}" dt="2018-06-07T01:32:02.365" v="688" actId="1076"/>
        <pc:sldMkLst>
          <pc:docMk/>
          <pc:sldMk cId="4113013699" sldId="270"/>
        </pc:sldMkLst>
        <pc:spChg chg="mod">
          <ac:chgData name="Rithie Natan" userId="515ab963006320ae" providerId="Windows Live" clId="Web-{E686A452-6FA9-48F1-85E0-96696557DA16}" dt="2018-06-07T01:31:17.973" v="674" actId="20577"/>
          <ac:spMkLst>
            <pc:docMk/>
            <pc:sldMk cId="4113013699" sldId="270"/>
            <ac:spMk id="2" creationId="{2C0716CD-F196-4A56-92CC-E725A4CAC95A}"/>
          </ac:spMkLst>
        </pc:spChg>
        <pc:spChg chg="add del mod">
          <ac:chgData name="Rithie Natan" userId="515ab963006320ae" providerId="Windows Live" clId="Web-{E686A452-6FA9-48F1-85E0-96696557DA16}" dt="2018-06-07T01:31:29.583" v="678"/>
          <ac:spMkLst>
            <pc:docMk/>
            <pc:sldMk cId="4113013699" sldId="270"/>
            <ac:spMk id="4" creationId="{2CA9B939-80F3-4733-A851-729B36640BEB}"/>
          </ac:spMkLst>
        </pc:spChg>
        <pc:picChg chg="add mod ord">
          <ac:chgData name="Rithie Natan" userId="515ab963006320ae" providerId="Windows Live" clId="Web-{E686A452-6FA9-48F1-85E0-96696557DA16}" dt="2018-06-07T01:32:02.365" v="688" actId="1076"/>
          <ac:picMkLst>
            <pc:docMk/>
            <pc:sldMk cId="4113013699" sldId="270"/>
            <ac:picMk id="5" creationId="{36EF0D39-C507-4FC8-915A-80B7D03D06DC}"/>
          </ac:picMkLst>
        </pc:picChg>
        <pc:picChg chg="del">
          <ac:chgData name="Rithie Natan" userId="515ab963006320ae" providerId="Windows Live" clId="Web-{E686A452-6FA9-48F1-85E0-96696557DA16}" dt="2018-06-07T01:31:24.254" v="677"/>
          <ac:picMkLst>
            <pc:docMk/>
            <pc:sldMk cId="4113013699" sldId="270"/>
            <ac:picMk id="6" creationId="{A71766D2-42B1-4401-B21F-3C3A6EE900C3}"/>
          </ac:picMkLst>
        </pc:picChg>
      </pc:sldChg>
      <pc:sldChg chg="addSp delSp modSp add replId">
        <pc:chgData name="Rithie Natan" userId="515ab963006320ae" providerId="Windows Live" clId="Web-{E686A452-6FA9-48F1-85E0-96696557DA16}" dt="2018-06-07T01:31:56.412" v="687" actId="1076"/>
        <pc:sldMkLst>
          <pc:docMk/>
          <pc:sldMk cId="670286697" sldId="271"/>
        </pc:sldMkLst>
        <pc:spChg chg="add del mod">
          <ac:chgData name="Rithie Natan" userId="515ab963006320ae" providerId="Windows Live" clId="Web-{E686A452-6FA9-48F1-85E0-96696557DA16}" dt="2018-06-07T01:31:45.833" v="683"/>
          <ac:spMkLst>
            <pc:docMk/>
            <pc:sldMk cId="670286697" sldId="271"/>
            <ac:spMk id="4" creationId="{A5D9E0C9-A80D-4260-BA83-8B7DB74DD672}"/>
          </ac:spMkLst>
        </pc:spChg>
        <pc:picChg chg="del">
          <ac:chgData name="Rithie Natan" userId="515ab963006320ae" providerId="Windows Live" clId="Web-{E686A452-6FA9-48F1-85E0-96696557DA16}" dt="2018-06-07T01:31:41.302" v="682"/>
          <ac:picMkLst>
            <pc:docMk/>
            <pc:sldMk cId="670286697" sldId="271"/>
            <ac:picMk id="5" creationId="{36EF0D39-C507-4FC8-915A-80B7D03D06DC}"/>
          </ac:picMkLst>
        </pc:picChg>
        <pc:picChg chg="add mod ord">
          <ac:chgData name="Rithie Natan" userId="515ab963006320ae" providerId="Windows Live" clId="Web-{E686A452-6FA9-48F1-85E0-96696557DA16}" dt="2018-06-07T01:31:56.412" v="687" actId="1076"/>
          <ac:picMkLst>
            <pc:docMk/>
            <pc:sldMk cId="670286697" sldId="271"/>
            <ac:picMk id="6" creationId="{CF5E9D4D-263A-46CA-86F1-C5166A6644CD}"/>
          </ac:picMkLst>
        </pc:picChg>
      </pc:sldChg>
      <pc:sldChg chg="addSp delSp modSp add replId">
        <pc:chgData name="Rithie Natan" userId="515ab963006320ae" providerId="Windows Live" clId="Web-{E686A452-6FA9-48F1-85E0-96696557DA16}" dt="2018-06-07T01:44:36.264" v="969" actId="20577"/>
        <pc:sldMkLst>
          <pc:docMk/>
          <pc:sldMk cId="400326958" sldId="272"/>
        </pc:sldMkLst>
        <pc:spChg chg="mod">
          <ac:chgData name="Rithie Natan" userId="515ab963006320ae" providerId="Windows Live" clId="Web-{E686A452-6FA9-48F1-85E0-96696557DA16}" dt="2018-06-07T01:33:45.196" v="707" actId="20577"/>
          <ac:spMkLst>
            <pc:docMk/>
            <pc:sldMk cId="400326958" sldId="272"/>
            <ac:spMk id="2" creationId="{2C0716CD-F196-4A56-92CC-E725A4CAC95A}"/>
          </ac:spMkLst>
        </pc:spChg>
        <pc:spChg chg="add mod">
          <ac:chgData name="Rithie Natan" userId="515ab963006320ae" providerId="Windows Live" clId="Web-{E686A452-6FA9-48F1-85E0-96696557DA16}" dt="2018-06-07T01:44:36.264" v="969" actId="20577"/>
          <ac:spMkLst>
            <pc:docMk/>
            <pc:sldMk cId="400326958" sldId="272"/>
            <ac:spMk id="4" creationId="{73DA92CA-CD0B-4FD9-9AFE-3B05F237B8A8}"/>
          </ac:spMkLst>
        </pc:spChg>
        <pc:picChg chg="del">
          <ac:chgData name="Rithie Natan" userId="515ab963006320ae" providerId="Windows Live" clId="Web-{E686A452-6FA9-48F1-85E0-96696557DA16}" dt="2018-06-07T01:33:37.805" v="698"/>
          <ac:picMkLst>
            <pc:docMk/>
            <pc:sldMk cId="400326958" sldId="272"/>
            <ac:picMk id="6" creationId="{CF5E9D4D-263A-46CA-86F1-C5166A6644CD}"/>
          </ac:picMkLst>
        </pc:picChg>
      </pc:sldChg>
      <pc:sldChg chg="modSp add replId">
        <pc:chgData name="Rithie Natan" userId="515ab963006320ae" providerId="Windows Live" clId="Web-{E686A452-6FA9-48F1-85E0-96696557DA16}" dt="2018-06-07T01:44:39.952" v="976" actId="20577"/>
        <pc:sldMkLst>
          <pc:docMk/>
          <pc:sldMk cId="2586782243" sldId="273"/>
        </pc:sldMkLst>
        <pc:spChg chg="mod">
          <ac:chgData name="Rithie Natan" userId="515ab963006320ae" providerId="Windows Live" clId="Web-{E686A452-6FA9-48F1-85E0-96696557DA16}" dt="2018-06-07T01:44:39.952" v="976" actId="20577"/>
          <ac:spMkLst>
            <pc:docMk/>
            <pc:sldMk cId="2586782243" sldId="273"/>
            <ac:spMk id="4" creationId="{73DA92CA-CD0B-4FD9-9AFE-3B05F237B8A8}"/>
          </ac:spMkLst>
        </pc:spChg>
      </pc:sldChg>
    </pc:docChg>
  </pc:docChgLst>
  <pc:docChgLst>
    <pc:chgData name="Rithie Natan" userId="515ab963006320ae" providerId="Windows Live" clId="Web-{4D0BF291-B185-4C8E-95F7-470AA4AF1F4F}"/>
    <pc:docChg chg="addSld modSld">
      <pc:chgData name="Rithie Natan" userId="515ab963006320ae" providerId="Windows Live" clId="Web-{4D0BF291-B185-4C8E-95F7-470AA4AF1F4F}" dt="2018-06-07T12:41:20.038" v="47" actId="20577"/>
      <pc:docMkLst>
        <pc:docMk/>
      </pc:docMkLst>
      <pc:sldChg chg="modSp add replId">
        <pc:chgData name="Rithie Natan" userId="515ab963006320ae" providerId="Windows Live" clId="Web-{4D0BF291-B185-4C8E-95F7-470AA4AF1F4F}" dt="2018-06-07T12:41:20.038" v="46" actId="20577"/>
        <pc:sldMkLst>
          <pc:docMk/>
          <pc:sldMk cId="1289753106" sldId="274"/>
        </pc:sldMkLst>
        <pc:spChg chg="mod">
          <ac:chgData name="Rithie Natan" userId="515ab963006320ae" providerId="Windows Live" clId="Web-{4D0BF291-B185-4C8E-95F7-470AA4AF1F4F}" dt="2018-06-07T12:41:20.038" v="46" actId="20577"/>
          <ac:spMkLst>
            <pc:docMk/>
            <pc:sldMk cId="1289753106" sldId="274"/>
            <ac:spMk id="4" creationId="{73DA92CA-CD0B-4FD9-9AFE-3B05F237B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Processador</a:t>
            </a:r>
            <a:r>
              <a:rPr lang="en-US" dirty="0"/>
              <a:t> multi-core </a:t>
            </a:r>
            <a:r>
              <a:rPr lang="en-US" dirty="0" err="1"/>
              <a:t>simulado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 2</a:t>
            </a:r>
            <a:endParaRPr lang="pt-BR" dirty="0"/>
          </a:p>
          <a:p>
            <a:r>
              <a:rPr lang="en-US" dirty="0"/>
              <a:t>Bruno Rodrigues</a:t>
            </a:r>
          </a:p>
          <a:p>
            <a:r>
              <a:rPr lang="en-US" dirty="0"/>
              <a:t>Matheus Felipe</a:t>
            </a:r>
          </a:p>
          <a:p>
            <a:r>
              <a:rPr lang="en-US" dirty="0" err="1"/>
              <a:t>Rithie</a:t>
            </a:r>
            <a:r>
              <a:rPr lang="en-US" dirty="0"/>
              <a:t> Natan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7201-4504-4E44-A15B-74605B2E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 RATE PARA 16 PROCESSADORES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EBF81F3-78C9-490D-B157-208BB9DA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72" y="2105325"/>
            <a:ext cx="9958476" cy="45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D3A12-B9F8-4A39-9447-E28ED3B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 rate para 32 processadores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09F3CA6-3DD9-4A35-B03D-19F224C2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48" y="2105325"/>
            <a:ext cx="10023123" cy="45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12FAB-404C-4766-836F-72A4A5EF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 rate para 32 processadores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9EE7F88-A717-40A0-89F0-FFF96E36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27" y="2105325"/>
            <a:ext cx="10007965" cy="4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de miss rate para processadores na cache dl1</a:t>
            </a:r>
          </a:p>
        </p:txBody>
      </p:sp>
      <p:pic>
        <p:nvPicPr>
          <p:cNvPr id="12" name="Imagem 12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7C90E3FF-1E71-41B0-916B-420D80E62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413" y="2105325"/>
            <a:ext cx="7416290" cy="46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de miss rate para processadores na cache dl1</a:t>
            </a:r>
          </a:p>
        </p:txBody>
      </p:sp>
      <p:pic>
        <p:nvPicPr>
          <p:cNvPr id="6" name="Imagem 6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A71766D2-42B1-4401-B21F-3C3A6EE90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85" y="2105325"/>
            <a:ext cx="7210344" cy="4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de miss rate para processadores na cache Il1</a:t>
            </a:r>
          </a:p>
        </p:txBody>
      </p:sp>
      <p:pic>
        <p:nvPicPr>
          <p:cNvPr id="5" name="Imagem 6" descr="Uma imagem contendo mapa, captura de tela&#10;&#10;Descrição gerada com alta confiança">
            <a:extLst>
              <a:ext uri="{FF2B5EF4-FFF2-40B4-BE49-F238E27FC236}">
                <a16:creationId xmlns:a16="http://schemas.microsoft.com/office/drawing/2014/main" id="{36EF0D39-C507-4FC8-915A-80B7D03D0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05" y="2105325"/>
            <a:ext cx="7354506" cy="45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1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de miss rate para processadores na cache Il1</a:t>
            </a:r>
          </a:p>
        </p:txBody>
      </p:sp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CF5E9D4D-263A-46CA-86F1-C5166A66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07" y="2105325"/>
            <a:ext cx="7375101" cy="46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A92CA-CD0B-4FD9-9AFE-3B05F237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Pela quantidade de processadores:</a:t>
            </a:r>
          </a:p>
          <a:p>
            <a:pPr lvl="1"/>
            <a:r>
              <a:rPr lang="pt-BR" dirty="0"/>
              <a:t>- custo de energia</a:t>
            </a:r>
          </a:p>
          <a:p>
            <a:pPr lvl="1"/>
            <a:r>
              <a:rPr lang="pt-BR" dirty="0"/>
              <a:t>- tempo execução</a:t>
            </a:r>
          </a:p>
          <a:p>
            <a:pPr lvl="1"/>
            <a:r>
              <a:rPr lang="pt-BR" dirty="0"/>
              <a:t>- tempo de simulação</a:t>
            </a:r>
          </a:p>
          <a:p>
            <a:pPr lvl="1"/>
            <a:r>
              <a:rPr lang="pt-BR" dirty="0"/>
              <a:t>+ miss rate</a:t>
            </a:r>
          </a:p>
          <a:p>
            <a:pPr lvl="1"/>
            <a:r>
              <a:rPr lang="pt-BR" dirty="0"/>
              <a:t>- velocidade de acesso à memória</a:t>
            </a:r>
          </a:p>
          <a:p>
            <a:pPr lvl="1"/>
            <a:r>
              <a:rPr lang="pt-BR" dirty="0"/>
              <a:t>+ </a:t>
            </a:r>
            <a:r>
              <a:rPr lang="pt-BR" dirty="0" err="1"/>
              <a:t>velociade</a:t>
            </a:r>
            <a:r>
              <a:rPr lang="pt-BR" dirty="0"/>
              <a:t> de L1/L2</a:t>
            </a:r>
          </a:p>
        </p:txBody>
      </p:sp>
    </p:spTree>
    <p:extLst>
      <p:ext uri="{BB962C8B-B14F-4D97-AF65-F5344CB8AC3E}">
        <p14:creationId xmlns:p14="http://schemas.microsoft.com/office/powerpoint/2010/main" val="40032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A92CA-CD0B-4FD9-9AFE-3B05F237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Pelo tamanho de linha da cache:</a:t>
            </a:r>
          </a:p>
          <a:p>
            <a:pPr lvl="1"/>
            <a:r>
              <a:rPr lang="pt-BR" dirty="0"/>
              <a:t>+custo de energia</a:t>
            </a:r>
          </a:p>
          <a:p>
            <a:pPr lvl="1"/>
            <a:r>
              <a:rPr lang="pt-BR" dirty="0"/>
              <a:t>+ tempo execução</a:t>
            </a:r>
          </a:p>
          <a:p>
            <a:pPr lvl="1"/>
            <a:r>
              <a:rPr lang="pt-BR" dirty="0"/>
              <a:t>- tempo de simulação</a:t>
            </a:r>
          </a:p>
          <a:p>
            <a:pPr lvl="1"/>
            <a:r>
              <a:rPr lang="pt-BR" dirty="0"/>
              <a:t>+ miss rate</a:t>
            </a:r>
          </a:p>
          <a:p>
            <a:pPr lvl="1"/>
            <a:r>
              <a:rPr lang="pt-BR" dirty="0"/>
              <a:t>- velocidade de acesso à memória</a:t>
            </a:r>
          </a:p>
        </p:txBody>
      </p:sp>
    </p:spTree>
    <p:extLst>
      <p:ext uri="{BB962C8B-B14F-4D97-AF65-F5344CB8AC3E}">
        <p14:creationId xmlns:p14="http://schemas.microsoft.com/office/powerpoint/2010/main" val="25867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16CD-F196-4A56-92CC-E725A4CA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A92CA-CD0B-4FD9-9AFE-3B05F237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Pelo espaço amostral:</a:t>
            </a:r>
          </a:p>
          <a:p>
            <a:pPr lvl="1"/>
            <a:r>
              <a:rPr lang="pt-BR" dirty="0"/>
              <a:t>+ velocidade de acesso L1/L2</a:t>
            </a:r>
          </a:p>
          <a:p>
            <a:pPr lvl="1"/>
            <a:r>
              <a:rPr lang="pt-BR" dirty="0"/>
              <a:t>+ tempo execução</a:t>
            </a:r>
          </a:p>
          <a:p>
            <a:pPr lvl="1"/>
            <a:r>
              <a:rPr lang="pt-BR" dirty="0"/>
              <a:t>+ tempo de simulação</a:t>
            </a:r>
          </a:p>
          <a:p>
            <a:pPr lvl="1"/>
            <a:r>
              <a:rPr lang="pt-BR" dirty="0"/>
              <a:t>+ miss rate</a:t>
            </a:r>
          </a:p>
          <a:p>
            <a:pPr lvl="1"/>
            <a:r>
              <a:rPr lang="pt-BR" dirty="0"/>
              <a:t>+ velocidade de acesso à memória</a:t>
            </a:r>
          </a:p>
        </p:txBody>
      </p:sp>
    </p:spTree>
    <p:extLst>
      <p:ext uri="{BB962C8B-B14F-4D97-AF65-F5344CB8AC3E}">
        <p14:creationId xmlns:p14="http://schemas.microsoft.com/office/powerpoint/2010/main" val="12897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796CB-E74C-4803-9420-B08C8B6D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 e 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FA7B9-1BFB-4AB3-AB06-F95E47A1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Intel(R) Core(TM) i5-3317U CPU @ 1.70GHz</a:t>
            </a:r>
          </a:p>
          <a:p>
            <a:r>
              <a:rPr lang="pt-BR" dirty="0" err="1"/>
              <a:t>size</a:t>
            </a:r>
            <a:r>
              <a:rPr lang="pt-BR" dirty="0"/>
              <a:t>: 2370MHz</a:t>
            </a:r>
          </a:p>
          <a:p>
            <a:r>
              <a:rPr lang="pt-BR" dirty="0" err="1"/>
              <a:t>capacity</a:t>
            </a:r>
            <a:r>
              <a:rPr lang="pt-BR" dirty="0"/>
              <a:t>: 2600MHz</a:t>
            </a:r>
          </a:p>
          <a:p>
            <a:r>
              <a:rPr lang="pt-BR" dirty="0" err="1"/>
              <a:t>width</a:t>
            </a:r>
            <a:r>
              <a:rPr lang="pt-BR" dirty="0"/>
              <a:t>: 64 bits</a:t>
            </a:r>
          </a:p>
          <a:p>
            <a:r>
              <a:rPr lang="pt-BR" dirty="0" err="1"/>
              <a:t>clock</a:t>
            </a:r>
            <a:r>
              <a:rPr lang="pt-BR" dirty="0"/>
              <a:t>: 100MHz</a:t>
            </a:r>
          </a:p>
          <a:p>
            <a:r>
              <a:rPr lang="pt-BR" dirty="0"/>
              <a:t>Usado arquitetura de x64 bits</a:t>
            </a:r>
          </a:p>
          <a:p>
            <a:r>
              <a:rPr lang="pt-BR" dirty="0" err="1"/>
              <a:t>configuration</a:t>
            </a:r>
            <a:r>
              <a:rPr lang="pt-BR" dirty="0"/>
              <a:t>: cores=2 </a:t>
            </a:r>
            <a:r>
              <a:rPr lang="pt-BR" dirty="0" err="1"/>
              <a:t>enabledcores</a:t>
            </a:r>
            <a:r>
              <a:rPr lang="pt-BR" dirty="0"/>
              <a:t>=2 threads=4</a:t>
            </a:r>
          </a:p>
          <a:p>
            <a:r>
              <a:rPr lang="pt-BR" dirty="0"/>
              <a:t>Linux – </a:t>
            </a:r>
            <a:r>
              <a:rPr lang="pt-BR" dirty="0" err="1"/>
              <a:t>Version</a:t>
            </a:r>
            <a:r>
              <a:rPr lang="pt-BR" dirty="0"/>
              <a:t>: 16.04 LTS</a:t>
            </a:r>
          </a:p>
        </p:txBody>
      </p:sp>
    </p:spTree>
    <p:extLst>
      <p:ext uri="{BB962C8B-B14F-4D97-AF65-F5344CB8AC3E}">
        <p14:creationId xmlns:p14="http://schemas.microsoft.com/office/powerpoint/2010/main" val="136298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0FEB-4DDC-4297-9B90-EAB73C2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No </a:t>
            </a:r>
            <a:r>
              <a:rPr lang="pt-BR" dirty="0" err="1"/>
              <a:t>sesc</a:t>
            </a:r>
            <a:r>
              <a:rPr lang="pt-BR" dirty="0"/>
              <a:t> e exemplos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21DCB-7C4D-408B-BF30-1DA62F9C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Arquivo utilizado: </a:t>
            </a:r>
            <a:r>
              <a:rPr lang="pt-BR" dirty="0" err="1"/>
              <a:t>fft.mips</a:t>
            </a:r>
          </a:p>
          <a:p>
            <a:r>
              <a:rPr lang="pt-BR" dirty="0"/>
              <a:t>Usados 8, 16 e 32 núcleos</a:t>
            </a:r>
          </a:p>
          <a:p>
            <a:r>
              <a:rPr lang="pt-BR" dirty="0"/>
              <a:t>108 testes</a:t>
            </a:r>
          </a:p>
          <a:p>
            <a:r>
              <a:rPr lang="pt-BR" dirty="0"/>
              <a:t>Modificados a quantidade de processadores, tamanho da cache </a:t>
            </a:r>
            <a:r>
              <a:rPr lang="pt-BR" dirty="0" err="1"/>
              <a:t>line</a:t>
            </a:r>
            <a:r>
              <a:rPr lang="pt-BR" dirty="0"/>
              <a:t> e tamanho do espaço amostral</a:t>
            </a:r>
          </a:p>
        </p:txBody>
      </p:sp>
    </p:spTree>
    <p:extLst>
      <p:ext uri="{BB962C8B-B14F-4D97-AF65-F5344CB8AC3E}">
        <p14:creationId xmlns:p14="http://schemas.microsoft.com/office/powerpoint/2010/main" val="28883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4789-DB6F-4B53-9467-7EE97230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18860-D95B-42A5-8B8A-567E1AF5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/>
              <a:t>-p</a:t>
            </a:r>
          </a:p>
          <a:p>
            <a:pPr marL="457200" indent="-457200">
              <a:buAutoNum type="arabicPeriod"/>
            </a:pPr>
            <a:r>
              <a:rPr lang="pt-BR" dirty="0"/>
              <a:t>-l</a:t>
            </a:r>
          </a:p>
          <a:p>
            <a:pPr marL="457200" indent="-457200">
              <a:buAutoNum type="arabicPeriod"/>
            </a:pPr>
            <a:r>
              <a:rPr lang="pt-BR" dirty="0"/>
              <a:t>-m</a:t>
            </a:r>
          </a:p>
          <a:p>
            <a:r>
              <a:rPr lang="pt-BR" dirty="0"/>
              <a:t>Obs.: Os comandos também foram alterados nesta ordem</a:t>
            </a:r>
          </a:p>
        </p:txBody>
      </p:sp>
    </p:spTree>
    <p:extLst>
      <p:ext uri="{BB962C8B-B14F-4D97-AF65-F5344CB8AC3E}">
        <p14:creationId xmlns:p14="http://schemas.microsoft.com/office/powerpoint/2010/main" val="1453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F07D-5A9D-417B-96A0-48489EE4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3BFAE-9A0A-4AB7-9B8A-2693E518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Principais testes:</a:t>
            </a:r>
          </a:p>
          <a:p>
            <a:pPr lvl="1"/>
            <a:r>
              <a:rPr lang="pt-BR" dirty="0"/>
              <a:t>Tempo de simulação</a:t>
            </a:r>
          </a:p>
          <a:p>
            <a:pPr lvl="1"/>
            <a:r>
              <a:rPr lang="pt-BR" dirty="0"/>
              <a:t>Tempo de execução</a:t>
            </a:r>
          </a:p>
          <a:p>
            <a:pPr lvl="1"/>
            <a:r>
              <a:rPr lang="pt-BR" dirty="0"/>
              <a:t>Taxa de miss</a:t>
            </a:r>
          </a:p>
        </p:txBody>
      </p:sp>
    </p:spTree>
    <p:extLst>
      <p:ext uri="{BB962C8B-B14F-4D97-AF65-F5344CB8AC3E}">
        <p14:creationId xmlns:p14="http://schemas.microsoft.com/office/powerpoint/2010/main" val="13107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3A401-E81E-43EA-A5BD-4A4643AF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SIMULAÇÃO + EXECUÇÃO</a:t>
            </a:r>
          </a:p>
        </p:txBody>
      </p:sp>
      <p:pic>
        <p:nvPicPr>
          <p:cNvPr id="4" name="Imagem 4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53C1E581-892A-47FB-B5A8-57192C5C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03" y="1878785"/>
            <a:ext cx="9735216" cy="45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6C77-2A25-4162-970D-964287B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do tempo de simulação</a:t>
            </a:r>
          </a:p>
        </p:txBody>
      </p:sp>
      <p:pic>
        <p:nvPicPr>
          <p:cNvPr id="4" name="Imagem 4" descr="Uma imagem contendo captura de tela, mapa&#10;&#10;Descrição gerada com muito alta confiança">
            <a:extLst>
              <a:ext uri="{FF2B5EF4-FFF2-40B4-BE49-F238E27FC236}">
                <a16:creationId xmlns:a16="http://schemas.microsoft.com/office/drawing/2014/main" id="{ECA978A3-ABFC-46CC-A785-6678F717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373" y="2105326"/>
            <a:ext cx="8252373" cy="44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732E-8A49-41D9-9B21-13116EB7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do tempo de execução</a:t>
            </a:r>
          </a:p>
        </p:txBody>
      </p:sp>
      <p:pic>
        <p:nvPicPr>
          <p:cNvPr id="4" name="Imagem 4" descr="Uma imagem contendo mapa, texto&#10;&#10;Descrição gerada com muito alta confiança">
            <a:extLst>
              <a:ext uri="{FF2B5EF4-FFF2-40B4-BE49-F238E27FC236}">
                <a16:creationId xmlns:a16="http://schemas.microsoft.com/office/drawing/2014/main" id="{0C63B672-EA22-4903-AE54-E0F3903E5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128" y="2105325"/>
            <a:ext cx="8468562" cy="4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2056-2434-4B9E-B89D-3CFE46DC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 rate para 8 processadores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ACF7EA3-14D3-4DD4-8E5E-3F5AF2F7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310951"/>
            <a:ext cx="10081051" cy="31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Circuit</vt:lpstr>
      <vt:lpstr>Processador multi-core simulado em sesc</vt:lpstr>
      <vt:lpstr>Processador e sistema operacional</vt:lpstr>
      <vt:lpstr>Configuração No sesc e exemplos</vt:lpstr>
      <vt:lpstr>Comandos utilizados</vt:lpstr>
      <vt:lpstr>Testes</vt:lpstr>
      <vt:lpstr>TEMPO DE SIMULAÇÃO + EXECUÇÃO</vt:lpstr>
      <vt:lpstr>Gráfico do tempo de simulação</vt:lpstr>
      <vt:lpstr>Gráfico do tempo de execução</vt:lpstr>
      <vt:lpstr>Miss rate para 8 processadores</vt:lpstr>
      <vt:lpstr>MISS RATE PARA 16 PROCESSADORES</vt:lpstr>
      <vt:lpstr>Miss rate para 32 processadores</vt:lpstr>
      <vt:lpstr>Miss rate para 32 processadores</vt:lpstr>
      <vt:lpstr>Gráficos de miss rate para processadores na cache dl1</vt:lpstr>
      <vt:lpstr>Gráficos de miss rate para processadores na cache dl1</vt:lpstr>
      <vt:lpstr>Gráficos de miss rate para processadores na cache Il1</vt:lpstr>
      <vt:lpstr>Gráficos de miss rate para processadores na cache Il1</vt:lpstr>
      <vt:lpstr>CONCLUSÕES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2014-08-26T23:43:54Z</dcterms:created>
  <dcterms:modified xsi:type="dcterms:W3CDTF">2018-06-07T12:41:20Z</dcterms:modified>
</cp:coreProperties>
</file>