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CC47B-38D4-4E79-B20C-509D5CC8EC64}" v="139" dt="2019-11-21T10:54:30.923"/>
    <p1510:client id="{4D041D26-129F-4DA4-AB9B-E21DC7DBE14F}" v="942" dt="2019-11-21T10:32:58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hie Natan" userId="515ab963006320ae" providerId="Windows Live" clId="Web-{3DBCC47B-38D4-4E79-B20C-509D5CC8EC64}"/>
    <pc:docChg chg="addSld delSld modSld">
      <pc:chgData name="Rithie Natan" userId="515ab963006320ae" providerId="Windows Live" clId="Web-{3DBCC47B-38D4-4E79-B20C-509D5CC8EC64}" dt="2019-11-21T10:54:30.923" v="131" actId="1076"/>
      <pc:docMkLst>
        <pc:docMk/>
      </pc:docMkLst>
      <pc:sldChg chg="addSp delSp modSp new mod setBg">
        <pc:chgData name="Rithie Natan" userId="515ab963006320ae" providerId="Windows Live" clId="Web-{3DBCC47B-38D4-4E79-B20C-509D5CC8EC64}" dt="2019-11-21T10:53:02.361" v="91" actId="20577"/>
        <pc:sldMkLst>
          <pc:docMk/>
          <pc:sldMk cId="979530892" sldId="270"/>
        </pc:sldMkLst>
        <pc:spChg chg="mod">
          <ac:chgData name="Rithie Natan" userId="515ab963006320ae" providerId="Windows Live" clId="Web-{3DBCC47B-38D4-4E79-B20C-509D5CC8EC64}" dt="2019-11-21T10:52:33.549" v="60"/>
          <ac:spMkLst>
            <pc:docMk/>
            <pc:sldMk cId="979530892" sldId="270"/>
            <ac:spMk id="2" creationId="{53C7FC21-5069-4D1A-BB9A-1CA0A276975F}"/>
          </ac:spMkLst>
        </pc:spChg>
        <pc:spChg chg="mod">
          <ac:chgData name="Rithie Natan" userId="515ab963006320ae" providerId="Windows Live" clId="Web-{3DBCC47B-38D4-4E79-B20C-509D5CC8EC64}" dt="2019-11-21T10:53:02.361" v="91" actId="20577"/>
          <ac:spMkLst>
            <pc:docMk/>
            <pc:sldMk cId="979530892" sldId="270"/>
            <ac:spMk id="3" creationId="{E953CEF7-48F1-4C2B-8F4A-B01DD419A080}"/>
          </ac:spMkLst>
        </pc:spChg>
        <pc:spChg chg="add">
          <ac:chgData name="Rithie Natan" userId="515ab963006320ae" providerId="Windows Live" clId="Web-{3DBCC47B-38D4-4E79-B20C-509D5CC8EC64}" dt="2019-11-21T10:52:33.549" v="60"/>
          <ac:spMkLst>
            <pc:docMk/>
            <pc:sldMk cId="979530892" sldId="270"/>
            <ac:spMk id="6" creationId="{DD651B61-325E-4E73-8445-38B0DE8AAAB6}"/>
          </ac:spMkLst>
        </pc:spChg>
        <pc:spChg chg="add">
          <ac:chgData name="Rithie Natan" userId="515ab963006320ae" providerId="Windows Live" clId="Web-{3DBCC47B-38D4-4E79-B20C-509D5CC8EC64}" dt="2019-11-21T10:52:33.549" v="60"/>
          <ac:spMkLst>
            <pc:docMk/>
            <pc:sldMk cId="979530892" sldId="270"/>
            <ac:spMk id="7" creationId="{B42E5253-D3AC-4AC2-B766-8B34F13C2F5E}"/>
          </ac:spMkLst>
        </pc:spChg>
        <pc:spChg chg="add">
          <ac:chgData name="Rithie Natan" userId="515ab963006320ae" providerId="Windows Live" clId="Web-{3DBCC47B-38D4-4E79-B20C-509D5CC8EC64}" dt="2019-11-21T10:52:33.549" v="60"/>
          <ac:spMkLst>
            <pc:docMk/>
            <pc:sldMk cId="979530892" sldId="270"/>
            <ac:spMk id="8" creationId="{10AE8D57-436A-4073-9A75-15BB5949F8B4}"/>
          </ac:spMkLst>
        </pc:spChg>
        <pc:spChg chg="add del">
          <ac:chgData name="Rithie Natan" userId="515ab963006320ae" providerId="Windows Live" clId="Web-{3DBCC47B-38D4-4E79-B20C-509D5CC8EC64}" dt="2019-11-21T10:52:33.533" v="59"/>
          <ac:spMkLst>
            <pc:docMk/>
            <pc:sldMk cId="979530892" sldId="270"/>
            <ac:spMk id="9" creationId="{DD651B61-325E-4E73-8445-38B0DE8AAAB6}"/>
          </ac:spMkLst>
        </pc:spChg>
        <pc:spChg chg="add">
          <ac:chgData name="Rithie Natan" userId="515ab963006320ae" providerId="Windows Live" clId="Web-{3DBCC47B-38D4-4E79-B20C-509D5CC8EC64}" dt="2019-11-21T10:52:33.549" v="60"/>
          <ac:spMkLst>
            <pc:docMk/>
            <pc:sldMk cId="979530892" sldId="270"/>
            <ac:spMk id="10" creationId="{E2852671-8EB6-4EAF-8AF8-65CF3FD66456}"/>
          </ac:spMkLst>
        </pc:spChg>
        <pc:spChg chg="add del">
          <ac:chgData name="Rithie Natan" userId="515ab963006320ae" providerId="Windows Live" clId="Web-{3DBCC47B-38D4-4E79-B20C-509D5CC8EC64}" dt="2019-11-21T10:52:33.533" v="59"/>
          <ac:spMkLst>
            <pc:docMk/>
            <pc:sldMk cId="979530892" sldId="270"/>
            <ac:spMk id="11" creationId="{B42E5253-D3AC-4AC2-B766-8B34F13C2F5E}"/>
          </ac:spMkLst>
        </pc:spChg>
        <pc:spChg chg="add">
          <ac:chgData name="Rithie Natan" userId="515ab963006320ae" providerId="Windows Live" clId="Web-{3DBCC47B-38D4-4E79-B20C-509D5CC8EC64}" dt="2019-11-21T10:52:33.549" v="60"/>
          <ac:spMkLst>
            <pc:docMk/>
            <pc:sldMk cId="979530892" sldId="270"/>
            <ac:spMk id="12" creationId="{26B4480E-B7FF-4481-890E-043A69AE6FE2}"/>
          </ac:spMkLst>
        </pc:spChg>
        <pc:spChg chg="add del">
          <ac:chgData name="Rithie Natan" userId="515ab963006320ae" providerId="Windows Live" clId="Web-{3DBCC47B-38D4-4E79-B20C-509D5CC8EC64}" dt="2019-11-21T10:52:33.533" v="59"/>
          <ac:spMkLst>
            <pc:docMk/>
            <pc:sldMk cId="979530892" sldId="270"/>
            <ac:spMk id="13" creationId="{10AE8D57-436A-4073-9A75-15BB5949F8B4}"/>
          </ac:spMkLst>
        </pc:spChg>
        <pc:spChg chg="add">
          <ac:chgData name="Rithie Natan" userId="515ab963006320ae" providerId="Windows Live" clId="Web-{3DBCC47B-38D4-4E79-B20C-509D5CC8EC64}" dt="2019-11-21T10:52:33.549" v="60"/>
          <ac:spMkLst>
            <pc:docMk/>
            <pc:sldMk cId="979530892" sldId="270"/>
            <ac:spMk id="14" creationId="{8C2840C6-6494-4E12-A428-2012DA7DDF8A}"/>
          </ac:spMkLst>
        </pc:spChg>
        <pc:spChg chg="add del">
          <ac:chgData name="Rithie Natan" userId="515ab963006320ae" providerId="Windows Live" clId="Web-{3DBCC47B-38D4-4E79-B20C-509D5CC8EC64}" dt="2019-11-21T10:52:33.533" v="59"/>
          <ac:spMkLst>
            <pc:docMk/>
            <pc:sldMk cId="979530892" sldId="270"/>
            <ac:spMk id="15" creationId="{E2852671-8EB6-4EAF-8AF8-65CF3FD66456}"/>
          </ac:spMkLst>
        </pc:spChg>
        <pc:spChg chg="add del">
          <ac:chgData name="Rithie Natan" userId="515ab963006320ae" providerId="Windows Live" clId="Web-{3DBCC47B-38D4-4E79-B20C-509D5CC8EC64}" dt="2019-11-21T10:52:33.533" v="59"/>
          <ac:spMkLst>
            <pc:docMk/>
            <pc:sldMk cId="979530892" sldId="270"/>
            <ac:spMk id="17" creationId="{26B4480E-B7FF-4481-890E-043A69AE6FE2}"/>
          </ac:spMkLst>
        </pc:spChg>
        <pc:spChg chg="add">
          <ac:chgData name="Rithie Natan" userId="515ab963006320ae" providerId="Windows Live" clId="Web-{3DBCC47B-38D4-4E79-B20C-509D5CC8EC64}" dt="2019-11-21T10:52:33.549" v="60"/>
          <ac:spMkLst>
            <pc:docMk/>
            <pc:sldMk cId="979530892" sldId="270"/>
            <ac:spMk id="21" creationId="{8CF5084D-B617-4011-8406-A93B64723187}"/>
          </ac:spMkLst>
        </pc:spChg>
        <pc:grpChg chg="add del">
          <ac:chgData name="Rithie Natan" userId="515ab963006320ae" providerId="Windows Live" clId="Web-{3DBCC47B-38D4-4E79-B20C-509D5CC8EC64}" dt="2019-11-21T10:52:33.533" v="59"/>
          <ac:grpSpMkLst>
            <pc:docMk/>
            <pc:sldMk cId="979530892" sldId="270"/>
            <ac:grpSpMk id="19" creationId="{79394E1F-0B5F-497D-B2A6-8383A2A54834}"/>
          </ac:grpSpMkLst>
        </pc:grpChg>
        <pc:picChg chg="add mod">
          <ac:chgData name="Rithie Natan" userId="515ab963006320ae" providerId="Windows Live" clId="Web-{3DBCC47B-38D4-4E79-B20C-509D5CC8EC64}" dt="2019-11-21T10:52:33.549" v="60"/>
          <ac:picMkLst>
            <pc:docMk/>
            <pc:sldMk cId="979530892" sldId="270"/>
            <ac:picMk id="4" creationId="{BA10013D-E0C6-45CD-A04B-5A3473AB9B3D}"/>
          </ac:picMkLst>
        </pc:picChg>
      </pc:sldChg>
      <pc:sldChg chg="add del replId">
        <pc:chgData name="Rithie Natan" userId="515ab963006320ae" providerId="Windows Live" clId="Web-{3DBCC47B-38D4-4E79-B20C-509D5CC8EC64}" dt="2019-11-21T10:51:33.815" v="1"/>
        <pc:sldMkLst>
          <pc:docMk/>
          <pc:sldMk cId="1434350067" sldId="270"/>
        </pc:sldMkLst>
      </pc:sldChg>
      <pc:sldChg chg="addSp delSp modSp add replId">
        <pc:chgData name="Rithie Natan" userId="515ab963006320ae" providerId="Windows Live" clId="Web-{3DBCC47B-38D4-4E79-B20C-509D5CC8EC64}" dt="2019-11-21T10:54:00.954" v="116" actId="20577"/>
        <pc:sldMkLst>
          <pc:docMk/>
          <pc:sldMk cId="1584018476" sldId="271"/>
        </pc:sldMkLst>
        <pc:spChg chg="mod">
          <ac:chgData name="Rithie Natan" userId="515ab963006320ae" providerId="Windows Live" clId="Web-{3DBCC47B-38D4-4E79-B20C-509D5CC8EC64}" dt="2019-11-21T10:54:00.954" v="116" actId="20577"/>
          <ac:spMkLst>
            <pc:docMk/>
            <pc:sldMk cId="1584018476" sldId="271"/>
            <ac:spMk id="3" creationId="{E953CEF7-48F1-4C2B-8F4A-B01DD419A080}"/>
          </ac:spMkLst>
        </pc:spChg>
        <pc:picChg chg="del">
          <ac:chgData name="Rithie Natan" userId="515ab963006320ae" providerId="Windows Live" clId="Web-{3DBCC47B-38D4-4E79-B20C-509D5CC8EC64}" dt="2019-11-21T10:53:13.376" v="95"/>
          <ac:picMkLst>
            <pc:docMk/>
            <pc:sldMk cId="1584018476" sldId="271"/>
            <ac:picMk id="4" creationId="{BA10013D-E0C6-45CD-A04B-5A3473AB9B3D}"/>
          </ac:picMkLst>
        </pc:picChg>
        <pc:picChg chg="add mod">
          <ac:chgData name="Rithie Natan" userId="515ab963006320ae" providerId="Windows Live" clId="Web-{3DBCC47B-38D4-4E79-B20C-509D5CC8EC64}" dt="2019-11-21T10:53:46.579" v="101" actId="1076"/>
          <ac:picMkLst>
            <pc:docMk/>
            <pc:sldMk cId="1584018476" sldId="271"/>
            <ac:picMk id="5" creationId="{E17ABD66-D7AD-419B-81C7-D0DCACE9B3C4}"/>
          </ac:picMkLst>
        </pc:picChg>
      </pc:sldChg>
      <pc:sldChg chg="addSp delSp modSp add replId">
        <pc:chgData name="Rithie Natan" userId="515ab963006320ae" providerId="Windows Live" clId="Web-{3DBCC47B-38D4-4E79-B20C-509D5CC8EC64}" dt="2019-11-21T10:54:30.923" v="131" actId="1076"/>
        <pc:sldMkLst>
          <pc:docMk/>
          <pc:sldMk cId="2073760431" sldId="272"/>
        </pc:sldMkLst>
        <pc:spChg chg="mod">
          <ac:chgData name="Rithie Natan" userId="515ab963006320ae" providerId="Windows Live" clId="Web-{3DBCC47B-38D4-4E79-B20C-509D5CC8EC64}" dt="2019-11-21T10:54:13.329" v="125" actId="20577"/>
          <ac:spMkLst>
            <pc:docMk/>
            <pc:sldMk cId="2073760431" sldId="272"/>
            <ac:spMk id="3" creationId="{E953CEF7-48F1-4C2B-8F4A-B01DD419A080}"/>
          </ac:spMkLst>
        </pc:spChg>
        <pc:picChg chg="add mod">
          <ac:chgData name="Rithie Natan" userId="515ab963006320ae" providerId="Windows Live" clId="Web-{3DBCC47B-38D4-4E79-B20C-509D5CC8EC64}" dt="2019-11-21T10:54:30.923" v="131" actId="1076"/>
          <ac:picMkLst>
            <pc:docMk/>
            <pc:sldMk cId="2073760431" sldId="272"/>
            <ac:picMk id="4" creationId="{91EF03B9-E441-4A0A-B8B0-E0D1C774BE45}"/>
          </ac:picMkLst>
        </pc:picChg>
        <pc:picChg chg="del">
          <ac:chgData name="Rithie Natan" userId="515ab963006320ae" providerId="Windows Live" clId="Web-{3DBCC47B-38D4-4E79-B20C-509D5CC8EC64}" dt="2019-11-21T10:54:15.110" v="127"/>
          <ac:picMkLst>
            <pc:docMk/>
            <pc:sldMk cId="2073760431" sldId="272"/>
            <ac:picMk id="5" creationId="{E17ABD66-D7AD-419B-81C7-D0DCACE9B3C4}"/>
          </ac:picMkLst>
        </pc:picChg>
      </pc:sldChg>
    </pc:docChg>
  </pc:docChgLst>
  <pc:docChgLst>
    <pc:chgData name="Rithie Natan" userId="515ab963006320ae" providerId="Windows Live" clId="Web-{4D041D26-129F-4DA4-AB9B-E21DC7DBE14F}"/>
    <pc:docChg chg="addSld delSld modSld addMainMaster delMainMaster">
      <pc:chgData name="Rithie Natan" userId="515ab963006320ae" providerId="Windows Live" clId="Web-{4D041D26-129F-4DA4-AB9B-E21DC7DBE14F}" dt="2019-11-21T10:32:58.492" v="901" actId="20577"/>
      <pc:docMkLst>
        <pc:docMk/>
      </pc:docMkLst>
      <pc:sldChg chg="addSp modSp mod setBg modClrScheme chgLayout">
        <pc:chgData name="Rithie Natan" userId="515ab963006320ae" providerId="Windows Live" clId="Web-{4D041D26-129F-4DA4-AB9B-E21DC7DBE14F}" dt="2019-11-21T09:48:50.317" v="62" actId="20577"/>
        <pc:sldMkLst>
          <pc:docMk/>
          <pc:sldMk cId="2210866551" sldId="256"/>
        </pc:sldMkLst>
        <pc:spChg chg="mod">
          <ac:chgData name="Rithie Natan" userId="515ab963006320ae" providerId="Windows Live" clId="Web-{4D041D26-129F-4DA4-AB9B-E21DC7DBE14F}" dt="2019-11-21T09:48:46.708" v="51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Rithie Natan" userId="515ab963006320ae" providerId="Windows Live" clId="Web-{4D041D26-129F-4DA4-AB9B-E21DC7DBE14F}" dt="2019-11-21T09:48:50.317" v="62" actId="20577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Rithie Natan" userId="515ab963006320ae" providerId="Windows Live" clId="Web-{4D041D26-129F-4DA4-AB9B-E21DC7DBE14F}" dt="2019-11-21T09:47:53.287" v="0"/>
          <ac:spMkLst>
            <pc:docMk/>
            <pc:sldMk cId="2210866551" sldId="256"/>
            <ac:spMk id="8" creationId="{AF47317F-C87A-4D9C-A72E-89C67FDA2CA6}"/>
          </ac:spMkLst>
        </pc:spChg>
        <pc:spChg chg="add">
          <ac:chgData name="Rithie Natan" userId="515ab963006320ae" providerId="Windows Live" clId="Web-{4D041D26-129F-4DA4-AB9B-E21DC7DBE14F}" dt="2019-11-21T09:47:53.287" v="0"/>
          <ac:spMkLst>
            <pc:docMk/>
            <pc:sldMk cId="2210866551" sldId="256"/>
            <ac:spMk id="10" creationId="{EA343C5F-7AA1-409B-BD18-44E928CE30BB}"/>
          </ac:spMkLst>
        </pc:spChg>
        <pc:spChg chg="add">
          <ac:chgData name="Rithie Natan" userId="515ab963006320ae" providerId="Windows Live" clId="Web-{4D041D26-129F-4DA4-AB9B-E21DC7DBE14F}" dt="2019-11-21T09:47:53.287" v="0"/>
          <ac:spMkLst>
            <pc:docMk/>
            <pc:sldMk cId="2210866551" sldId="256"/>
            <ac:spMk id="12" creationId="{93FF31F9-8C96-4D43-9B36-20F6B6FE6677}"/>
          </ac:spMkLst>
        </pc:spChg>
        <pc:spChg chg="add">
          <ac:chgData name="Rithie Natan" userId="515ab963006320ae" providerId="Windows Live" clId="Web-{4D041D26-129F-4DA4-AB9B-E21DC7DBE14F}" dt="2019-11-21T09:47:53.287" v="0"/>
          <ac:spMkLst>
            <pc:docMk/>
            <pc:sldMk cId="2210866551" sldId="256"/>
            <ac:spMk id="14" creationId="{3D252CC1-04C4-47A3-AFEA-5022A689C848}"/>
          </ac:spMkLst>
        </pc:spChg>
      </pc:sldChg>
      <pc:sldChg chg="addSp modSp new mod setBg setClrOvrMap">
        <pc:chgData name="Rithie Natan" userId="515ab963006320ae" providerId="Windows Live" clId="Web-{4D041D26-129F-4DA4-AB9B-E21DC7DBE14F}" dt="2019-11-21T09:51:57.523" v="144"/>
        <pc:sldMkLst>
          <pc:docMk/>
          <pc:sldMk cId="1896743541" sldId="257"/>
        </pc:sldMkLst>
        <pc:spChg chg="mod">
          <ac:chgData name="Rithie Natan" userId="515ab963006320ae" providerId="Windows Live" clId="Web-{4D041D26-129F-4DA4-AB9B-E21DC7DBE14F}" dt="2019-11-21T09:51:57.523" v="144"/>
          <ac:spMkLst>
            <pc:docMk/>
            <pc:sldMk cId="1896743541" sldId="257"/>
            <ac:spMk id="2" creationId="{674855D9-0F20-43F5-B6CC-BC69C9D968D7}"/>
          </ac:spMkLst>
        </pc:spChg>
        <pc:spChg chg="mod">
          <ac:chgData name="Rithie Natan" userId="515ab963006320ae" providerId="Windows Live" clId="Web-{4D041D26-129F-4DA4-AB9B-E21DC7DBE14F}" dt="2019-11-21T09:51:57.523" v="144"/>
          <ac:spMkLst>
            <pc:docMk/>
            <pc:sldMk cId="1896743541" sldId="257"/>
            <ac:spMk id="3" creationId="{7AA5D0BD-91E9-46D0-A87A-D368270096C6}"/>
          </ac:spMkLst>
        </pc:spChg>
        <pc:spChg chg="add">
          <ac:chgData name="Rithie Natan" userId="515ab963006320ae" providerId="Windows Live" clId="Web-{4D041D26-129F-4DA4-AB9B-E21DC7DBE14F}" dt="2019-11-21T09:51:57.523" v="144"/>
          <ac:spMkLst>
            <pc:docMk/>
            <pc:sldMk cId="1896743541" sldId="257"/>
            <ac:spMk id="9" creationId="{E6C8E6EB-4C59-429B-97E4-72A058CFC4FB}"/>
          </ac:spMkLst>
        </pc:spChg>
        <pc:spChg chg="add">
          <ac:chgData name="Rithie Natan" userId="515ab963006320ae" providerId="Windows Live" clId="Web-{4D041D26-129F-4DA4-AB9B-E21DC7DBE14F}" dt="2019-11-21T09:51:57.523" v="144"/>
          <ac:spMkLst>
            <pc:docMk/>
            <pc:sldMk cId="1896743541" sldId="257"/>
            <ac:spMk id="11" creationId="{B5B90362-AFCC-46A9-B41C-A257A8C5B314}"/>
          </ac:spMkLst>
        </pc:spChg>
        <pc:spChg chg="add">
          <ac:chgData name="Rithie Natan" userId="515ab963006320ae" providerId="Windows Live" clId="Web-{4D041D26-129F-4DA4-AB9B-E21DC7DBE14F}" dt="2019-11-21T09:51:57.523" v="144"/>
          <ac:spMkLst>
            <pc:docMk/>
            <pc:sldMk cId="1896743541" sldId="257"/>
            <ac:spMk id="13" creationId="{F71EF7F1-38BA-471D-8CD4-2A9AE8E35527}"/>
          </ac:spMkLst>
        </pc:spChg>
        <pc:spChg chg="add">
          <ac:chgData name="Rithie Natan" userId="515ab963006320ae" providerId="Windows Live" clId="Web-{4D041D26-129F-4DA4-AB9B-E21DC7DBE14F}" dt="2019-11-21T09:51:57.523" v="144"/>
          <ac:spMkLst>
            <pc:docMk/>
            <pc:sldMk cId="1896743541" sldId="257"/>
            <ac:spMk id="15" creationId="{C0524398-BFB4-4C4A-8317-83B8729F9B26}"/>
          </ac:spMkLst>
        </pc:spChg>
        <pc:spChg chg="add">
          <ac:chgData name="Rithie Natan" userId="515ab963006320ae" providerId="Windows Live" clId="Web-{4D041D26-129F-4DA4-AB9B-E21DC7DBE14F}" dt="2019-11-21T09:51:57.523" v="144"/>
          <ac:spMkLst>
            <pc:docMk/>
            <pc:sldMk cId="1896743541" sldId="257"/>
            <ac:spMk id="17" creationId="{E08D4B6A-8113-4DFB-B82E-B60CAC8E0A50}"/>
          </ac:spMkLst>
        </pc:spChg>
        <pc:spChg chg="add">
          <ac:chgData name="Rithie Natan" userId="515ab963006320ae" providerId="Windows Live" clId="Web-{4D041D26-129F-4DA4-AB9B-E21DC7DBE14F}" dt="2019-11-21T09:51:57.523" v="144"/>
          <ac:spMkLst>
            <pc:docMk/>
            <pc:sldMk cId="1896743541" sldId="257"/>
            <ac:spMk id="19" creationId="{9822E561-F97C-4CBB-A9A6-A6BF6317BC84}"/>
          </ac:spMkLst>
        </pc:spChg>
        <pc:spChg chg="add">
          <ac:chgData name="Rithie Natan" userId="515ab963006320ae" providerId="Windows Live" clId="Web-{4D041D26-129F-4DA4-AB9B-E21DC7DBE14F}" dt="2019-11-21T09:51:57.523" v="144"/>
          <ac:spMkLst>
            <pc:docMk/>
            <pc:sldMk cId="1896743541" sldId="257"/>
            <ac:spMk id="21" creationId="{B01B0E58-A5C8-4CDA-A2E0-35DF94E59857}"/>
          </ac:spMkLst>
        </pc:spChg>
        <pc:picChg chg="add mod">
          <ac:chgData name="Rithie Natan" userId="515ab963006320ae" providerId="Windows Live" clId="Web-{4D041D26-129F-4DA4-AB9B-E21DC7DBE14F}" dt="2019-11-21T09:51:57.523" v="144"/>
          <ac:picMkLst>
            <pc:docMk/>
            <pc:sldMk cId="1896743541" sldId="257"/>
            <ac:picMk id="4" creationId="{998C676E-438F-455E-80C2-735902AF7CFA}"/>
          </ac:picMkLst>
        </pc:picChg>
      </pc:sldChg>
      <pc:sldChg chg="addSp delSp modSp new mod setBg setClrOvrMap">
        <pc:chgData name="Rithie Natan" userId="515ab963006320ae" providerId="Windows Live" clId="Web-{4D041D26-129F-4DA4-AB9B-E21DC7DBE14F}" dt="2019-11-21T09:58:35.586" v="208" actId="20577"/>
        <pc:sldMkLst>
          <pc:docMk/>
          <pc:sldMk cId="1218809312" sldId="258"/>
        </pc:sldMkLst>
        <pc:spChg chg="mod">
          <ac:chgData name="Rithie Natan" userId="515ab963006320ae" providerId="Windows Live" clId="Web-{4D041D26-129F-4DA4-AB9B-E21DC7DBE14F}" dt="2019-11-21T09:58:35.586" v="208" actId="20577"/>
          <ac:spMkLst>
            <pc:docMk/>
            <pc:sldMk cId="1218809312" sldId="258"/>
            <ac:spMk id="2" creationId="{67682A72-DA42-428F-83E0-3B250F5782BE}"/>
          </ac:spMkLst>
        </pc:spChg>
        <pc:spChg chg="del">
          <ac:chgData name="Rithie Natan" userId="515ab963006320ae" providerId="Windows Live" clId="Web-{4D041D26-129F-4DA4-AB9B-E21DC7DBE14F}" dt="2019-11-21T09:57:26.632" v="185"/>
          <ac:spMkLst>
            <pc:docMk/>
            <pc:sldMk cId="1218809312" sldId="258"/>
            <ac:spMk id="3" creationId="{B378669A-33E6-4504-A50B-C22481A826C3}"/>
          </ac:spMkLst>
        </pc:spChg>
        <pc:spChg chg="add">
          <ac:chgData name="Rithie Natan" userId="515ab963006320ae" providerId="Windows Live" clId="Web-{4D041D26-129F-4DA4-AB9B-E21DC7DBE14F}" dt="2019-11-21T09:58:20.803" v="196"/>
          <ac:spMkLst>
            <pc:docMk/>
            <pc:sldMk cId="1218809312" sldId="258"/>
            <ac:spMk id="6" creationId="{E9751CB9-7B25-4EB8-9A6F-82F822549F12}"/>
          </ac:spMkLst>
        </pc:spChg>
        <pc:spChg chg="add">
          <ac:chgData name="Rithie Natan" userId="515ab963006320ae" providerId="Windows Live" clId="Web-{4D041D26-129F-4DA4-AB9B-E21DC7DBE14F}" dt="2019-11-21T09:58:20.803" v="196"/>
          <ac:spMkLst>
            <pc:docMk/>
            <pc:sldMk cId="1218809312" sldId="258"/>
            <ac:spMk id="7" creationId="{E1317383-CF3B-4B02-9512-BECBEF6362A4}"/>
          </ac:spMkLst>
        </pc:spChg>
        <pc:spChg chg="add mod">
          <ac:chgData name="Rithie Natan" userId="515ab963006320ae" providerId="Windows Live" clId="Web-{4D041D26-129F-4DA4-AB9B-E21DC7DBE14F}" dt="2019-11-21T09:58:31.787" v="202" actId="20577"/>
          <ac:spMkLst>
            <pc:docMk/>
            <pc:sldMk cId="1218809312" sldId="258"/>
            <ac:spMk id="8" creationId="{25A162BF-EE54-4513-8D7B-028D898525F3}"/>
          </ac:spMkLst>
        </pc:spChg>
        <pc:spChg chg="add del">
          <ac:chgData name="Rithie Natan" userId="515ab963006320ae" providerId="Windows Live" clId="Web-{4D041D26-129F-4DA4-AB9B-E21DC7DBE14F}" dt="2019-11-21T09:58:00.913" v="193"/>
          <ac:spMkLst>
            <pc:docMk/>
            <pc:sldMk cId="1218809312" sldId="258"/>
            <ac:spMk id="9" creationId="{E6C8E6EB-4C59-429B-97E4-72A058CFC4FB}"/>
          </ac:spMkLst>
        </pc:spChg>
        <pc:spChg chg="add">
          <ac:chgData name="Rithie Natan" userId="515ab963006320ae" providerId="Windows Live" clId="Web-{4D041D26-129F-4DA4-AB9B-E21DC7DBE14F}" dt="2019-11-21T09:58:20.803" v="196"/>
          <ac:spMkLst>
            <pc:docMk/>
            <pc:sldMk cId="1218809312" sldId="258"/>
            <ac:spMk id="10" creationId="{B1D4C7A0-6DF2-4F2D-A45D-F111582974C7}"/>
          </ac:spMkLst>
        </pc:spChg>
        <pc:spChg chg="add del">
          <ac:chgData name="Rithie Natan" userId="515ab963006320ae" providerId="Windows Live" clId="Web-{4D041D26-129F-4DA4-AB9B-E21DC7DBE14F}" dt="2019-11-21T09:58:00.913" v="193"/>
          <ac:spMkLst>
            <pc:docMk/>
            <pc:sldMk cId="1218809312" sldId="258"/>
            <ac:spMk id="11" creationId="{B5B90362-AFCC-46A9-B41C-A257A8C5B314}"/>
          </ac:spMkLst>
        </pc:spChg>
        <pc:spChg chg="add">
          <ac:chgData name="Rithie Natan" userId="515ab963006320ae" providerId="Windows Live" clId="Web-{4D041D26-129F-4DA4-AB9B-E21DC7DBE14F}" dt="2019-11-21T09:58:20.803" v="196"/>
          <ac:spMkLst>
            <pc:docMk/>
            <pc:sldMk cId="1218809312" sldId="258"/>
            <ac:spMk id="12" creationId="{DBF3943D-BCB6-4B31-809D-A005686483B4}"/>
          </ac:spMkLst>
        </pc:spChg>
        <pc:spChg chg="add del">
          <ac:chgData name="Rithie Natan" userId="515ab963006320ae" providerId="Windows Live" clId="Web-{4D041D26-129F-4DA4-AB9B-E21DC7DBE14F}" dt="2019-11-21T09:58:00.913" v="193"/>
          <ac:spMkLst>
            <pc:docMk/>
            <pc:sldMk cId="1218809312" sldId="258"/>
            <ac:spMk id="13" creationId="{F71EF7F1-38BA-471D-8CD4-2A9AE8E35527}"/>
          </ac:spMkLst>
        </pc:spChg>
        <pc:spChg chg="add">
          <ac:chgData name="Rithie Natan" userId="515ab963006320ae" providerId="Windows Live" clId="Web-{4D041D26-129F-4DA4-AB9B-E21DC7DBE14F}" dt="2019-11-21T09:58:20.803" v="196"/>
          <ac:spMkLst>
            <pc:docMk/>
            <pc:sldMk cId="1218809312" sldId="258"/>
            <ac:spMk id="14" creationId="{39373A6F-2E1F-4613-8E1D-D68057D29F31}"/>
          </ac:spMkLst>
        </pc:spChg>
        <pc:spChg chg="add del">
          <ac:chgData name="Rithie Natan" userId="515ab963006320ae" providerId="Windows Live" clId="Web-{4D041D26-129F-4DA4-AB9B-E21DC7DBE14F}" dt="2019-11-21T09:58:00.913" v="193"/>
          <ac:spMkLst>
            <pc:docMk/>
            <pc:sldMk cId="1218809312" sldId="258"/>
            <ac:spMk id="15" creationId="{C0524398-BFB4-4C4A-8317-83B8729F9B26}"/>
          </ac:spMkLst>
        </pc:spChg>
        <pc:spChg chg="add del">
          <ac:chgData name="Rithie Natan" userId="515ab963006320ae" providerId="Windows Live" clId="Web-{4D041D26-129F-4DA4-AB9B-E21DC7DBE14F}" dt="2019-11-21T09:58:00.913" v="193"/>
          <ac:spMkLst>
            <pc:docMk/>
            <pc:sldMk cId="1218809312" sldId="258"/>
            <ac:spMk id="17" creationId="{E08D4B6A-8113-4DFB-B82E-B60CAC8E0A50}"/>
          </ac:spMkLst>
        </pc:spChg>
        <pc:spChg chg="add del">
          <ac:chgData name="Rithie Natan" userId="515ab963006320ae" providerId="Windows Live" clId="Web-{4D041D26-129F-4DA4-AB9B-E21DC7DBE14F}" dt="2019-11-21T09:58:00.913" v="193"/>
          <ac:spMkLst>
            <pc:docMk/>
            <pc:sldMk cId="1218809312" sldId="258"/>
            <ac:spMk id="19" creationId="{9822E561-F97C-4CBB-A9A6-A6BF6317BC84}"/>
          </ac:spMkLst>
        </pc:spChg>
        <pc:spChg chg="add del">
          <ac:chgData name="Rithie Natan" userId="515ab963006320ae" providerId="Windows Live" clId="Web-{4D041D26-129F-4DA4-AB9B-E21DC7DBE14F}" dt="2019-11-21T09:58:00.913" v="193"/>
          <ac:spMkLst>
            <pc:docMk/>
            <pc:sldMk cId="1218809312" sldId="258"/>
            <ac:spMk id="21" creationId="{B01B0E58-A5C8-4CDA-A2E0-35DF94E59857}"/>
          </ac:spMkLst>
        </pc:spChg>
        <pc:spChg chg="add del">
          <ac:chgData name="Rithie Natan" userId="515ab963006320ae" providerId="Windows Live" clId="Web-{4D041D26-129F-4DA4-AB9B-E21DC7DBE14F}" dt="2019-11-21T09:57:52.194" v="192"/>
          <ac:spMkLst>
            <pc:docMk/>
            <pc:sldMk cId="1218809312" sldId="258"/>
            <ac:spMk id="23" creationId="{DD651B61-325E-4E73-8445-38B0DE8AAAB6}"/>
          </ac:spMkLst>
        </pc:spChg>
        <pc:spChg chg="add del">
          <ac:chgData name="Rithie Natan" userId="515ab963006320ae" providerId="Windows Live" clId="Web-{4D041D26-129F-4DA4-AB9B-E21DC7DBE14F}" dt="2019-11-21T09:57:52.194" v="192"/>
          <ac:spMkLst>
            <pc:docMk/>
            <pc:sldMk cId="1218809312" sldId="258"/>
            <ac:spMk id="24" creationId="{B42E5253-D3AC-4AC2-B766-8B34F13C2F5E}"/>
          </ac:spMkLst>
        </pc:spChg>
        <pc:spChg chg="add del">
          <ac:chgData name="Rithie Natan" userId="515ab963006320ae" providerId="Windows Live" clId="Web-{4D041D26-129F-4DA4-AB9B-E21DC7DBE14F}" dt="2019-11-21T09:57:52.194" v="192"/>
          <ac:spMkLst>
            <pc:docMk/>
            <pc:sldMk cId="1218809312" sldId="258"/>
            <ac:spMk id="25" creationId="{10AE8D57-436A-4073-9A75-15BB5949F8B4}"/>
          </ac:spMkLst>
        </pc:spChg>
        <pc:spChg chg="add del">
          <ac:chgData name="Rithie Natan" userId="515ab963006320ae" providerId="Windows Live" clId="Web-{4D041D26-129F-4DA4-AB9B-E21DC7DBE14F}" dt="2019-11-21T09:57:50.413" v="190"/>
          <ac:spMkLst>
            <pc:docMk/>
            <pc:sldMk cId="1218809312" sldId="258"/>
            <ac:spMk id="26" creationId="{DD651B61-325E-4E73-8445-38B0DE8AAAB6}"/>
          </ac:spMkLst>
        </pc:spChg>
        <pc:spChg chg="add del">
          <ac:chgData name="Rithie Natan" userId="515ab963006320ae" providerId="Windows Live" clId="Web-{4D041D26-129F-4DA4-AB9B-E21DC7DBE14F}" dt="2019-11-21T09:57:52.194" v="192"/>
          <ac:spMkLst>
            <pc:docMk/>
            <pc:sldMk cId="1218809312" sldId="258"/>
            <ac:spMk id="27" creationId="{E2852671-8EB6-4EAF-8AF8-65CF3FD66456}"/>
          </ac:spMkLst>
        </pc:spChg>
        <pc:spChg chg="add del">
          <ac:chgData name="Rithie Natan" userId="515ab963006320ae" providerId="Windows Live" clId="Web-{4D041D26-129F-4DA4-AB9B-E21DC7DBE14F}" dt="2019-11-21T09:57:50.413" v="190"/>
          <ac:spMkLst>
            <pc:docMk/>
            <pc:sldMk cId="1218809312" sldId="258"/>
            <ac:spMk id="28" creationId="{B42E5253-D3AC-4AC2-B766-8B34F13C2F5E}"/>
          </ac:spMkLst>
        </pc:spChg>
        <pc:spChg chg="add del">
          <ac:chgData name="Rithie Natan" userId="515ab963006320ae" providerId="Windows Live" clId="Web-{4D041D26-129F-4DA4-AB9B-E21DC7DBE14F}" dt="2019-11-21T09:57:52.194" v="192"/>
          <ac:spMkLst>
            <pc:docMk/>
            <pc:sldMk cId="1218809312" sldId="258"/>
            <ac:spMk id="29" creationId="{F7207B7B-5C57-458C-BE38-95D2CD7655BB}"/>
          </ac:spMkLst>
        </pc:spChg>
        <pc:spChg chg="add del">
          <ac:chgData name="Rithie Natan" userId="515ab963006320ae" providerId="Windows Live" clId="Web-{4D041D26-129F-4DA4-AB9B-E21DC7DBE14F}" dt="2019-11-21T09:57:50.413" v="190"/>
          <ac:spMkLst>
            <pc:docMk/>
            <pc:sldMk cId="1218809312" sldId="258"/>
            <ac:spMk id="30" creationId="{10AE8D57-436A-4073-9A75-15BB5949F8B4}"/>
          </ac:spMkLst>
        </pc:spChg>
        <pc:spChg chg="add del">
          <ac:chgData name="Rithie Natan" userId="515ab963006320ae" providerId="Windows Live" clId="Web-{4D041D26-129F-4DA4-AB9B-E21DC7DBE14F}" dt="2019-11-21T09:57:52.194" v="192"/>
          <ac:spMkLst>
            <pc:docMk/>
            <pc:sldMk cId="1218809312" sldId="258"/>
            <ac:spMk id="31" creationId="{9822E561-F97C-4CBB-A9A6-A6BF6317BC84}"/>
          </ac:spMkLst>
        </pc:spChg>
        <pc:spChg chg="add del">
          <ac:chgData name="Rithie Natan" userId="515ab963006320ae" providerId="Windows Live" clId="Web-{4D041D26-129F-4DA4-AB9B-E21DC7DBE14F}" dt="2019-11-21T09:57:50.413" v="190"/>
          <ac:spMkLst>
            <pc:docMk/>
            <pc:sldMk cId="1218809312" sldId="258"/>
            <ac:spMk id="32" creationId="{E2852671-8EB6-4EAF-8AF8-65CF3FD66456}"/>
          </ac:spMkLst>
        </pc:spChg>
        <pc:spChg chg="add del">
          <ac:chgData name="Rithie Natan" userId="515ab963006320ae" providerId="Windows Live" clId="Web-{4D041D26-129F-4DA4-AB9B-E21DC7DBE14F}" dt="2019-11-21T09:57:50.413" v="190"/>
          <ac:spMkLst>
            <pc:docMk/>
            <pc:sldMk cId="1218809312" sldId="258"/>
            <ac:spMk id="34" creationId="{26B4480E-B7FF-4481-890E-043A69AE6FE2}"/>
          </ac:spMkLst>
        </pc:spChg>
        <pc:spChg chg="add del">
          <ac:chgData name="Rithie Natan" userId="515ab963006320ae" providerId="Windows Live" clId="Web-{4D041D26-129F-4DA4-AB9B-E21DC7DBE14F}" dt="2019-11-21T09:57:52.194" v="192"/>
          <ac:spMkLst>
            <pc:docMk/>
            <pc:sldMk cId="1218809312" sldId="258"/>
            <ac:spMk id="38" creationId="{B01B0E58-A5C8-4CDA-A2E0-35DF94E59857}"/>
          </ac:spMkLst>
        </pc:spChg>
        <pc:grpChg chg="add del">
          <ac:chgData name="Rithie Natan" userId="515ab963006320ae" providerId="Windows Live" clId="Web-{4D041D26-129F-4DA4-AB9B-E21DC7DBE14F}" dt="2019-11-21T09:57:50.413" v="190"/>
          <ac:grpSpMkLst>
            <pc:docMk/>
            <pc:sldMk cId="1218809312" sldId="258"/>
            <ac:grpSpMk id="36" creationId="{79394E1F-0B5F-497D-B2A6-8383A2A54834}"/>
          </ac:grpSpMkLst>
        </pc:grpChg>
        <pc:picChg chg="add mod ord">
          <ac:chgData name="Rithie Natan" userId="515ab963006320ae" providerId="Windows Live" clId="Web-{4D041D26-129F-4DA4-AB9B-E21DC7DBE14F}" dt="2019-11-21T09:58:20.803" v="196"/>
          <ac:picMkLst>
            <pc:docMk/>
            <pc:sldMk cId="1218809312" sldId="258"/>
            <ac:picMk id="4" creationId="{E5262F09-7E81-40A7-99A0-5019CAB25F37}"/>
          </ac:picMkLst>
        </pc:picChg>
      </pc:sldChg>
      <pc:sldChg chg="addSp delSp modSp add replId">
        <pc:chgData name="Rithie Natan" userId="515ab963006320ae" providerId="Windows Live" clId="Web-{4D041D26-129F-4DA4-AB9B-E21DC7DBE14F}" dt="2019-11-21T10:01:01.551" v="258" actId="20577"/>
        <pc:sldMkLst>
          <pc:docMk/>
          <pc:sldMk cId="1077769933" sldId="259"/>
        </pc:sldMkLst>
        <pc:spChg chg="mod">
          <ac:chgData name="Rithie Natan" userId="515ab963006320ae" providerId="Windows Live" clId="Web-{4D041D26-129F-4DA4-AB9B-E21DC7DBE14F}" dt="2019-11-21T10:01:01.551" v="258" actId="20577"/>
          <ac:spMkLst>
            <pc:docMk/>
            <pc:sldMk cId="1077769933" sldId="259"/>
            <ac:spMk id="8" creationId="{25A162BF-EE54-4513-8D7B-028D898525F3}"/>
          </ac:spMkLst>
        </pc:spChg>
        <pc:picChg chg="add mod">
          <ac:chgData name="Rithie Natan" userId="515ab963006320ae" providerId="Windows Live" clId="Web-{4D041D26-129F-4DA4-AB9B-E21DC7DBE14F}" dt="2019-11-21T10:00:44.489" v="238" actId="1076"/>
          <ac:picMkLst>
            <pc:docMk/>
            <pc:sldMk cId="1077769933" sldId="259"/>
            <ac:picMk id="3" creationId="{C18BCB77-156A-4E01-87A2-A3AF50AEB964}"/>
          </ac:picMkLst>
        </pc:picChg>
        <pc:picChg chg="del">
          <ac:chgData name="Rithie Natan" userId="515ab963006320ae" providerId="Windows Live" clId="Web-{4D041D26-129F-4DA4-AB9B-E21DC7DBE14F}" dt="2019-11-21T09:59:05.865" v="233"/>
          <ac:picMkLst>
            <pc:docMk/>
            <pc:sldMk cId="1077769933" sldId="259"/>
            <ac:picMk id="4" creationId="{E5262F09-7E81-40A7-99A0-5019CAB25F37}"/>
          </ac:picMkLst>
        </pc:picChg>
      </pc:sldChg>
      <pc:sldChg chg="addSp delSp modSp add replId">
        <pc:chgData name="Rithie Natan" userId="515ab963006320ae" providerId="Windows Live" clId="Web-{4D041D26-129F-4DA4-AB9B-E21DC7DBE14F}" dt="2019-11-21T10:02:33.660" v="276" actId="1076"/>
        <pc:sldMkLst>
          <pc:docMk/>
          <pc:sldMk cId="2153970996" sldId="260"/>
        </pc:sldMkLst>
        <pc:spChg chg="mod">
          <ac:chgData name="Rithie Natan" userId="515ab963006320ae" providerId="Windows Live" clId="Web-{4D041D26-129F-4DA4-AB9B-E21DC7DBE14F}" dt="2019-11-21T10:01:26.082" v="263" actId="20577"/>
          <ac:spMkLst>
            <pc:docMk/>
            <pc:sldMk cId="2153970996" sldId="260"/>
            <ac:spMk id="8" creationId="{25A162BF-EE54-4513-8D7B-028D898525F3}"/>
          </ac:spMkLst>
        </pc:spChg>
        <pc:picChg chg="del">
          <ac:chgData name="Rithie Natan" userId="515ab963006320ae" providerId="Windows Live" clId="Web-{4D041D26-129F-4DA4-AB9B-E21DC7DBE14F}" dt="2019-11-21T10:01:28.317" v="266"/>
          <ac:picMkLst>
            <pc:docMk/>
            <pc:sldMk cId="2153970996" sldId="260"/>
            <ac:picMk id="3" creationId="{C18BCB77-156A-4E01-87A2-A3AF50AEB964}"/>
          </ac:picMkLst>
        </pc:picChg>
        <pc:picChg chg="add mod">
          <ac:chgData name="Rithie Natan" userId="515ab963006320ae" providerId="Windows Live" clId="Web-{4D041D26-129F-4DA4-AB9B-E21DC7DBE14F}" dt="2019-11-21T10:02:33.660" v="276" actId="1076"/>
          <ac:picMkLst>
            <pc:docMk/>
            <pc:sldMk cId="2153970996" sldId="260"/>
            <ac:picMk id="4" creationId="{B0A06D08-F1F4-4532-AA03-B1089769674B}"/>
          </ac:picMkLst>
        </pc:picChg>
      </pc:sldChg>
      <pc:sldChg chg="add replId">
        <pc:chgData name="Rithie Natan" userId="515ab963006320ae" providerId="Windows Live" clId="Web-{4D041D26-129F-4DA4-AB9B-E21DC7DBE14F}" dt="2019-11-21T10:02:40.519" v="277"/>
        <pc:sldMkLst>
          <pc:docMk/>
          <pc:sldMk cId="515840283" sldId="261"/>
        </pc:sldMkLst>
      </pc:sldChg>
      <pc:sldChg chg="addSp delSp modSp add replId">
        <pc:chgData name="Rithie Natan" userId="515ab963006320ae" providerId="Windows Live" clId="Web-{4D041D26-129F-4DA4-AB9B-E21DC7DBE14F}" dt="2019-11-21T10:06:50.548" v="298" actId="1076"/>
        <pc:sldMkLst>
          <pc:docMk/>
          <pc:sldMk cId="2784600737" sldId="262"/>
        </pc:sldMkLst>
        <pc:spChg chg="mod">
          <ac:chgData name="Rithie Natan" userId="515ab963006320ae" providerId="Windows Live" clId="Web-{4D041D26-129F-4DA4-AB9B-E21DC7DBE14F}" dt="2019-11-21T10:06:05.001" v="289" actId="20577"/>
          <ac:spMkLst>
            <pc:docMk/>
            <pc:sldMk cId="2784600737" sldId="262"/>
            <ac:spMk id="8" creationId="{25A162BF-EE54-4513-8D7B-028D898525F3}"/>
          </ac:spMkLst>
        </pc:spChg>
        <pc:picChg chg="add mod">
          <ac:chgData name="Rithie Natan" userId="515ab963006320ae" providerId="Windows Live" clId="Web-{4D041D26-129F-4DA4-AB9B-E21DC7DBE14F}" dt="2019-11-21T10:06:50.548" v="298" actId="1076"/>
          <ac:picMkLst>
            <pc:docMk/>
            <pc:sldMk cId="2784600737" sldId="262"/>
            <ac:picMk id="3" creationId="{DAAF7B33-397C-4F3B-8ED2-FAC8268216F2}"/>
          </ac:picMkLst>
        </pc:picChg>
        <pc:picChg chg="del">
          <ac:chgData name="Rithie Natan" userId="515ab963006320ae" providerId="Windows Live" clId="Web-{4D041D26-129F-4DA4-AB9B-E21DC7DBE14F}" dt="2019-11-21T10:06:09.314" v="291"/>
          <ac:picMkLst>
            <pc:docMk/>
            <pc:sldMk cId="2784600737" sldId="262"/>
            <ac:picMk id="4" creationId="{B0A06D08-F1F4-4532-AA03-B1089769674B}"/>
          </ac:picMkLst>
        </pc:picChg>
      </pc:sldChg>
      <pc:sldChg chg="addSp delSp modSp add replId">
        <pc:chgData name="Rithie Natan" userId="515ab963006320ae" providerId="Windows Live" clId="Web-{4D041D26-129F-4DA4-AB9B-E21DC7DBE14F}" dt="2019-11-21T10:08:48.534" v="348" actId="1076"/>
        <pc:sldMkLst>
          <pc:docMk/>
          <pc:sldMk cId="2970701771" sldId="263"/>
        </pc:sldMkLst>
        <pc:spChg chg="mod">
          <ac:chgData name="Rithie Natan" userId="515ab963006320ae" providerId="Windows Live" clId="Web-{4D041D26-129F-4DA4-AB9B-E21DC7DBE14F}" dt="2019-11-21T10:08:29.531" v="343" actId="20577"/>
          <ac:spMkLst>
            <pc:docMk/>
            <pc:sldMk cId="2970701771" sldId="263"/>
            <ac:spMk id="8" creationId="{25A162BF-EE54-4513-8D7B-028D898525F3}"/>
          </ac:spMkLst>
        </pc:spChg>
        <pc:picChg chg="del">
          <ac:chgData name="Rithie Natan" userId="515ab963006320ae" providerId="Windows Live" clId="Web-{4D041D26-129F-4DA4-AB9B-E21DC7DBE14F}" dt="2019-11-21T10:08:31.890" v="346"/>
          <ac:picMkLst>
            <pc:docMk/>
            <pc:sldMk cId="2970701771" sldId="263"/>
            <ac:picMk id="3" creationId="{DAAF7B33-397C-4F3B-8ED2-FAC8268216F2}"/>
          </ac:picMkLst>
        </pc:picChg>
        <pc:picChg chg="add mod">
          <ac:chgData name="Rithie Natan" userId="515ab963006320ae" providerId="Windows Live" clId="Web-{4D041D26-129F-4DA4-AB9B-E21DC7DBE14F}" dt="2019-11-21T10:08:48.534" v="348" actId="1076"/>
          <ac:picMkLst>
            <pc:docMk/>
            <pc:sldMk cId="2970701771" sldId="263"/>
            <ac:picMk id="4" creationId="{DFB0825B-6F4C-4502-8B81-471C10D19500}"/>
          </ac:picMkLst>
        </pc:picChg>
      </pc:sldChg>
      <pc:sldChg chg="addSp delSp modSp add replId">
        <pc:chgData name="Rithie Natan" userId="515ab963006320ae" providerId="Windows Live" clId="Web-{4D041D26-129F-4DA4-AB9B-E21DC7DBE14F}" dt="2019-11-21T10:10:17.330" v="364" actId="1076"/>
        <pc:sldMkLst>
          <pc:docMk/>
          <pc:sldMk cId="1905684057" sldId="264"/>
        </pc:sldMkLst>
        <pc:spChg chg="mod">
          <ac:chgData name="Rithie Natan" userId="515ab963006320ae" providerId="Windows Live" clId="Web-{4D041D26-129F-4DA4-AB9B-E21DC7DBE14F}" dt="2019-11-21T10:09:34.268" v="354" actId="20577"/>
          <ac:spMkLst>
            <pc:docMk/>
            <pc:sldMk cId="1905684057" sldId="264"/>
            <ac:spMk id="8" creationId="{25A162BF-EE54-4513-8D7B-028D898525F3}"/>
          </ac:spMkLst>
        </pc:spChg>
        <pc:picChg chg="add mod">
          <ac:chgData name="Rithie Natan" userId="515ab963006320ae" providerId="Windows Live" clId="Web-{4D041D26-129F-4DA4-AB9B-E21DC7DBE14F}" dt="2019-11-21T10:10:17.330" v="364" actId="1076"/>
          <ac:picMkLst>
            <pc:docMk/>
            <pc:sldMk cId="1905684057" sldId="264"/>
            <ac:picMk id="3" creationId="{1B0A4725-2C9C-4F3E-B099-A54E32DE38A0}"/>
          </ac:picMkLst>
        </pc:picChg>
        <pc:picChg chg="del">
          <ac:chgData name="Rithie Natan" userId="515ab963006320ae" providerId="Windows Live" clId="Web-{4D041D26-129F-4DA4-AB9B-E21DC7DBE14F}" dt="2019-11-21T10:09:35.534" v="357"/>
          <ac:picMkLst>
            <pc:docMk/>
            <pc:sldMk cId="1905684057" sldId="264"/>
            <ac:picMk id="4" creationId="{DFB0825B-6F4C-4502-8B81-471C10D19500}"/>
          </ac:picMkLst>
        </pc:picChg>
      </pc:sldChg>
      <pc:sldChg chg="addSp delSp modSp add replId">
        <pc:chgData name="Rithie Natan" userId="515ab963006320ae" providerId="Windows Live" clId="Web-{4D041D26-129F-4DA4-AB9B-E21DC7DBE14F}" dt="2019-11-21T10:15:52.780" v="399" actId="1076"/>
        <pc:sldMkLst>
          <pc:docMk/>
          <pc:sldMk cId="2515141805" sldId="265"/>
        </pc:sldMkLst>
        <pc:spChg chg="mod">
          <ac:chgData name="Rithie Natan" userId="515ab963006320ae" providerId="Windows Live" clId="Web-{4D041D26-129F-4DA4-AB9B-E21DC7DBE14F}" dt="2019-11-21T10:10:32.908" v="377" actId="20577"/>
          <ac:spMkLst>
            <pc:docMk/>
            <pc:sldMk cId="2515141805" sldId="265"/>
            <ac:spMk id="8" creationId="{25A162BF-EE54-4513-8D7B-028D898525F3}"/>
          </ac:spMkLst>
        </pc:spChg>
        <pc:picChg chg="del">
          <ac:chgData name="Rithie Natan" userId="515ab963006320ae" providerId="Windows Live" clId="Web-{4D041D26-129F-4DA4-AB9B-E21DC7DBE14F}" dt="2019-11-21T10:10:26.158" v="366"/>
          <ac:picMkLst>
            <pc:docMk/>
            <pc:sldMk cId="2515141805" sldId="265"/>
            <ac:picMk id="3" creationId="{1B0A4725-2C9C-4F3E-B099-A54E32DE38A0}"/>
          </ac:picMkLst>
        </pc:picChg>
        <pc:picChg chg="add del mod">
          <ac:chgData name="Rithie Natan" userId="515ab963006320ae" providerId="Windows Live" clId="Web-{4D041D26-129F-4DA4-AB9B-E21DC7DBE14F}" dt="2019-11-21T10:14:46.749" v="388"/>
          <ac:picMkLst>
            <pc:docMk/>
            <pc:sldMk cId="2515141805" sldId="265"/>
            <ac:picMk id="4" creationId="{A2D3AD66-F7EB-447B-8BE6-CD1F21B732F7}"/>
          </ac:picMkLst>
        </pc:picChg>
        <pc:picChg chg="add del mod">
          <ac:chgData name="Rithie Natan" userId="515ab963006320ae" providerId="Windows Live" clId="Web-{4D041D26-129F-4DA4-AB9B-E21DC7DBE14F}" dt="2019-11-21T10:15:24.874" v="392"/>
          <ac:picMkLst>
            <pc:docMk/>
            <pc:sldMk cId="2515141805" sldId="265"/>
            <ac:picMk id="9" creationId="{02EA4C3F-C790-4FC4-A6A5-EF731F813587}"/>
          </ac:picMkLst>
        </pc:picChg>
        <pc:picChg chg="add mod">
          <ac:chgData name="Rithie Natan" userId="515ab963006320ae" providerId="Windows Live" clId="Web-{4D041D26-129F-4DA4-AB9B-E21DC7DBE14F}" dt="2019-11-21T10:15:52.780" v="399" actId="1076"/>
          <ac:picMkLst>
            <pc:docMk/>
            <pc:sldMk cId="2515141805" sldId="265"/>
            <ac:picMk id="13" creationId="{BE98FDBD-DC91-43A6-836E-AB717367CF97}"/>
          </ac:picMkLst>
        </pc:picChg>
      </pc:sldChg>
      <pc:sldChg chg="addSp delSp modSp new mod setBg setClrOvrMap">
        <pc:chgData name="Rithie Natan" userId="515ab963006320ae" providerId="Windows Live" clId="Web-{4D041D26-129F-4DA4-AB9B-E21DC7DBE14F}" dt="2019-11-21T10:20:57.855" v="485" actId="14100"/>
        <pc:sldMkLst>
          <pc:docMk/>
          <pc:sldMk cId="2919246268" sldId="266"/>
        </pc:sldMkLst>
        <pc:spChg chg="mod">
          <ac:chgData name="Rithie Natan" userId="515ab963006320ae" providerId="Windows Live" clId="Web-{4D041D26-129F-4DA4-AB9B-E21DC7DBE14F}" dt="2019-11-21T10:20:47.542" v="481"/>
          <ac:spMkLst>
            <pc:docMk/>
            <pc:sldMk cId="2919246268" sldId="266"/>
            <ac:spMk id="2" creationId="{3F116A18-87D9-4FEE-B840-7BE5F7853D83}"/>
          </ac:spMkLst>
        </pc:spChg>
        <pc:spChg chg="mod">
          <ac:chgData name="Rithie Natan" userId="515ab963006320ae" providerId="Windows Live" clId="Web-{4D041D26-129F-4DA4-AB9B-E21DC7DBE14F}" dt="2019-11-21T10:20:47.542" v="481"/>
          <ac:spMkLst>
            <pc:docMk/>
            <pc:sldMk cId="2919246268" sldId="266"/>
            <ac:spMk id="3" creationId="{EFF81A8A-1BB7-41AE-A4A5-C66525F9C12C}"/>
          </ac:spMkLst>
        </pc:spChg>
        <pc:spChg chg="add del">
          <ac:chgData name="Rithie Natan" userId="515ab963006320ae" providerId="Windows Live" clId="Web-{4D041D26-129F-4DA4-AB9B-E21DC7DBE14F}" dt="2019-11-21T10:20:38.355" v="480"/>
          <ac:spMkLst>
            <pc:docMk/>
            <pc:sldMk cId="2919246268" sldId="266"/>
            <ac:spMk id="6" creationId="{DD651B61-325E-4E73-8445-38B0DE8AAAB6}"/>
          </ac:spMkLst>
        </pc:spChg>
        <pc:spChg chg="add del">
          <ac:chgData name="Rithie Natan" userId="515ab963006320ae" providerId="Windows Live" clId="Web-{4D041D26-129F-4DA4-AB9B-E21DC7DBE14F}" dt="2019-11-21T10:20:38.355" v="480"/>
          <ac:spMkLst>
            <pc:docMk/>
            <pc:sldMk cId="2919246268" sldId="266"/>
            <ac:spMk id="7" creationId="{B42E5253-D3AC-4AC2-B766-8B34F13C2F5E}"/>
          </ac:spMkLst>
        </pc:spChg>
        <pc:spChg chg="add del">
          <ac:chgData name="Rithie Natan" userId="515ab963006320ae" providerId="Windows Live" clId="Web-{4D041D26-129F-4DA4-AB9B-E21DC7DBE14F}" dt="2019-11-21T10:20:38.355" v="480"/>
          <ac:spMkLst>
            <pc:docMk/>
            <pc:sldMk cId="2919246268" sldId="266"/>
            <ac:spMk id="8" creationId="{10AE8D57-436A-4073-9A75-15BB5949F8B4}"/>
          </ac:spMkLst>
        </pc:spChg>
        <pc:spChg chg="add del">
          <ac:chgData name="Rithie Natan" userId="515ab963006320ae" providerId="Windows Live" clId="Web-{4D041D26-129F-4DA4-AB9B-E21DC7DBE14F}" dt="2019-11-21T10:20:31.714" v="478"/>
          <ac:spMkLst>
            <pc:docMk/>
            <pc:sldMk cId="2919246268" sldId="266"/>
            <ac:spMk id="9" creationId="{E6C8E6EB-4C59-429B-97E4-72A058CFC4FB}"/>
          </ac:spMkLst>
        </pc:spChg>
        <pc:spChg chg="add del">
          <ac:chgData name="Rithie Natan" userId="515ab963006320ae" providerId="Windows Live" clId="Web-{4D041D26-129F-4DA4-AB9B-E21DC7DBE14F}" dt="2019-11-21T10:20:38.355" v="480"/>
          <ac:spMkLst>
            <pc:docMk/>
            <pc:sldMk cId="2919246268" sldId="266"/>
            <ac:spMk id="10" creationId="{E2852671-8EB6-4EAF-8AF8-65CF3FD66456}"/>
          </ac:spMkLst>
        </pc:spChg>
        <pc:spChg chg="add del">
          <ac:chgData name="Rithie Natan" userId="515ab963006320ae" providerId="Windows Live" clId="Web-{4D041D26-129F-4DA4-AB9B-E21DC7DBE14F}" dt="2019-11-21T10:20:31.714" v="478"/>
          <ac:spMkLst>
            <pc:docMk/>
            <pc:sldMk cId="2919246268" sldId="266"/>
            <ac:spMk id="11" creationId="{B5B90362-AFCC-46A9-B41C-A257A8C5B314}"/>
          </ac:spMkLst>
        </pc:spChg>
        <pc:spChg chg="add del">
          <ac:chgData name="Rithie Natan" userId="515ab963006320ae" providerId="Windows Live" clId="Web-{4D041D26-129F-4DA4-AB9B-E21DC7DBE14F}" dt="2019-11-21T10:20:38.355" v="480"/>
          <ac:spMkLst>
            <pc:docMk/>
            <pc:sldMk cId="2919246268" sldId="266"/>
            <ac:spMk id="12" creationId="{26B4480E-B7FF-4481-890E-043A69AE6FE2}"/>
          </ac:spMkLst>
        </pc:spChg>
        <pc:spChg chg="add del">
          <ac:chgData name="Rithie Natan" userId="515ab963006320ae" providerId="Windows Live" clId="Web-{4D041D26-129F-4DA4-AB9B-E21DC7DBE14F}" dt="2019-11-21T10:20:31.714" v="478"/>
          <ac:spMkLst>
            <pc:docMk/>
            <pc:sldMk cId="2919246268" sldId="266"/>
            <ac:spMk id="13" creationId="{F71EF7F1-38BA-471D-8CD4-2A9AE8E35527}"/>
          </ac:spMkLst>
        </pc:spChg>
        <pc:spChg chg="add del">
          <ac:chgData name="Rithie Natan" userId="515ab963006320ae" providerId="Windows Live" clId="Web-{4D041D26-129F-4DA4-AB9B-E21DC7DBE14F}" dt="2019-11-21T10:20:38.355" v="480"/>
          <ac:spMkLst>
            <pc:docMk/>
            <pc:sldMk cId="2919246268" sldId="266"/>
            <ac:spMk id="14" creationId="{8C2840C6-6494-4E12-A428-2012DA7DDF8A}"/>
          </ac:spMkLst>
        </pc:spChg>
        <pc:spChg chg="add del">
          <ac:chgData name="Rithie Natan" userId="515ab963006320ae" providerId="Windows Live" clId="Web-{4D041D26-129F-4DA4-AB9B-E21DC7DBE14F}" dt="2019-11-21T10:20:31.714" v="478"/>
          <ac:spMkLst>
            <pc:docMk/>
            <pc:sldMk cId="2919246268" sldId="266"/>
            <ac:spMk id="15" creationId="{C0524398-BFB4-4C4A-8317-83B8729F9B26}"/>
          </ac:spMkLst>
        </pc:spChg>
        <pc:spChg chg="add del">
          <ac:chgData name="Rithie Natan" userId="515ab963006320ae" providerId="Windows Live" clId="Web-{4D041D26-129F-4DA4-AB9B-E21DC7DBE14F}" dt="2019-11-21T10:20:38.355" v="480"/>
          <ac:spMkLst>
            <pc:docMk/>
            <pc:sldMk cId="2919246268" sldId="266"/>
            <ac:spMk id="16" creationId="{8CF5084D-B617-4011-8406-A93B64723187}"/>
          </ac:spMkLst>
        </pc:spChg>
        <pc:spChg chg="add del">
          <ac:chgData name="Rithie Natan" userId="515ab963006320ae" providerId="Windows Live" clId="Web-{4D041D26-129F-4DA4-AB9B-E21DC7DBE14F}" dt="2019-11-21T10:20:31.714" v="478"/>
          <ac:spMkLst>
            <pc:docMk/>
            <pc:sldMk cId="2919246268" sldId="266"/>
            <ac:spMk id="17" creationId="{E08D4B6A-8113-4DFB-B82E-B60CAC8E0A50}"/>
          </ac:spMkLst>
        </pc:spChg>
        <pc:spChg chg="add">
          <ac:chgData name="Rithie Natan" userId="515ab963006320ae" providerId="Windows Live" clId="Web-{4D041D26-129F-4DA4-AB9B-E21DC7DBE14F}" dt="2019-11-21T10:20:47.542" v="481"/>
          <ac:spMkLst>
            <pc:docMk/>
            <pc:sldMk cId="2919246268" sldId="266"/>
            <ac:spMk id="18" creationId="{E6C8E6EB-4C59-429B-97E4-72A058CFC4FB}"/>
          </ac:spMkLst>
        </pc:spChg>
        <pc:spChg chg="add del">
          <ac:chgData name="Rithie Natan" userId="515ab963006320ae" providerId="Windows Live" clId="Web-{4D041D26-129F-4DA4-AB9B-E21DC7DBE14F}" dt="2019-11-21T10:20:31.714" v="478"/>
          <ac:spMkLst>
            <pc:docMk/>
            <pc:sldMk cId="2919246268" sldId="266"/>
            <ac:spMk id="19" creationId="{9822E561-F97C-4CBB-A9A6-A6BF6317BC84}"/>
          </ac:spMkLst>
        </pc:spChg>
        <pc:spChg chg="add">
          <ac:chgData name="Rithie Natan" userId="515ab963006320ae" providerId="Windows Live" clId="Web-{4D041D26-129F-4DA4-AB9B-E21DC7DBE14F}" dt="2019-11-21T10:20:47.542" v="481"/>
          <ac:spMkLst>
            <pc:docMk/>
            <pc:sldMk cId="2919246268" sldId="266"/>
            <ac:spMk id="20" creationId="{B5B90362-AFCC-46A9-B41C-A257A8C5B314}"/>
          </ac:spMkLst>
        </pc:spChg>
        <pc:spChg chg="add del">
          <ac:chgData name="Rithie Natan" userId="515ab963006320ae" providerId="Windows Live" clId="Web-{4D041D26-129F-4DA4-AB9B-E21DC7DBE14F}" dt="2019-11-21T10:20:31.714" v="478"/>
          <ac:spMkLst>
            <pc:docMk/>
            <pc:sldMk cId="2919246268" sldId="266"/>
            <ac:spMk id="21" creationId="{B01B0E58-A5C8-4CDA-A2E0-35DF94E59857}"/>
          </ac:spMkLst>
        </pc:spChg>
        <pc:spChg chg="add">
          <ac:chgData name="Rithie Natan" userId="515ab963006320ae" providerId="Windows Live" clId="Web-{4D041D26-129F-4DA4-AB9B-E21DC7DBE14F}" dt="2019-11-21T10:20:47.542" v="481"/>
          <ac:spMkLst>
            <pc:docMk/>
            <pc:sldMk cId="2919246268" sldId="266"/>
            <ac:spMk id="22" creationId="{F71EF7F1-38BA-471D-8CD4-2A9AE8E35527}"/>
          </ac:spMkLst>
        </pc:spChg>
        <pc:spChg chg="add">
          <ac:chgData name="Rithie Natan" userId="515ab963006320ae" providerId="Windows Live" clId="Web-{4D041D26-129F-4DA4-AB9B-E21DC7DBE14F}" dt="2019-11-21T10:20:47.542" v="481"/>
          <ac:spMkLst>
            <pc:docMk/>
            <pc:sldMk cId="2919246268" sldId="266"/>
            <ac:spMk id="23" creationId="{C0524398-BFB4-4C4A-8317-83B8729F9B26}"/>
          </ac:spMkLst>
        </pc:spChg>
        <pc:spChg chg="add">
          <ac:chgData name="Rithie Natan" userId="515ab963006320ae" providerId="Windows Live" clId="Web-{4D041D26-129F-4DA4-AB9B-E21DC7DBE14F}" dt="2019-11-21T10:20:47.542" v="481"/>
          <ac:spMkLst>
            <pc:docMk/>
            <pc:sldMk cId="2919246268" sldId="266"/>
            <ac:spMk id="24" creationId="{E08D4B6A-8113-4DFB-B82E-B60CAC8E0A50}"/>
          </ac:spMkLst>
        </pc:spChg>
        <pc:spChg chg="add">
          <ac:chgData name="Rithie Natan" userId="515ab963006320ae" providerId="Windows Live" clId="Web-{4D041D26-129F-4DA4-AB9B-E21DC7DBE14F}" dt="2019-11-21T10:20:47.542" v="481"/>
          <ac:spMkLst>
            <pc:docMk/>
            <pc:sldMk cId="2919246268" sldId="266"/>
            <ac:spMk id="25" creationId="{9822E561-F97C-4CBB-A9A6-A6BF6317BC84}"/>
          </ac:spMkLst>
        </pc:spChg>
        <pc:spChg chg="add">
          <ac:chgData name="Rithie Natan" userId="515ab963006320ae" providerId="Windows Live" clId="Web-{4D041D26-129F-4DA4-AB9B-E21DC7DBE14F}" dt="2019-11-21T10:20:47.542" v="481"/>
          <ac:spMkLst>
            <pc:docMk/>
            <pc:sldMk cId="2919246268" sldId="266"/>
            <ac:spMk id="26" creationId="{B01B0E58-A5C8-4CDA-A2E0-35DF94E59857}"/>
          </ac:spMkLst>
        </pc:spChg>
        <pc:picChg chg="add mod">
          <ac:chgData name="Rithie Natan" userId="515ab963006320ae" providerId="Windows Live" clId="Web-{4D041D26-129F-4DA4-AB9B-E21DC7DBE14F}" dt="2019-11-21T10:20:57.855" v="485" actId="14100"/>
          <ac:picMkLst>
            <pc:docMk/>
            <pc:sldMk cId="2919246268" sldId="266"/>
            <ac:picMk id="4" creationId="{4B02BBFC-A525-40C4-A7C0-65EB81E55A28}"/>
          </ac:picMkLst>
        </pc:picChg>
      </pc:sldChg>
      <pc:sldChg chg="add del replId">
        <pc:chgData name="Rithie Natan" userId="515ab963006320ae" providerId="Windows Live" clId="Web-{4D041D26-129F-4DA4-AB9B-E21DC7DBE14F}" dt="2019-11-21T10:16:02.420" v="401"/>
        <pc:sldMkLst>
          <pc:docMk/>
          <pc:sldMk cId="4274705985" sldId="266"/>
        </pc:sldMkLst>
      </pc:sldChg>
      <pc:sldChg chg="addSp delSp modSp add replId">
        <pc:chgData name="Rithie Natan" userId="515ab963006320ae" providerId="Windows Live" clId="Web-{4D041D26-129F-4DA4-AB9B-E21DC7DBE14F}" dt="2019-11-21T10:24:07.853" v="499"/>
        <pc:sldMkLst>
          <pc:docMk/>
          <pc:sldMk cId="4008403441" sldId="267"/>
        </pc:sldMkLst>
        <pc:spChg chg="mod">
          <ac:chgData name="Rithie Natan" userId="515ab963006320ae" providerId="Windows Live" clId="Web-{4D041D26-129F-4DA4-AB9B-E21DC7DBE14F}" dt="2019-11-21T10:21:29.761" v="493" actId="20577"/>
          <ac:spMkLst>
            <pc:docMk/>
            <pc:sldMk cId="4008403441" sldId="267"/>
            <ac:spMk id="3" creationId="{EFF81A8A-1BB7-41AE-A4A5-C66525F9C12C}"/>
          </ac:spMkLst>
        </pc:spChg>
        <pc:spChg chg="del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18" creationId="{E6C8E6EB-4C59-429B-97E4-72A058CFC4FB}"/>
          </ac:spMkLst>
        </pc:spChg>
        <pc:spChg chg="del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20" creationId="{B5B90362-AFCC-46A9-B41C-A257A8C5B314}"/>
          </ac:spMkLst>
        </pc:spChg>
        <pc:spChg chg="del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22" creationId="{F71EF7F1-38BA-471D-8CD4-2A9AE8E35527}"/>
          </ac:spMkLst>
        </pc:spChg>
        <pc:spChg chg="del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23" creationId="{C0524398-BFB4-4C4A-8317-83B8729F9B26}"/>
          </ac:spMkLst>
        </pc:spChg>
        <pc:spChg chg="del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24" creationId="{E08D4B6A-8113-4DFB-B82E-B60CAC8E0A50}"/>
          </ac:spMkLst>
        </pc:spChg>
        <pc:spChg chg="del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25" creationId="{9822E561-F97C-4CBB-A9A6-A6BF6317BC84}"/>
          </ac:spMkLst>
        </pc:spChg>
        <pc:spChg chg="del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26" creationId="{B01B0E58-A5C8-4CDA-A2E0-35DF94E59857}"/>
          </ac:spMkLst>
        </pc:spChg>
        <pc:spChg chg="add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31" creationId="{E6C8E6EB-4C59-429B-97E4-72A058CFC4FB}"/>
          </ac:spMkLst>
        </pc:spChg>
        <pc:spChg chg="add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33" creationId="{B5B90362-AFCC-46A9-B41C-A257A8C5B314}"/>
          </ac:spMkLst>
        </pc:spChg>
        <pc:spChg chg="add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35" creationId="{F71EF7F1-38BA-471D-8CD4-2A9AE8E35527}"/>
          </ac:spMkLst>
        </pc:spChg>
        <pc:spChg chg="add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37" creationId="{C0524398-BFB4-4C4A-8317-83B8729F9B26}"/>
          </ac:spMkLst>
        </pc:spChg>
        <pc:spChg chg="add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39" creationId="{E08D4B6A-8113-4DFB-B82E-B60CAC8E0A50}"/>
          </ac:spMkLst>
        </pc:spChg>
        <pc:spChg chg="add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41" creationId="{9822E561-F97C-4CBB-A9A6-A6BF6317BC84}"/>
          </ac:spMkLst>
        </pc:spChg>
        <pc:spChg chg="add">
          <ac:chgData name="Rithie Natan" userId="515ab963006320ae" providerId="Windows Live" clId="Web-{4D041D26-129F-4DA4-AB9B-E21DC7DBE14F}" dt="2019-11-21T10:24:07.853" v="499"/>
          <ac:spMkLst>
            <pc:docMk/>
            <pc:sldMk cId="4008403441" sldId="267"/>
            <ac:spMk id="43" creationId="{B01B0E58-A5C8-4CDA-A2E0-35DF94E59857}"/>
          </ac:spMkLst>
        </pc:spChg>
        <pc:picChg chg="del">
          <ac:chgData name="Rithie Natan" userId="515ab963006320ae" providerId="Windows Live" clId="Web-{4D041D26-129F-4DA4-AB9B-E21DC7DBE14F}" dt="2019-11-21T10:21:33.636" v="496"/>
          <ac:picMkLst>
            <pc:docMk/>
            <pc:sldMk cId="4008403441" sldId="267"/>
            <ac:picMk id="4" creationId="{4B02BBFC-A525-40C4-A7C0-65EB81E55A28}"/>
          </ac:picMkLst>
        </pc:picChg>
        <pc:picChg chg="add mod">
          <ac:chgData name="Rithie Natan" userId="515ab963006320ae" providerId="Windows Live" clId="Web-{4D041D26-129F-4DA4-AB9B-E21DC7DBE14F}" dt="2019-11-21T10:24:07.853" v="499"/>
          <ac:picMkLst>
            <pc:docMk/>
            <pc:sldMk cId="4008403441" sldId="267"/>
            <ac:picMk id="5" creationId="{E40F2873-A552-4E59-81C7-8D7B38C7C210}"/>
          </ac:picMkLst>
        </pc:picChg>
      </pc:sldChg>
      <pc:sldChg chg="addSp delSp modSp add replId">
        <pc:chgData name="Rithie Natan" userId="515ab963006320ae" providerId="Windows Live" clId="Web-{4D041D26-129F-4DA4-AB9B-E21DC7DBE14F}" dt="2019-11-21T10:27:52.479" v="513" actId="1076"/>
        <pc:sldMkLst>
          <pc:docMk/>
          <pc:sldMk cId="460880390" sldId="268"/>
        </pc:sldMkLst>
        <pc:spChg chg="mod">
          <ac:chgData name="Rithie Natan" userId="515ab963006320ae" providerId="Windows Live" clId="Web-{4D041D26-129F-4DA4-AB9B-E21DC7DBE14F}" dt="2019-11-21T10:24:38.872" v="505" actId="20577"/>
          <ac:spMkLst>
            <pc:docMk/>
            <pc:sldMk cId="460880390" sldId="268"/>
            <ac:spMk id="3" creationId="{EFF81A8A-1BB7-41AE-A4A5-C66525F9C12C}"/>
          </ac:spMkLst>
        </pc:spChg>
        <pc:picChg chg="add mod">
          <ac:chgData name="Rithie Natan" userId="515ab963006320ae" providerId="Windows Live" clId="Web-{4D041D26-129F-4DA4-AB9B-E21DC7DBE14F}" dt="2019-11-21T10:27:52.479" v="513" actId="1076"/>
          <ac:picMkLst>
            <pc:docMk/>
            <pc:sldMk cId="460880390" sldId="268"/>
            <ac:picMk id="4" creationId="{6839D0D5-B32D-4D90-8941-2340E2F848E1}"/>
          </ac:picMkLst>
        </pc:picChg>
        <pc:picChg chg="del">
          <ac:chgData name="Rithie Natan" userId="515ab963006320ae" providerId="Windows Live" clId="Web-{4D041D26-129F-4DA4-AB9B-E21DC7DBE14F}" dt="2019-11-21T10:24:44.200" v="508"/>
          <ac:picMkLst>
            <pc:docMk/>
            <pc:sldMk cId="460880390" sldId="268"/>
            <ac:picMk id="5" creationId="{E40F2873-A552-4E59-81C7-8D7B38C7C210}"/>
          </ac:picMkLst>
        </pc:picChg>
      </pc:sldChg>
      <pc:sldChg chg="add del replId">
        <pc:chgData name="Rithie Natan" userId="515ab963006320ae" providerId="Windows Live" clId="Web-{4D041D26-129F-4DA4-AB9B-E21DC7DBE14F}" dt="2019-11-21T10:29:54.322" v="517"/>
        <pc:sldMkLst>
          <pc:docMk/>
          <pc:sldMk cId="158825267" sldId="269"/>
        </pc:sldMkLst>
      </pc:sldChg>
      <pc:sldChg chg="modSp new">
        <pc:chgData name="Rithie Natan" userId="515ab963006320ae" providerId="Windows Live" clId="Web-{4D041D26-129F-4DA4-AB9B-E21DC7DBE14F}" dt="2019-11-21T10:32:58.476" v="900" actId="20577"/>
        <pc:sldMkLst>
          <pc:docMk/>
          <pc:sldMk cId="3552082661" sldId="269"/>
        </pc:sldMkLst>
        <pc:spChg chg="mod">
          <ac:chgData name="Rithie Natan" userId="515ab963006320ae" providerId="Windows Live" clId="Web-{4D041D26-129F-4DA4-AB9B-E21DC7DBE14F}" dt="2019-11-21T10:30:22.150" v="562" actId="20577"/>
          <ac:spMkLst>
            <pc:docMk/>
            <pc:sldMk cId="3552082661" sldId="269"/>
            <ac:spMk id="2" creationId="{8CE0BD6B-F095-47B4-8FD0-4B5EA37F7D74}"/>
          </ac:spMkLst>
        </pc:spChg>
        <pc:spChg chg="mod">
          <ac:chgData name="Rithie Natan" userId="515ab963006320ae" providerId="Windows Live" clId="Web-{4D041D26-129F-4DA4-AB9B-E21DC7DBE14F}" dt="2019-11-21T10:32:58.476" v="900" actId="20577"/>
          <ac:spMkLst>
            <pc:docMk/>
            <pc:sldMk cId="3552082661" sldId="269"/>
            <ac:spMk id="3" creationId="{85022942-8C3D-4396-BFAD-F738E5643B87}"/>
          </ac:spMkLst>
        </pc:spChg>
      </pc:sldChg>
      <pc:sldChg chg="add del replId">
        <pc:chgData name="Rithie Natan" userId="515ab963006320ae" providerId="Windows Live" clId="Web-{4D041D26-129F-4DA4-AB9B-E21DC7DBE14F}" dt="2019-11-21T10:29:47.353" v="516"/>
        <pc:sldMkLst>
          <pc:docMk/>
          <pc:sldMk cId="2996561429" sldId="270"/>
        </pc:sldMkLst>
      </pc:sldChg>
      <pc:sldMasterChg chg="del delSldLayout">
        <pc:chgData name="Rithie Natan" userId="515ab963006320ae" providerId="Windows Live" clId="Web-{4D041D26-129F-4DA4-AB9B-E21DC7DBE14F}" dt="2019-11-21T09:47:53.287" v="0"/>
        <pc:sldMasterMkLst>
          <pc:docMk/>
          <pc:sldMasterMk cId="2675746937" sldId="2147483648"/>
        </pc:sldMasterMkLst>
        <pc:sldLayoutChg chg="del">
          <pc:chgData name="Rithie Natan" userId="515ab963006320ae" providerId="Windows Live" clId="Web-{4D041D26-129F-4DA4-AB9B-E21DC7DBE14F}" dt="2019-11-21T09:47:53.287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Rithie Natan" userId="515ab963006320ae" providerId="Windows Live" clId="Web-{4D041D26-129F-4DA4-AB9B-E21DC7DBE14F}" dt="2019-11-21T09:47:53.287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Rithie Natan" userId="515ab963006320ae" providerId="Windows Live" clId="Web-{4D041D26-129F-4DA4-AB9B-E21DC7DBE14F}" dt="2019-11-21T09:47:53.287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Rithie Natan" userId="515ab963006320ae" providerId="Windows Live" clId="Web-{4D041D26-129F-4DA4-AB9B-E21DC7DBE14F}" dt="2019-11-21T09:47:53.287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Rithie Natan" userId="515ab963006320ae" providerId="Windows Live" clId="Web-{4D041D26-129F-4DA4-AB9B-E21DC7DBE14F}" dt="2019-11-21T09:47:53.287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Rithie Natan" userId="515ab963006320ae" providerId="Windows Live" clId="Web-{4D041D26-129F-4DA4-AB9B-E21DC7DBE14F}" dt="2019-11-21T09:47:53.287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Rithie Natan" userId="515ab963006320ae" providerId="Windows Live" clId="Web-{4D041D26-129F-4DA4-AB9B-E21DC7DBE14F}" dt="2019-11-21T09:47:53.287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Rithie Natan" userId="515ab963006320ae" providerId="Windows Live" clId="Web-{4D041D26-129F-4DA4-AB9B-E21DC7DBE14F}" dt="2019-11-21T09:47:53.287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Rithie Natan" userId="515ab963006320ae" providerId="Windows Live" clId="Web-{4D041D26-129F-4DA4-AB9B-E21DC7DBE14F}" dt="2019-11-21T09:47:53.287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Rithie Natan" userId="515ab963006320ae" providerId="Windows Live" clId="Web-{4D041D26-129F-4DA4-AB9B-E21DC7DBE14F}" dt="2019-11-21T09:47:53.287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Rithie Natan" userId="515ab963006320ae" providerId="Windows Live" clId="Web-{4D041D26-129F-4DA4-AB9B-E21DC7DBE14F}" dt="2019-11-21T09:47:53.287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Rithie Natan" userId="515ab963006320ae" providerId="Windows Live" clId="Web-{4D041D26-129F-4DA4-AB9B-E21DC7DBE14F}" dt="2019-11-21T09:47:53.287" v="0"/>
        <pc:sldMasterMkLst>
          <pc:docMk/>
          <pc:sldMasterMk cId="4061580742" sldId="2147483763"/>
        </pc:sldMasterMkLst>
        <pc:sldLayoutChg chg="add">
          <pc:chgData name="Rithie Natan" userId="515ab963006320ae" providerId="Windows Live" clId="Web-{4D041D26-129F-4DA4-AB9B-E21DC7DBE14F}" dt="2019-11-21T09:47:53.287" v="0"/>
          <pc:sldLayoutMkLst>
            <pc:docMk/>
            <pc:sldMasterMk cId="4061580742" sldId="2147483763"/>
            <pc:sldLayoutMk cId="2374364772" sldId="2147483752"/>
          </pc:sldLayoutMkLst>
        </pc:sldLayoutChg>
        <pc:sldLayoutChg chg="add">
          <pc:chgData name="Rithie Natan" userId="515ab963006320ae" providerId="Windows Live" clId="Web-{4D041D26-129F-4DA4-AB9B-E21DC7DBE14F}" dt="2019-11-21T09:47:53.287" v="0"/>
          <pc:sldLayoutMkLst>
            <pc:docMk/>
            <pc:sldMasterMk cId="4061580742" sldId="2147483763"/>
            <pc:sldLayoutMk cId="1871514767" sldId="2147483753"/>
          </pc:sldLayoutMkLst>
        </pc:sldLayoutChg>
        <pc:sldLayoutChg chg="add">
          <pc:chgData name="Rithie Natan" userId="515ab963006320ae" providerId="Windows Live" clId="Web-{4D041D26-129F-4DA4-AB9B-E21DC7DBE14F}" dt="2019-11-21T09:47:53.287" v="0"/>
          <pc:sldLayoutMkLst>
            <pc:docMk/>
            <pc:sldMasterMk cId="4061580742" sldId="2147483763"/>
            <pc:sldLayoutMk cId="3395493350" sldId="2147483754"/>
          </pc:sldLayoutMkLst>
        </pc:sldLayoutChg>
        <pc:sldLayoutChg chg="add">
          <pc:chgData name="Rithie Natan" userId="515ab963006320ae" providerId="Windows Live" clId="Web-{4D041D26-129F-4DA4-AB9B-E21DC7DBE14F}" dt="2019-11-21T09:47:53.287" v="0"/>
          <pc:sldLayoutMkLst>
            <pc:docMk/>
            <pc:sldMasterMk cId="4061580742" sldId="2147483763"/>
            <pc:sldLayoutMk cId="2613957397" sldId="2147483755"/>
          </pc:sldLayoutMkLst>
        </pc:sldLayoutChg>
        <pc:sldLayoutChg chg="add">
          <pc:chgData name="Rithie Natan" userId="515ab963006320ae" providerId="Windows Live" clId="Web-{4D041D26-129F-4DA4-AB9B-E21DC7DBE14F}" dt="2019-11-21T09:47:53.287" v="0"/>
          <pc:sldLayoutMkLst>
            <pc:docMk/>
            <pc:sldMasterMk cId="4061580742" sldId="2147483763"/>
            <pc:sldLayoutMk cId="3351502020" sldId="2147483756"/>
          </pc:sldLayoutMkLst>
        </pc:sldLayoutChg>
        <pc:sldLayoutChg chg="add">
          <pc:chgData name="Rithie Natan" userId="515ab963006320ae" providerId="Windows Live" clId="Web-{4D041D26-129F-4DA4-AB9B-E21DC7DBE14F}" dt="2019-11-21T09:47:53.287" v="0"/>
          <pc:sldLayoutMkLst>
            <pc:docMk/>
            <pc:sldMasterMk cId="4061580742" sldId="2147483763"/>
            <pc:sldLayoutMk cId="1142575261" sldId="2147483757"/>
          </pc:sldLayoutMkLst>
        </pc:sldLayoutChg>
        <pc:sldLayoutChg chg="add">
          <pc:chgData name="Rithie Natan" userId="515ab963006320ae" providerId="Windows Live" clId="Web-{4D041D26-129F-4DA4-AB9B-E21DC7DBE14F}" dt="2019-11-21T09:47:53.287" v="0"/>
          <pc:sldLayoutMkLst>
            <pc:docMk/>
            <pc:sldMasterMk cId="4061580742" sldId="2147483763"/>
            <pc:sldLayoutMk cId="3138633691" sldId="2147483758"/>
          </pc:sldLayoutMkLst>
        </pc:sldLayoutChg>
        <pc:sldLayoutChg chg="add">
          <pc:chgData name="Rithie Natan" userId="515ab963006320ae" providerId="Windows Live" clId="Web-{4D041D26-129F-4DA4-AB9B-E21DC7DBE14F}" dt="2019-11-21T09:47:53.287" v="0"/>
          <pc:sldLayoutMkLst>
            <pc:docMk/>
            <pc:sldMasterMk cId="4061580742" sldId="2147483763"/>
            <pc:sldLayoutMk cId="721112423" sldId="2147483759"/>
          </pc:sldLayoutMkLst>
        </pc:sldLayoutChg>
        <pc:sldLayoutChg chg="add">
          <pc:chgData name="Rithie Natan" userId="515ab963006320ae" providerId="Windows Live" clId="Web-{4D041D26-129F-4DA4-AB9B-E21DC7DBE14F}" dt="2019-11-21T09:47:53.287" v="0"/>
          <pc:sldLayoutMkLst>
            <pc:docMk/>
            <pc:sldMasterMk cId="4061580742" sldId="2147483763"/>
            <pc:sldLayoutMk cId="180996363" sldId="2147483760"/>
          </pc:sldLayoutMkLst>
        </pc:sldLayoutChg>
        <pc:sldLayoutChg chg="add">
          <pc:chgData name="Rithie Natan" userId="515ab963006320ae" providerId="Windows Live" clId="Web-{4D041D26-129F-4DA4-AB9B-E21DC7DBE14F}" dt="2019-11-21T09:47:53.287" v="0"/>
          <pc:sldLayoutMkLst>
            <pc:docMk/>
            <pc:sldMasterMk cId="4061580742" sldId="2147483763"/>
            <pc:sldLayoutMk cId="1127928967" sldId="2147483761"/>
          </pc:sldLayoutMkLst>
        </pc:sldLayoutChg>
        <pc:sldLayoutChg chg="add">
          <pc:chgData name="Rithie Natan" userId="515ab963006320ae" providerId="Windows Live" clId="Web-{4D041D26-129F-4DA4-AB9B-E21DC7DBE14F}" dt="2019-11-21T09:47:53.287" v="0"/>
          <pc:sldLayoutMkLst>
            <pc:docMk/>
            <pc:sldMasterMk cId="4061580742" sldId="2147483763"/>
            <pc:sldLayoutMk cId="3534142434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6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1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4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0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7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5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60" r:id="rId10"/>
    <p:sldLayoutId id="214748375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de-DE" sz="4800" dirty="0" err="1">
                <a:solidFill>
                  <a:schemeClr val="tx2"/>
                </a:solidFill>
              </a:rPr>
              <a:t>Gerenciamento</a:t>
            </a:r>
            <a:r>
              <a:rPr lang="de-DE" sz="4800" dirty="0">
                <a:solidFill>
                  <a:schemeClr val="tx2"/>
                </a:solidFill>
              </a:rPr>
              <a:t> de FILA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84641" y="1027034"/>
            <a:ext cx="3546077" cy="3703320"/>
          </a:xfrm>
          <a:ln w="57150">
            <a:noFill/>
          </a:ln>
        </p:spPr>
        <p:txBody>
          <a:bodyPr anchor="b">
            <a:normAutofit/>
          </a:bodyPr>
          <a:lstStyle/>
          <a:p>
            <a:r>
              <a:rPr lang="de-DE" sz="3200" dirty="0" err="1">
                <a:solidFill>
                  <a:srgbClr val="FFFFFF"/>
                </a:solidFill>
              </a:rPr>
              <a:t>outback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pacotes</a:t>
            </a:r>
            <a:endParaRPr lang="en-US" cap="all" dirty="0" err="1">
              <a:solidFill>
                <a:srgbClr val="FFFFFF"/>
              </a:solidFill>
            </a:endParaRPr>
          </a:p>
        </p:txBody>
      </p:sp>
      <p:pic>
        <p:nvPicPr>
          <p:cNvPr id="13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98FDBD-DC91-43A6-836E-AB717367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59" y="1971215"/>
            <a:ext cx="4093580" cy="29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16A18-87D9-4FEE-B840-7BE5F785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PADRÕES DE PROJETOS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1A8A-1BB7-41AE-A4A5-C66525F9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 dirty="0">
                <a:solidFill>
                  <a:schemeClr val="accent1"/>
                </a:solidFill>
              </a:rPr>
              <a:t>Builder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02BBFC-A525-40C4-A7C0-65EB81E55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6" r="3" b="1371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46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16A18-87D9-4FEE-B840-7BE5F785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PADRÕES DE PROJETOS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1A8A-1BB7-41AE-A4A5-C66525F9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 dirty="0">
                <a:solidFill>
                  <a:schemeClr val="accent1"/>
                </a:solidFill>
              </a:rPr>
              <a:t>proxy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0F2873-A552-4E59-81C7-8D7B38C7C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03" r="-5" b="1457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0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16A18-87D9-4FEE-B840-7BE5F785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PADRÕES DE PROJETOS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1A8A-1BB7-41AE-A4A5-C66525F9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 dirty="0">
                <a:solidFill>
                  <a:schemeClr val="accent1"/>
                </a:solidFill>
              </a:rPr>
              <a:t>OBSERVER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6839D0D5-B32D-4D90-8941-2340E2F8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16" y="1957602"/>
            <a:ext cx="7141579" cy="24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0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C7FC21-5069-4D1A-BB9A-1CA0A276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3CEF7-48F1-4C2B-8F4A-B01DD419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2" y="4659086"/>
            <a:ext cx="4476811" cy="1225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 err="1">
                <a:solidFill>
                  <a:srgbClr val="FFFFFF"/>
                </a:solidFill>
              </a:rPr>
              <a:t>Tela</a:t>
            </a:r>
            <a:r>
              <a:rPr lang="en-US" sz="1600" cap="all" dirty="0">
                <a:solidFill>
                  <a:srgbClr val="FFFFFF"/>
                </a:solidFill>
              </a:rPr>
              <a:t> </a:t>
            </a:r>
            <a:r>
              <a:rPr lang="en-US" sz="1600" cap="all" dirty="0" err="1">
                <a:solidFill>
                  <a:srgbClr val="FFFFFF"/>
                </a:solidFill>
              </a:rPr>
              <a:t>inicial</a:t>
            </a:r>
            <a:r>
              <a:rPr lang="en-US" sz="1600" cap="all" dirty="0">
                <a:solidFill>
                  <a:srgbClr val="FFFFFF"/>
                </a:solidFill>
              </a:rPr>
              <a:t>, login e cadastro</a:t>
            </a:r>
            <a:endParaRPr lang="en-US" sz="1600" cap="all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4" name="Imagem 4" descr="Uma imagem contendo texto, screenshot&#10;&#10;Descrição gerada com muito alta confiança">
            <a:extLst>
              <a:ext uri="{FF2B5EF4-FFF2-40B4-BE49-F238E27FC236}">
                <a16:creationId xmlns:a16="http://schemas.microsoft.com/office/drawing/2014/main" id="{BA10013D-E0C6-45CD-A04B-5A3473AB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25" y="608797"/>
            <a:ext cx="4957865" cy="5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3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C7FC21-5069-4D1A-BB9A-1CA0A276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3CEF7-48F1-4C2B-8F4A-B01DD419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2" y="4659086"/>
            <a:ext cx="4476811" cy="1225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 err="1">
                <a:solidFill>
                  <a:srgbClr val="FFFFFF"/>
                </a:solidFill>
              </a:rPr>
              <a:t>Telas</a:t>
            </a:r>
            <a:r>
              <a:rPr lang="en-US" sz="1600" cap="all" dirty="0">
                <a:solidFill>
                  <a:srgbClr val="FFFFFF"/>
                </a:solidFill>
              </a:rPr>
              <a:t> de </a:t>
            </a:r>
            <a:r>
              <a:rPr lang="en-US" sz="1600" cap="all" dirty="0" err="1">
                <a:solidFill>
                  <a:srgbClr val="FFFFFF"/>
                </a:solidFill>
              </a:rPr>
              <a:t>gerente</a:t>
            </a:r>
            <a:endParaRPr lang="en-US" sz="1600" cap="all" dirty="0" err="1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5" name="Imagem 8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E17ABD66-D7AD-419B-81C7-D0DCACE9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4" y="883728"/>
            <a:ext cx="6257364" cy="50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C7FC21-5069-4D1A-BB9A-1CA0A276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3CEF7-48F1-4C2B-8F4A-B01DD419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2" y="4659086"/>
            <a:ext cx="4476811" cy="1225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 err="1">
                <a:solidFill>
                  <a:srgbClr val="FFFFFF"/>
                </a:solidFill>
              </a:rPr>
              <a:t>Telas</a:t>
            </a:r>
            <a:r>
              <a:rPr lang="en-US" sz="1600" cap="all" dirty="0">
                <a:solidFill>
                  <a:srgbClr val="FFFFFF"/>
                </a:solidFill>
              </a:rPr>
              <a:t> de </a:t>
            </a:r>
            <a:r>
              <a:rPr lang="en-US" sz="1600" cap="all" dirty="0" err="1">
                <a:solidFill>
                  <a:srgbClr val="FFFFFF"/>
                </a:solidFill>
              </a:rPr>
              <a:t>cliente</a:t>
            </a:r>
            <a:endParaRPr lang="en-US" sz="1600" cap="all" dirty="0" err="1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4" name="Imagem 8" descr="Uma imagem contendo texto, screenshot&#10;&#10;Descrição gerada com muito alta confiança">
            <a:extLst>
              <a:ext uri="{FF2B5EF4-FFF2-40B4-BE49-F238E27FC236}">
                <a16:creationId xmlns:a16="http://schemas.microsoft.com/office/drawing/2014/main" id="{91EF03B9-E441-4A0A-B8B0-E0D1C774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47" y="883442"/>
            <a:ext cx="6194611" cy="48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6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BD6B-F095-47B4-8FD0-4B5EA37F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Fechamento</a:t>
            </a:r>
            <a:r>
              <a:rPr lang="en-US" dirty="0"/>
              <a:t> – </a:t>
            </a:r>
            <a:r>
              <a:rPr lang="en-US" dirty="0" err="1"/>
              <a:t>escalabilidade</a:t>
            </a:r>
            <a:r>
              <a:rPr lang="en-US" dirty="0"/>
              <a:t> do </a:t>
            </a:r>
            <a:r>
              <a:rPr lang="en-US" dirty="0" err="1"/>
              <a:t>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2942-8C3D-4396-BFAD-F738E564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funções</a:t>
            </a:r>
            <a:endParaRPr lang="en-US"/>
          </a:p>
          <a:p>
            <a:pPr marL="629920" lvl="1" indent="-305435"/>
            <a:r>
              <a:rPr lang="en-US" dirty="0" err="1"/>
              <a:t>Cardápios</a:t>
            </a:r>
            <a:r>
              <a:rPr lang="en-US" dirty="0"/>
              <a:t>;</a:t>
            </a:r>
          </a:p>
          <a:p>
            <a:pPr marL="629920" lvl="1" indent="-305435"/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gastos</a:t>
            </a:r>
            <a:r>
              <a:rPr lang="en-US" dirty="0"/>
              <a:t>;</a:t>
            </a:r>
          </a:p>
          <a:p>
            <a:pPr marL="629920" lvl="1" indent="-305435"/>
            <a:r>
              <a:rPr lang="en-US" dirty="0" err="1"/>
              <a:t>Precisão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estimativa</a:t>
            </a:r>
            <a:r>
              <a:rPr lang="en-US" dirty="0"/>
              <a:t> de </a:t>
            </a:r>
            <a:r>
              <a:rPr lang="en-US" dirty="0" err="1"/>
              <a:t>espera</a:t>
            </a:r>
            <a:r>
              <a:rPr lang="en-US" dirty="0"/>
              <a:t>;</a:t>
            </a:r>
          </a:p>
          <a:p>
            <a:pPr marL="305435" indent="-305435">
              <a:lnSpc>
                <a:spcPct val="100000"/>
              </a:lnSpc>
            </a:pPr>
            <a:r>
              <a:rPr lang="en-US" dirty="0"/>
              <a:t>O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replicado</a:t>
            </a:r>
            <a:r>
              <a:rPr lang="en-US" dirty="0"/>
              <a:t> de forma </a:t>
            </a:r>
            <a:r>
              <a:rPr lang="en-US" dirty="0" err="1"/>
              <a:t>idependênte</a:t>
            </a:r>
            <a:r>
              <a:rPr lang="en-US" dirty="0"/>
              <a:t> para outros </a:t>
            </a:r>
            <a:r>
              <a:rPr lang="en-US" dirty="0" err="1"/>
              <a:t>estabelecimentos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08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855D9-0F20-43F5-B6CC-BC69C9D9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Escolha do 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D0BD-91E9-46D0-A87A-D3682700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>
                <a:solidFill>
                  <a:schemeClr val="accent1"/>
                </a:solidFill>
              </a:rPr>
              <a:t>Motivação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998C676E-438F-455E-80C2-735902AF7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8" r="11498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4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CASO DE USO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5262F09-7E81-40A7-99A0-5019CAB2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182976"/>
            <a:ext cx="6831503" cy="44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9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ATIVIDADEs - 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cADASTRO</a:t>
            </a:r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 DE CLIENTE</a:t>
            </a:r>
            <a:endParaRPr lang="en-US" cap="all" dirty="0">
              <a:solidFill>
                <a:srgbClr val="FFFFFF"/>
              </a:solidFill>
            </a:endParaRPr>
          </a:p>
        </p:txBody>
      </p:sp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18BCB77-156A-4E01-87A2-A3AF50AE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16" y="941929"/>
            <a:ext cx="6929377" cy="495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69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ATIVIDADEs - 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cADASTRO</a:t>
            </a:r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gerente</a:t>
            </a:r>
            <a:endParaRPr lang="en-US" cap="all" dirty="0" err="1">
              <a:solidFill>
                <a:srgbClr val="FFFFFF"/>
              </a:solidFill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0A06D08-F1F4-4532-AA03-B1089769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71" y="675774"/>
            <a:ext cx="4961680" cy="54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70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ATIVIDADEs - 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cADASTRO</a:t>
            </a:r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gerente</a:t>
            </a:r>
            <a:endParaRPr lang="en-US" cap="all" dirty="0" err="1">
              <a:solidFill>
                <a:srgbClr val="FFFFFF"/>
              </a:solidFill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0A06D08-F1F4-4532-AA03-B1089769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71" y="675774"/>
            <a:ext cx="4961680" cy="54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40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ATIVIDADEs - check-in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na</a:t>
            </a:r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 fila</a:t>
            </a:r>
            <a:endParaRPr lang="en-US" cap="all" dirty="0">
              <a:solidFill>
                <a:srgbClr val="FFFFFF"/>
              </a:solidFill>
            </a:endParaRPr>
          </a:p>
        </p:txBody>
      </p:sp>
      <p:pic>
        <p:nvPicPr>
          <p:cNvPr id="3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AAF7B33-397C-4F3B-8ED2-FAC82682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84" y="706056"/>
            <a:ext cx="3509885" cy="55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00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ATIVIDADEs - 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verificar</a:t>
            </a:r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posição</a:t>
            </a:r>
            <a:endParaRPr lang="en-US" cap="all" dirty="0" err="1">
              <a:solidFill>
                <a:srgbClr val="FFFFFF"/>
              </a:solidFill>
            </a:endParaRPr>
          </a:p>
        </p:txBody>
      </p:sp>
      <p:pic>
        <p:nvPicPr>
          <p:cNvPr id="4" name="Picture 4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id="{DFB0825B-6F4C-4502-8B81-471C10D1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805" y="2181609"/>
            <a:ext cx="2743200" cy="30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01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classe</a:t>
            </a:r>
            <a:endParaRPr lang="en-US" cap="all" dirty="0" err="1">
              <a:solidFill>
                <a:srgbClr val="FFFFFF"/>
              </a:solidFill>
            </a:endParaRPr>
          </a:p>
        </p:txBody>
      </p:sp>
      <p:pic>
        <p:nvPicPr>
          <p:cNvPr id="3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B0A4725-2C9C-4F3E-B099-A54E32DE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99" y="856437"/>
            <a:ext cx="6852212" cy="51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84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DividendVTI</vt:lpstr>
      <vt:lpstr>Gerenciamento de FILA</vt:lpstr>
      <vt:lpstr>Escolha do tema</vt:lpstr>
      <vt:lpstr>EXPLICANDO O PROJETO</vt:lpstr>
      <vt:lpstr>EXPLICANDO O PROJETO</vt:lpstr>
      <vt:lpstr>EXPLICANDO O PROJETO</vt:lpstr>
      <vt:lpstr>EXPLICANDO O PROJETO</vt:lpstr>
      <vt:lpstr>EXPLICANDO O PROJETO</vt:lpstr>
      <vt:lpstr>EXPLICANDO O PROJETO</vt:lpstr>
      <vt:lpstr>EXPLICANDO O PROJETO</vt:lpstr>
      <vt:lpstr>EXPLICANDO O PROJETO</vt:lpstr>
      <vt:lpstr>PADRÕES DE PROJETOS UTILIZADOS</vt:lpstr>
      <vt:lpstr>PADRÕES DE PROJETOS UTILIZADOS</vt:lpstr>
      <vt:lpstr>PADRÕES DE PROJETOS UTILIZADOS</vt:lpstr>
      <vt:lpstr>Demonstração</vt:lpstr>
      <vt:lpstr>Demonstração</vt:lpstr>
      <vt:lpstr>Demonstração</vt:lpstr>
      <vt:lpstr>Fechamento – escalabilidade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219</cp:revision>
  <dcterms:created xsi:type="dcterms:W3CDTF">2019-11-21T09:47:35Z</dcterms:created>
  <dcterms:modified xsi:type="dcterms:W3CDTF">2019-11-21T10:54:32Z</dcterms:modified>
</cp:coreProperties>
</file>