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CC47B-38D4-4E79-B20C-509D5CC8EC64}" v="139" dt="2019-11-21T10:54:30.923"/>
    <p1510:client id="{4D041D26-129F-4DA4-AB9B-E21DC7DBE14F}" v="942" dt="2019-11-21T10:32:58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36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1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5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14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0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7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6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2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6158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62" r:id="rId5"/>
    <p:sldLayoutId id="2147483756" r:id="rId6"/>
    <p:sldLayoutId id="2147483757" r:id="rId7"/>
    <p:sldLayoutId id="2147483758" r:id="rId8"/>
    <p:sldLayoutId id="2147483761" r:id="rId9"/>
    <p:sldLayoutId id="2147483760" r:id="rId10"/>
    <p:sldLayoutId id="214748375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de-DE" sz="4800" dirty="0" err="1">
                <a:solidFill>
                  <a:schemeClr val="tx2"/>
                </a:solidFill>
              </a:rPr>
              <a:t>Gerenciamento</a:t>
            </a:r>
            <a:r>
              <a:rPr lang="de-DE" sz="4800" dirty="0">
                <a:solidFill>
                  <a:schemeClr val="tx2"/>
                </a:solidFill>
              </a:rPr>
              <a:t> de FILA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84641" y="1027034"/>
            <a:ext cx="3546077" cy="3703320"/>
          </a:xfrm>
          <a:ln w="57150">
            <a:noFill/>
          </a:ln>
        </p:spPr>
        <p:txBody>
          <a:bodyPr anchor="b">
            <a:normAutofit/>
          </a:bodyPr>
          <a:lstStyle/>
          <a:p>
            <a:r>
              <a:rPr lang="de-DE" sz="3200" dirty="0" err="1">
                <a:solidFill>
                  <a:srgbClr val="FFFFFF"/>
                </a:solidFill>
              </a:rPr>
              <a:t>outback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pacotes</a:t>
            </a:r>
            <a:endParaRPr lang="en-US" cap="all" dirty="0" err="1">
              <a:solidFill>
                <a:srgbClr val="FFFFFF"/>
              </a:solidFill>
            </a:endParaRPr>
          </a:p>
        </p:txBody>
      </p:sp>
      <p:pic>
        <p:nvPicPr>
          <p:cNvPr id="13" name="Picture 1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E98FDBD-DC91-43A6-836E-AB717367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59" y="1971215"/>
            <a:ext cx="4093580" cy="29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1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16A18-87D9-4FEE-B840-7BE5F785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PADRÕES DE PROJETOS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1A8A-1BB7-41AE-A4A5-C66525F9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 dirty="0">
                <a:solidFill>
                  <a:schemeClr val="accent1"/>
                </a:solidFill>
              </a:rPr>
              <a:t>Builder</a:t>
            </a:r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02BBFC-A525-40C4-A7C0-65EB81E55A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36" r="3" b="1371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46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16A18-87D9-4FEE-B840-7BE5F785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PADRÕES DE PROJETOS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1A8A-1BB7-41AE-A4A5-C66525F9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 dirty="0">
                <a:solidFill>
                  <a:schemeClr val="accent1"/>
                </a:solidFill>
              </a:rPr>
              <a:t>proxy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0F2873-A552-4E59-81C7-8D7B38C7C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03" r="-5" b="14576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03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16A18-87D9-4FEE-B840-7BE5F785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PADRÕES DE PROJETOS UTILIZADOS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1A8A-1BB7-41AE-A4A5-C66525F9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 dirty="0">
                <a:solidFill>
                  <a:schemeClr val="accent1"/>
                </a:solidFill>
              </a:rPr>
              <a:t>OBSERVER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5" descr="A close up of a screen&#10;&#10;Description generated with high confidence">
            <a:extLst>
              <a:ext uri="{FF2B5EF4-FFF2-40B4-BE49-F238E27FC236}">
                <a16:creationId xmlns:a16="http://schemas.microsoft.com/office/drawing/2014/main" id="{6839D0D5-B32D-4D90-8941-2340E2F8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16" y="1957602"/>
            <a:ext cx="7141579" cy="24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03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C7FC21-5069-4D1A-BB9A-1CA0A276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3CEF7-48F1-4C2B-8F4A-B01DD419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2" y="4659086"/>
            <a:ext cx="4476811" cy="1225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 err="1">
                <a:solidFill>
                  <a:srgbClr val="FFFFFF"/>
                </a:solidFill>
              </a:rPr>
              <a:t>Tela</a:t>
            </a:r>
            <a:r>
              <a:rPr lang="en-US" sz="1600" cap="all" dirty="0">
                <a:solidFill>
                  <a:srgbClr val="FFFFFF"/>
                </a:solidFill>
              </a:rPr>
              <a:t> </a:t>
            </a:r>
            <a:r>
              <a:rPr lang="en-US" sz="1600" cap="all" dirty="0" err="1">
                <a:solidFill>
                  <a:srgbClr val="FFFFFF"/>
                </a:solidFill>
              </a:rPr>
              <a:t>inicial</a:t>
            </a:r>
            <a:r>
              <a:rPr lang="en-US" sz="1600" cap="all" dirty="0">
                <a:solidFill>
                  <a:srgbClr val="FFFFFF"/>
                </a:solidFill>
              </a:rPr>
              <a:t>, login e cadastro</a:t>
            </a:r>
            <a:endParaRPr lang="en-US" sz="1600" cap="all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4" name="Imagem 4" descr="Uma imagem contendo texto, screenshot&#10;&#10;Descrição gerada com muito alta confiança">
            <a:extLst>
              <a:ext uri="{FF2B5EF4-FFF2-40B4-BE49-F238E27FC236}">
                <a16:creationId xmlns:a16="http://schemas.microsoft.com/office/drawing/2014/main" id="{BA10013D-E0C6-45CD-A04B-5A3473AB9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025" y="608797"/>
            <a:ext cx="4957865" cy="5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3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C7FC21-5069-4D1A-BB9A-1CA0A276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3CEF7-48F1-4C2B-8F4A-B01DD419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2" y="4659086"/>
            <a:ext cx="4476811" cy="1225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 err="1">
                <a:solidFill>
                  <a:srgbClr val="FFFFFF"/>
                </a:solidFill>
              </a:rPr>
              <a:t>Telas</a:t>
            </a:r>
            <a:r>
              <a:rPr lang="en-US" sz="1600" cap="all" dirty="0">
                <a:solidFill>
                  <a:srgbClr val="FFFFFF"/>
                </a:solidFill>
              </a:rPr>
              <a:t> de </a:t>
            </a:r>
            <a:r>
              <a:rPr lang="en-US" sz="1600" cap="all" dirty="0" err="1">
                <a:solidFill>
                  <a:srgbClr val="FFFFFF"/>
                </a:solidFill>
              </a:rPr>
              <a:t>gerente</a:t>
            </a:r>
            <a:endParaRPr lang="en-US" sz="1600" cap="all" dirty="0" err="1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5" name="Imagem 8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E17ABD66-D7AD-419B-81C7-D0DCACE9B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54" y="883728"/>
            <a:ext cx="6257364" cy="509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8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6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8C2840C6-6494-4E12-A428-2012DA7DD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F5084D-B617-4011-8406-A93B64723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8797"/>
            <a:ext cx="5009388" cy="57817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C7FC21-5069-4D1A-BB9A-1CA0A2769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872" y="1204126"/>
            <a:ext cx="4476811" cy="33588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Demonstração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3CEF7-48F1-4C2B-8F4A-B01DD419A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2" y="4659086"/>
            <a:ext cx="4476811" cy="1225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 dirty="0" err="1">
                <a:solidFill>
                  <a:srgbClr val="FFFFFF"/>
                </a:solidFill>
              </a:rPr>
              <a:t>Telas</a:t>
            </a:r>
            <a:r>
              <a:rPr lang="en-US" sz="1600" cap="all" dirty="0">
                <a:solidFill>
                  <a:srgbClr val="FFFFFF"/>
                </a:solidFill>
              </a:rPr>
              <a:t> de </a:t>
            </a:r>
            <a:r>
              <a:rPr lang="en-US" sz="1600" cap="all" dirty="0" err="1">
                <a:solidFill>
                  <a:srgbClr val="FFFFFF"/>
                </a:solidFill>
              </a:rPr>
              <a:t>cliente</a:t>
            </a:r>
            <a:endParaRPr lang="en-US" sz="1600" cap="all" dirty="0" err="1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4" name="Imagem 8" descr="Uma imagem contendo texto, screenshot&#10;&#10;Descrição gerada com muito alta confiança">
            <a:extLst>
              <a:ext uri="{FF2B5EF4-FFF2-40B4-BE49-F238E27FC236}">
                <a16:creationId xmlns:a16="http://schemas.microsoft.com/office/drawing/2014/main" id="{91EF03B9-E441-4A0A-B8B0-E0D1C774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47" y="883442"/>
            <a:ext cx="6194611" cy="48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60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BD6B-F095-47B4-8FD0-4B5EA37F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Fechamento</a:t>
            </a:r>
            <a:r>
              <a:rPr lang="en-US" dirty="0"/>
              <a:t> – </a:t>
            </a:r>
            <a:r>
              <a:rPr lang="en-US" dirty="0" err="1"/>
              <a:t>escalabilidade</a:t>
            </a:r>
            <a:r>
              <a:rPr lang="en-US" dirty="0"/>
              <a:t> do </a:t>
            </a:r>
            <a:r>
              <a:rPr lang="en-US" dirty="0" err="1"/>
              <a:t>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22942-8C3D-4396-BFAD-F738E564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funções</a:t>
            </a:r>
            <a:endParaRPr lang="en-US"/>
          </a:p>
          <a:p>
            <a:pPr marL="629920" lvl="1" indent="-305435"/>
            <a:r>
              <a:rPr lang="en-US" dirty="0" err="1"/>
              <a:t>Cardápios</a:t>
            </a:r>
            <a:r>
              <a:rPr lang="en-US" dirty="0"/>
              <a:t>;</a:t>
            </a:r>
          </a:p>
          <a:p>
            <a:pPr marL="629920" lvl="1" indent="-305435"/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gastos</a:t>
            </a:r>
            <a:r>
              <a:rPr lang="en-US" dirty="0"/>
              <a:t>;</a:t>
            </a:r>
          </a:p>
          <a:p>
            <a:pPr marL="629920" lvl="1" indent="-305435"/>
            <a:r>
              <a:rPr lang="en-US" dirty="0" err="1"/>
              <a:t>Precisão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estimativa</a:t>
            </a:r>
            <a:r>
              <a:rPr lang="en-US" dirty="0"/>
              <a:t> de </a:t>
            </a:r>
            <a:r>
              <a:rPr lang="en-US" dirty="0" err="1"/>
              <a:t>espera</a:t>
            </a:r>
            <a:r>
              <a:rPr lang="en-US" dirty="0"/>
              <a:t>;</a:t>
            </a:r>
          </a:p>
          <a:p>
            <a:pPr marL="305435" indent="-305435">
              <a:lnSpc>
                <a:spcPct val="100000"/>
              </a:lnSpc>
            </a:pPr>
            <a:r>
              <a:rPr lang="en-US" dirty="0"/>
              <a:t>O </a:t>
            </a:r>
            <a:r>
              <a:rPr lang="en-US" dirty="0" err="1"/>
              <a:t>aplicativo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replicado</a:t>
            </a:r>
            <a:r>
              <a:rPr lang="en-US" dirty="0"/>
              <a:t> de forma </a:t>
            </a:r>
            <a:r>
              <a:rPr lang="en-US" dirty="0" err="1"/>
              <a:t>idependênte</a:t>
            </a:r>
            <a:r>
              <a:rPr lang="en-US" dirty="0"/>
              <a:t> para outros </a:t>
            </a:r>
            <a:r>
              <a:rPr lang="en-US" dirty="0" err="1"/>
              <a:t>estabelecimentos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08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855D9-0F20-43F5-B6CC-BC69C9D9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chemeClr val="tx1"/>
                </a:solidFill>
              </a:rPr>
              <a:t>Escolha do 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D0BD-91E9-46D0-A87A-D3682700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cap="all">
                <a:solidFill>
                  <a:schemeClr val="accent1"/>
                </a:solidFill>
              </a:rPr>
              <a:t>Motivação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close up of a screen&#10;&#10;Description generated with high confidence">
            <a:extLst>
              <a:ext uri="{FF2B5EF4-FFF2-40B4-BE49-F238E27FC236}">
                <a16:creationId xmlns:a16="http://schemas.microsoft.com/office/drawing/2014/main" id="{998C676E-438F-455E-80C2-735902AF7C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28" r="11498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43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CASO DE USO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5262F09-7E81-40A7-99A0-5019CAB25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182976"/>
            <a:ext cx="6831503" cy="447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09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ATIVIDADEs - 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cADASTRO</a:t>
            </a:r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 DE CLIENTE</a:t>
            </a:r>
            <a:endParaRPr lang="en-US" cap="all" dirty="0">
              <a:solidFill>
                <a:srgbClr val="FFFFFF"/>
              </a:solidFill>
            </a:endParaRPr>
          </a:p>
        </p:txBody>
      </p:sp>
      <p:pic>
        <p:nvPicPr>
          <p:cNvPr id="3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C18BCB77-156A-4E01-87A2-A3AF50AEB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716" y="941929"/>
            <a:ext cx="6929377" cy="495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69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ATIVIDADEs - 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cADASTRO</a:t>
            </a:r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gerente</a:t>
            </a:r>
            <a:endParaRPr lang="en-US" cap="all" dirty="0" err="1">
              <a:solidFill>
                <a:srgbClr val="FFFFFF"/>
              </a:solidFill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0A06D08-F1F4-4532-AA03-B1089769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71" y="675774"/>
            <a:ext cx="4961680" cy="54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70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ATIVIDADEs - 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cADASTRO</a:t>
            </a:r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gerente</a:t>
            </a:r>
            <a:endParaRPr lang="en-US" cap="all" dirty="0" err="1">
              <a:solidFill>
                <a:srgbClr val="FFFFFF"/>
              </a:solidFill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B0A06D08-F1F4-4532-AA03-B1089769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71" y="675774"/>
            <a:ext cx="4961680" cy="541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840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ATIVIDADEs - check-in 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na</a:t>
            </a:r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 fila</a:t>
            </a:r>
            <a:endParaRPr lang="en-US" cap="all" dirty="0">
              <a:solidFill>
                <a:srgbClr val="FFFFFF"/>
              </a:solidFill>
            </a:endParaRPr>
          </a:p>
        </p:txBody>
      </p:sp>
      <p:pic>
        <p:nvPicPr>
          <p:cNvPr id="3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AAF7B33-397C-4F3B-8ED2-FAC82682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284" y="706056"/>
            <a:ext cx="3509885" cy="551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00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ATIVIDADEs - 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verificar</a:t>
            </a:r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posição</a:t>
            </a:r>
            <a:endParaRPr lang="en-US" cap="all" dirty="0" err="1">
              <a:solidFill>
                <a:srgbClr val="FFFFFF"/>
              </a:solidFill>
            </a:endParaRPr>
          </a:p>
        </p:txBody>
      </p:sp>
      <p:pic>
        <p:nvPicPr>
          <p:cNvPr id="4" name="Picture 4" descr="A picture containing meter&#10;&#10;Description generated with very high confidence">
            <a:extLst>
              <a:ext uri="{FF2B5EF4-FFF2-40B4-BE49-F238E27FC236}">
                <a16:creationId xmlns:a16="http://schemas.microsoft.com/office/drawing/2014/main" id="{DFB0825B-6F4C-4502-8B81-471C10D1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805" y="2181609"/>
            <a:ext cx="2743200" cy="30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01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82A72-DA42-428F-83E0-3B250F578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EXPLICANDO O PROJETO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A162BF-EE54-4513-8D7B-028D8985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 marL="305435" indent="-305435"/>
            <a:r>
              <a:rPr lang="en-US" cap="all" dirty="0">
                <a:solidFill>
                  <a:srgbClr val="FFFFFF"/>
                </a:solidFill>
                <a:ea typeface="+mn-lt"/>
                <a:cs typeface="+mn-lt"/>
              </a:rPr>
              <a:t>DIAGRAMA DE </a:t>
            </a:r>
            <a:r>
              <a:rPr lang="en-US" cap="all" dirty="0" err="1">
                <a:solidFill>
                  <a:srgbClr val="FFFFFF"/>
                </a:solidFill>
                <a:ea typeface="+mn-lt"/>
                <a:cs typeface="+mn-lt"/>
              </a:rPr>
              <a:t>classe</a:t>
            </a:r>
            <a:endParaRPr lang="en-US" cap="all" dirty="0" err="1">
              <a:solidFill>
                <a:srgbClr val="FFFFFF"/>
              </a:solidFill>
            </a:endParaRPr>
          </a:p>
        </p:txBody>
      </p:sp>
      <p:pic>
        <p:nvPicPr>
          <p:cNvPr id="3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1B0A4725-2C9C-4F3E-B099-A54E32DE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299" y="856437"/>
            <a:ext cx="6852212" cy="51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84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DividendVTI</vt:lpstr>
      <vt:lpstr>Gerenciamento de FILA</vt:lpstr>
      <vt:lpstr>Escolha do tema</vt:lpstr>
      <vt:lpstr>EXPLICANDO O PROJETO</vt:lpstr>
      <vt:lpstr>EXPLICANDO O PROJETO</vt:lpstr>
      <vt:lpstr>EXPLICANDO O PROJETO</vt:lpstr>
      <vt:lpstr>EXPLICANDO O PROJETO</vt:lpstr>
      <vt:lpstr>EXPLICANDO O PROJETO</vt:lpstr>
      <vt:lpstr>EXPLICANDO O PROJETO</vt:lpstr>
      <vt:lpstr>EXPLICANDO O PROJETO</vt:lpstr>
      <vt:lpstr>EXPLICANDO O PROJETO</vt:lpstr>
      <vt:lpstr>PADRÕES DE PROJETOS UTILIZADOS</vt:lpstr>
      <vt:lpstr>PADRÕES DE PROJETOS UTILIZADOS</vt:lpstr>
      <vt:lpstr>PADRÕES DE PROJETOS UTILIZADOS</vt:lpstr>
      <vt:lpstr>Demonstração</vt:lpstr>
      <vt:lpstr>Demonstração</vt:lpstr>
      <vt:lpstr>Demonstração</vt:lpstr>
      <vt:lpstr>Fechamento – escalabilidade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220</cp:revision>
  <dcterms:created xsi:type="dcterms:W3CDTF">2019-11-21T09:47:35Z</dcterms:created>
  <dcterms:modified xsi:type="dcterms:W3CDTF">2019-11-21T10:55:11Z</dcterms:modified>
</cp:coreProperties>
</file>