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59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B39F3C8-CDE9-48A8-8D67-ACE86C6EB36F}" v="2743" dt="2020-04-12T21:35:43.92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thie Natan" userId="515ab963006320ae" providerId="Windows Live" clId="Web-{FB39F3C8-CDE9-48A8-8D67-ACE86C6EB36F}"/>
    <pc:docChg chg="addSld delSld modSld sldOrd">
      <pc:chgData name="Rithie Natan" userId="515ab963006320ae" providerId="Windows Live" clId="Web-{FB39F3C8-CDE9-48A8-8D67-ACE86C6EB36F}" dt="2020-04-12T21:35:43.922" v="2722" actId="20577"/>
      <pc:docMkLst>
        <pc:docMk/>
      </pc:docMkLst>
      <pc:sldChg chg="new del">
        <pc:chgData name="Rithie Natan" userId="515ab963006320ae" providerId="Windows Live" clId="Web-{FB39F3C8-CDE9-48A8-8D67-ACE86C6EB36F}" dt="2020-04-12T19:46:15.344" v="3"/>
        <pc:sldMkLst>
          <pc:docMk/>
          <pc:sldMk cId="725560444" sldId="256"/>
        </pc:sldMkLst>
      </pc:sldChg>
      <pc:sldChg chg="del">
        <pc:chgData name="Rithie Natan" userId="515ab963006320ae" providerId="Windows Live" clId="Web-{FB39F3C8-CDE9-48A8-8D67-ACE86C6EB36F}" dt="2020-04-12T19:45:57.907" v="0"/>
        <pc:sldMkLst>
          <pc:docMk/>
          <pc:sldMk cId="2210866551" sldId="256"/>
        </pc:sldMkLst>
      </pc:sldChg>
      <pc:sldChg chg="new del">
        <pc:chgData name="Rithie Natan" userId="515ab963006320ae" providerId="Windows Live" clId="Web-{FB39F3C8-CDE9-48A8-8D67-ACE86C6EB36F}" dt="2020-04-12T19:46:49.751" v="7"/>
        <pc:sldMkLst>
          <pc:docMk/>
          <pc:sldMk cId="2550454140" sldId="256"/>
        </pc:sldMkLst>
      </pc:sldChg>
      <pc:sldChg chg="addSp delSp modSp new">
        <pc:chgData name="Rithie Natan" userId="515ab963006320ae" providerId="Windows Live" clId="Web-{FB39F3C8-CDE9-48A8-8D67-ACE86C6EB36F}" dt="2020-04-12T20:02:23.004" v="426" actId="1076"/>
        <pc:sldMkLst>
          <pc:docMk/>
          <pc:sldMk cId="872839578" sldId="257"/>
        </pc:sldMkLst>
        <pc:spChg chg="mod">
          <ac:chgData name="Rithie Natan" userId="515ab963006320ae" providerId="Windows Live" clId="Web-{FB39F3C8-CDE9-48A8-8D67-ACE86C6EB36F}" dt="2020-04-12T19:47:20.220" v="64" actId="20577"/>
          <ac:spMkLst>
            <pc:docMk/>
            <pc:sldMk cId="872839578" sldId="257"/>
            <ac:spMk id="2" creationId="{0807E384-5940-42FF-B143-3BF1DC3D2FA6}"/>
          </ac:spMkLst>
        </pc:spChg>
        <pc:spChg chg="add del mod">
          <ac:chgData name="Rithie Natan" userId="515ab963006320ae" providerId="Windows Live" clId="Web-{FB39F3C8-CDE9-48A8-8D67-ACE86C6EB36F}" dt="2020-04-12T19:47:59.751" v="69"/>
          <ac:spMkLst>
            <pc:docMk/>
            <pc:sldMk cId="872839578" sldId="257"/>
            <ac:spMk id="3" creationId="{9E5030C4-20F6-450A-BB86-16BF16E4BC0B}"/>
          </ac:spMkLst>
        </pc:spChg>
        <pc:spChg chg="add mod">
          <ac:chgData name="Rithie Natan" userId="515ab963006320ae" providerId="Windows Live" clId="Web-{FB39F3C8-CDE9-48A8-8D67-ACE86C6EB36F}" dt="2020-04-12T19:49:15.486" v="159" actId="14100"/>
          <ac:spMkLst>
            <pc:docMk/>
            <pc:sldMk cId="872839578" sldId="257"/>
            <ac:spMk id="4" creationId="{A1A25794-7DBA-449F-B71B-DDB017C2FD61}"/>
          </ac:spMkLst>
        </pc:spChg>
        <pc:spChg chg="add del mod">
          <ac:chgData name="Rithie Natan" userId="515ab963006320ae" providerId="Windows Live" clId="Web-{FB39F3C8-CDE9-48A8-8D67-ACE86C6EB36F}" dt="2020-04-12T19:52:32.486" v="199"/>
          <ac:spMkLst>
            <pc:docMk/>
            <pc:sldMk cId="872839578" sldId="257"/>
            <ac:spMk id="5" creationId="{CD00D926-494E-4CD0-B6E4-2B82A3B30DA8}"/>
          </ac:spMkLst>
        </pc:spChg>
        <pc:spChg chg="add del">
          <ac:chgData name="Rithie Natan" userId="515ab963006320ae" providerId="Windows Live" clId="Web-{FB39F3C8-CDE9-48A8-8D67-ACE86C6EB36F}" dt="2020-04-12T19:50:26.595" v="172"/>
          <ac:spMkLst>
            <pc:docMk/>
            <pc:sldMk cId="872839578" sldId="257"/>
            <ac:spMk id="6" creationId="{21775433-ACDC-413B-AFA9-967902A84393}"/>
          </ac:spMkLst>
        </pc:spChg>
        <pc:spChg chg="add del">
          <ac:chgData name="Rithie Natan" userId="515ab963006320ae" providerId="Windows Live" clId="Web-{FB39F3C8-CDE9-48A8-8D67-ACE86C6EB36F}" dt="2020-04-12T19:50:25.845" v="171"/>
          <ac:spMkLst>
            <pc:docMk/>
            <pc:sldMk cId="872839578" sldId="257"/>
            <ac:spMk id="7" creationId="{0636D678-1D87-41F4-AECE-BA237D16916D}"/>
          </ac:spMkLst>
        </pc:spChg>
        <pc:spChg chg="add del">
          <ac:chgData name="Rithie Natan" userId="515ab963006320ae" providerId="Windows Live" clId="Web-{FB39F3C8-CDE9-48A8-8D67-ACE86C6EB36F}" dt="2020-04-12T19:50:25.095" v="170"/>
          <ac:spMkLst>
            <pc:docMk/>
            <pc:sldMk cId="872839578" sldId="257"/>
            <ac:spMk id="8" creationId="{A6EDC84C-DBA3-437D-B9F3-9CF5FA0E2A11}"/>
          </ac:spMkLst>
        </pc:spChg>
        <pc:spChg chg="add del">
          <ac:chgData name="Rithie Natan" userId="515ab963006320ae" providerId="Windows Live" clId="Web-{FB39F3C8-CDE9-48A8-8D67-ACE86C6EB36F}" dt="2020-04-12T19:50:24.330" v="169"/>
          <ac:spMkLst>
            <pc:docMk/>
            <pc:sldMk cId="872839578" sldId="257"/>
            <ac:spMk id="9" creationId="{35E88092-B558-482C-BF85-1538F73E7C58}"/>
          </ac:spMkLst>
        </pc:spChg>
        <pc:spChg chg="add del">
          <ac:chgData name="Rithie Natan" userId="515ab963006320ae" providerId="Windows Live" clId="Web-{FB39F3C8-CDE9-48A8-8D67-ACE86C6EB36F}" dt="2020-04-12T19:50:23.705" v="168"/>
          <ac:spMkLst>
            <pc:docMk/>
            <pc:sldMk cId="872839578" sldId="257"/>
            <ac:spMk id="10" creationId="{696F338F-ED34-4C41-8FE2-C063C0B981F1}"/>
          </ac:spMkLst>
        </pc:spChg>
        <pc:spChg chg="add del">
          <ac:chgData name="Rithie Natan" userId="515ab963006320ae" providerId="Windows Live" clId="Web-{FB39F3C8-CDE9-48A8-8D67-ACE86C6EB36F}" dt="2020-04-12T19:50:22.845" v="167"/>
          <ac:spMkLst>
            <pc:docMk/>
            <pc:sldMk cId="872839578" sldId="257"/>
            <ac:spMk id="11" creationId="{A459DDAD-657C-483E-B77B-B4342742979F}"/>
          </ac:spMkLst>
        </pc:spChg>
        <pc:spChg chg="add mod">
          <ac:chgData name="Rithie Natan" userId="515ab963006320ae" providerId="Windows Live" clId="Web-{FB39F3C8-CDE9-48A8-8D67-ACE86C6EB36F}" dt="2020-04-12T19:52:12.361" v="190" actId="20577"/>
          <ac:spMkLst>
            <pc:docMk/>
            <pc:sldMk cId="872839578" sldId="257"/>
            <ac:spMk id="12" creationId="{19F75F6D-A7D2-4A43-9061-6E576B18D215}"/>
          </ac:spMkLst>
        </pc:spChg>
        <pc:spChg chg="add del mod">
          <ac:chgData name="Rithie Natan" userId="515ab963006320ae" providerId="Windows Live" clId="Web-{FB39F3C8-CDE9-48A8-8D67-ACE86C6EB36F}" dt="2020-04-12T19:52:33.580" v="200"/>
          <ac:spMkLst>
            <pc:docMk/>
            <pc:sldMk cId="872839578" sldId="257"/>
            <ac:spMk id="13" creationId="{8DFCD655-3081-4AB7-B045-383DC31C8E01}"/>
          </ac:spMkLst>
        </pc:spChg>
        <pc:spChg chg="add del">
          <ac:chgData name="Rithie Natan" userId="515ab963006320ae" providerId="Windows Live" clId="Web-{FB39F3C8-CDE9-48A8-8D67-ACE86C6EB36F}" dt="2020-04-12T19:52:29.815" v="198"/>
          <ac:spMkLst>
            <pc:docMk/>
            <pc:sldMk cId="872839578" sldId="257"/>
            <ac:spMk id="14" creationId="{626D81F3-6F9C-4FEF-B91B-15494D374876}"/>
          </ac:spMkLst>
        </pc:spChg>
        <pc:spChg chg="add del">
          <ac:chgData name="Rithie Natan" userId="515ab963006320ae" providerId="Windows Live" clId="Web-{FB39F3C8-CDE9-48A8-8D67-ACE86C6EB36F}" dt="2020-04-12T19:52:29.283" v="197"/>
          <ac:spMkLst>
            <pc:docMk/>
            <pc:sldMk cId="872839578" sldId="257"/>
            <ac:spMk id="15" creationId="{035E3003-B8F1-4594-A2DD-01B57E281978}"/>
          </ac:spMkLst>
        </pc:spChg>
        <pc:spChg chg="add del">
          <ac:chgData name="Rithie Natan" userId="515ab963006320ae" providerId="Windows Live" clId="Web-{FB39F3C8-CDE9-48A8-8D67-ACE86C6EB36F}" dt="2020-04-12T19:52:25.986" v="196"/>
          <ac:spMkLst>
            <pc:docMk/>
            <pc:sldMk cId="872839578" sldId="257"/>
            <ac:spMk id="16" creationId="{9B60EC5C-2FE4-4575-9420-B47346E13929}"/>
          </ac:spMkLst>
        </pc:spChg>
        <pc:spChg chg="add del mod">
          <ac:chgData name="Rithie Natan" userId="515ab963006320ae" providerId="Windows Live" clId="Web-{FB39F3C8-CDE9-48A8-8D67-ACE86C6EB36F}" dt="2020-04-12T19:52:25.080" v="195"/>
          <ac:spMkLst>
            <pc:docMk/>
            <pc:sldMk cId="872839578" sldId="257"/>
            <ac:spMk id="17" creationId="{28CCECB0-D0EC-480D-A46A-FCCEDA1F00DD}"/>
          </ac:spMkLst>
        </pc:spChg>
        <pc:spChg chg="add mod">
          <ac:chgData name="Rithie Natan" userId="515ab963006320ae" providerId="Windows Live" clId="Web-{FB39F3C8-CDE9-48A8-8D67-ACE86C6EB36F}" dt="2020-04-12T19:54:24.252" v="233" actId="1076"/>
          <ac:spMkLst>
            <pc:docMk/>
            <pc:sldMk cId="872839578" sldId="257"/>
            <ac:spMk id="18" creationId="{F49959F6-EA64-4863-B816-091255F96550}"/>
          </ac:spMkLst>
        </pc:spChg>
        <pc:spChg chg="add mod">
          <ac:chgData name="Rithie Natan" userId="515ab963006320ae" providerId="Windows Live" clId="Web-{FB39F3C8-CDE9-48A8-8D67-ACE86C6EB36F}" dt="2020-04-12T19:53:27.783" v="218" actId="20577"/>
          <ac:spMkLst>
            <pc:docMk/>
            <pc:sldMk cId="872839578" sldId="257"/>
            <ac:spMk id="19" creationId="{F49959F6-EA64-4863-B816-091255F96550}"/>
          </ac:spMkLst>
        </pc:spChg>
        <pc:spChg chg="add mod">
          <ac:chgData name="Rithie Natan" userId="515ab963006320ae" providerId="Windows Live" clId="Web-{FB39F3C8-CDE9-48A8-8D67-ACE86C6EB36F}" dt="2020-04-12T19:54:07.784" v="229" actId="20577"/>
          <ac:spMkLst>
            <pc:docMk/>
            <pc:sldMk cId="872839578" sldId="257"/>
            <ac:spMk id="20" creationId="{F49959F6-EA64-4863-B816-091255F96550}"/>
          </ac:spMkLst>
        </pc:spChg>
        <pc:spChg chg="add mod">
          <ac:chgData name="Rithie Natan" userId="515ab963006320ae" providerId="Windows Live" clId="Web-{FB39F3C8-CDE9-48A8-8D67-ACE86C6EB36F}" dt="2020-04-12T19:54:10.815" v="230" actId="20577"/>
          <ac:spMkLst>
            <pc:docMk/>
            <pc:sldMk cId="872839578" sldId="257"/>
            <ac:spMk id="21" creationId="{F49959F6-EA64-4863-B816-091255F96550}"/>
          </ac:spMkLst>
        </pc:spChg>
        <pc:spChg chg="add mod">
          <ac:chgData name="Rithie Natan" userId="515ab963006320ae" providerId="Windows Live" clId="Web-{FB39F3C8-CDE9-48A8-8D67-ACE86C6EB36F}" dt="2020-04-12T19:54:13.393" v="231" actId="20577"/>
          <ac:spMkLst>
            <pc:docMk/>
            <pc:sldMk cId="872839578" sldId="257"/>
            <ac:spMk id="22" creationId="{F49959F6-EA64-4863-B816-091255F96550}"/>
          </ac:spMkLst>
        </pc:spChg>
        <pc:spChg chg="add mod">
          <ac:chgData name="Rithie Natan" userId="515ab963006320ae" providerId="Windows Live" clId="Web-{FB39F3C8-CDE9-48A8-8D67-ACE86C6EB36F}" dt="2020-04-12T19:54:15.909" v="232" actId="20577"/>
          <ac:spMkLst>
            <pc:docMk/>
            <pc:sldMk cId="872839578" sldId="257"/>
            <ac:spMk id="23" creationId="{F49959F6-EA64-4863-B816-091255F96550}"/>
          </ac:spMkLst>
        </pc:spChg>
        <pc:spChg chg="add del">
          <ac:chgData name="Rithie Natan" userId="515ab963006320ae" providerId="Windows Live" clId="Web-{FB39F3C8-CDE9-48A8-8D67-ACE86C6EB36F}" dt="2020-04-12T19:59:49.894" v="339"/>
          <ac:spMkLst>
            <pc:docMk/>
            <pc:sldMk cId="872839578" sldId="257"/>
            <ac:spMk id="44" creationId="{9AC20166-165E-4998-A8F5-3BCDD8E83066}"/>
          </ac:spMkLst>
        </pc:spChg>
        <pc:spChg chg="add mod">
          <ac:chgData name="Rithie Natan" userId="515ab963006320ae" providerId="Windows Live" clId="Web-{FB39F3C8-CDE9-48A8-8D67-ACE86C6EB36F}" dt="2020-04-12T19:59:45.988" v="338" actId="1076"/>
          <ac:spMkLst>
            <pc:docMk/>
            <pc:sldMk cId="872839578" sldId="257"/>
            <ac:spMk id="45" creationId="{E4EDE8CB-1246-4EEC-9C34-DB55905CA163}"/>
          </ac:spMkLst>
        </pc:spChg>
        <pc:spChg chg="add mod">
          <ac:chgData name="Rithie Natan" userId="515ab963006320ae" providerId="Windows Live" clId="Web-{FB39F3C8-CDE9-48A8-8D67-ACE86C6EB36F}" dt="2020-04-12T20:01:32.926" v="386" actId="1076"/>
          <ac:spMkLst>
            <pc:docMk/>
            <pc:sldMk cId="872839578" sldId="257"/>
            <ac:spMk id="48" creationId="{82680EDC-1D45-42F1-9D9E-BB6406A9596B}"/>
          </ac:spMkLst>
        </pc:spChg>
        <pc:spChg chg="add mod">
          <ac:chgData name="Rithie Natan" userId="515ab963006320ae" providerId="Windows Live" clId="Web-{FB39F3C8-CDE9-48A8-8D67-ACE86C6EB36F}" dt="2020-04-12T20:02:23.004" v="426" actId="1076"/>
          <ac:spMkLst>
            <pc:docMk/>
            <pc:sldMk cId="872839578" sldId="257"/>
            <ac:spMk id="49" creationId="{CB651ABD-A2C5-4428-B9AA-31F5A4894205}"/>
          </ac:spMkLst>
        </pc:spChg>
        <pc:cxnChg chg="add mod">
          <ac:chgData name="Rithie Natan" userId="515ab963006320ae" providerId="Windows Live" clId="Web-{FB39F3C8-CDE9-48A8-8D67-ACE86C6EB36F}" dt="2020-04-12T19:54:42.815" v="236" actId="14100"/>
          <ac:cxnSpMkLst>
            <pc:docMk/>
            <pc:sldMk cId="872839578" sldId="257"/>
            <ac:cxnSpMk id="24" creationId="{F7B303BD-498A-449F-A04A-B5FCFF031A94}"/>
          </ac:cxnSpMkLst>
        </pc:cxnChg>
        <pc:cxnChg chg="add mod">
          <ac:chgData name="Rithie Natan" userId="515ab963006320ae" providerId="Windows Live" clId="Web-{FB39F3C8-CDE9-48A8-8D67-ACE86C6EB36F}" dt="2020-04-12T19:57:41.347" v="285" actId="14100"/>
          <ac:cxnSpMkLst>
            <pc:docMk/>
            <pc:sldMk cId="872839578" sldId="257"/>
            <ac:cxnSpMk id="25" creationId="{A8B11756-FBB2-428F-9E38-6E9D5F318785}"/>
          </ac:cxnSpMkLst>
        </pc:cxnChg>
        <pc:cxnChg chg="add mod">
          <ac:chgData name="Rithie Natan" userId="515ab963006320ae" providerId="Windows Live" clId="Web-{FB39F3C8-CDE9-48A8-8D67-ACE86C6EB36F}" dt="2020-04-12T19:56:51.128" v="284" actId="14100"/>
          <ac:cxnSpMkLst>
            <pc:docMk/>
            <pc:sldMk cId="872839578" sldId="257"/>
            <ac:cxnSpMk id="26" creationId="{ABA63CAC-EE1B-4BCE-8231-E2782DC65F7D}"/>
          </ac:cxnSpMkLst>
        </pc:cxnChg>
        <pc:cxnChg chg="add mod">
          <ac:chgData name="Rithie Natan" userId="515ab963006320ae" providerId="Windows Live" clId="Web-{FB39F3C8-CDE9-48A8-8D67-ACE86C6EB36F}" dt="2020-04-12T19:57:50.316" v="286" actId="14100"/>
          <ac:cxnSpMkLst>
            <pc:docMk/>
            <pc:sldMk cId="872839578" sldId="257"/>
            <ac:cxnSpMk id="27" creationId="{EF70F9A8-F44F-4290-B590-6CC89B0819BD}"/>
          </ac:cxnSpMkLst>
        </pc:cxnChg>
        <pc:cxnChg chg="add del mod">
          <ac:chgData name="Rithie Natan" userId="515ab963006320ae" providerId="Windows Live" clId="Web-{FB39F3C8-CDE9-48A8-8D67-ACE86C6EB36F}" dt="2020-04-12T19:56:30.800" v="273"/>
          <ac:cxnSpMkLst>
            <pc:docMk/>
            <pc:sldMk cId="872839578" sldId="257"/>
            <ac:cxnSpMk id="28" creationId="{CB8069E0-B2E9-4F15-B176-9A7EDEBBB5BA}"/>
          </ac:cxnSpMkLst>
        </pc:cxnChg>
        <pc:cxnChg chg="add del mod">
          <ac:chgData name="Rithie Natan" userId="515ab963006320ae" providerId="Windows Live" clId="Web-{FB39F3C8-CDE9-48A8-8D67-ACE86C6EB36F}" dt="2020-04-12T19:56:31.941" v="274"/>
          <ac:cxnSpMkLst>
            <pc:docMk/>
            <pc:sldMk cId="872839578" sldId="257"/>
            <ac:cxnSpMk id="29" creationId="{E6F8F968-72F0-4762-A923-104C40BA3FA2}"/>
          </ac:cxnSpMkLst>
        </pc:cxnChg>
        <pc:cxnChg chg="add del mod">
          <ac:chgData name="Rithie Natan" userId="515ab963006320ae" providerId="Windows Live" clId="Web-{FB39F3C8-CDE9-48A8-8D67-ACE86C6EB36F}" dt="2020-04-12T19:56:34.019" v="275"/>
          <ac:cxnSpMkLst>
            <pc:docMk/>
            <pc:sldMk cId="872839578" sldId="257"/>
            <ac:cxnSpMk id="30" creationId="{AA95CC9F-40BA-4127-B2CE-781D64CB71E4}"/>
          </ac:cxnSpMkLst>
        </pc:cxnChg>
        <pc:cxnChg chg="add del mod">
          <ac:chgData name="Rithie Natan" userId="515ab963006320ae" providerId="Windows Live" clId="Web-{FB39F3C8-CDE9-48A8-8D67-ACE86C6EB36F}" dt="2020-04-12T19:56:35.706" v="276"/>
          <ac:cxnSpMkLst>
            <pc:docMk/>
            <pc:sldMk cId="872839578" sldId="257"/>
            <ac:cxnSpMk id="31" creationId="{DA26C012-4D4B-445C-B35E-48D177C96E51}"/>
          </ac:cxnSpMkLst>
        </pc:cxnChg>
        <pc:cxnChg chg="add del mod">
          <ac:chgData name="Rithie Natan" userId="515ab963006320ae" providerId="Windows Live" clId="Web-{FB39F3C8-CDE9-48A8-8D67-ACE86C6EB36F}" dt="2020-04-12T19:56:36.831" v="277"/>
          <ac:cxnSpMkLst>
            <pc:docMk/>
            <pc:sldMk cId="872839578" sldId="257"/>
            <ac:cxnSpMk id="32" creationId="{A2859067-A7EE-4C60-B880-405F4B467529}"/>
          </ac:cxnSpMkLst>
        </pc:cxnChg>
        <pc:cxnChg chg="add del mod">
          <ac:chgData name="Rithie Natan" userId="515ab963006320ae" providerId="Windows Live" clId="Web-{FB39F3C8-CDE9-48A8-8D67-ACE86C6EB36F}" dt="2020-04-12T19:56:38.644" v="278"/>
          <ac:cxnSpMkLst>
            <pc:docMk/>
            <pc:sldMk cId="872839578" sldId="257"/>
            <ac:cxnSpMk id="33" creationId="{E74400B8-D83E-43BF-8D02-FB9F19917521}"/>
          </ac:cxnSpMkLst>
        </pc:cxnChg>
        <pc:cxnChg chg="add del mod">
          <ac:chgData name="Rithie Natan" userId="515ab963006320ae" providerId="Windows Live" clId="Web-{FB39F3C8-CDE9-48A8-8D67-ACE86C6EB36F}" dt="2020-04-12T19:56:39.581" v="279"/>
          <ac:cxnSpMkLst>
            <pc:docMk/>
            <pc:sldMk cId="872839578" sldId="257"/>
            <ac:cxnSpMk id="34" creationId="{A256E2F6-63FA-49AD-9F19-F6FE152C457D}"/>
          </ac:cxnSpMkLst>
        </pc:cxnChg>
        <pc:cxnChg chg="add del mod">
          <ac:chgData name="Rithie Natan" userId="515ab963006320ae" providerId="Windows Live" clId="Web-{FB39F3C8-CDE9-48A8-8D67-ACE86C6EB36F}" dt="2020-04-12T19:56:40.941" v="280"/>
          <ac:cxnSpMkLst>
            <pc:docMk/>
            <pc:sldMk cId="872839578" sldId="257"/>
            <ac:cxnSpMk id="35" creationId="{A36F55FC-1205-4C87-80C7-00B1DFA8A7EB}"/>
          </ac:cxnSpMkLst>
        </pc:cxnChg>
        <pc:cxnChg chg="add del mod">
          <ac:chgData name="Rithie Natan" userId="515ab963006320ae" providerId="Windows Live" clId="Web-{FB39F3C8-CDE9-48A8-8D67-ACE86C6EB36F}" dt="2020-04-12T19:56:41.878" v="281"/>
          <ac:cxnSpMkLst>
            <pc:docMk/>
            <pc:sldMk cId="872839578" sldId="257"/>
            <ac:cxnSpMk id="36" creationId="{821DE1C6-B1C7-4E09-B68D-BB9EDD166774}"/>
          </ac:cxnSpMkLst>
        </pc:cxnChg>
        <pc:cxnChg chg="add del mod">
          <ac:chgData name="Rithie Natan" userId="515ab963006320ae" providerId="Windows Live" clId="Web-{FB39F3C8-CDE9-48A8-8D67-ACE86C6EB36F}" dt="2020-04-12T19:56:44.253" v="282"/>
          <ac:cxnSpMkLst>
            <pc:docMk/>
            <pc:sldMk cId="872839578" sldId="257"/>
            <ac:cxnSpMk id="37" creationId="{05EDE216-92FD-45DC-B082-FCF3BAA8ED8C}"/>
          </ac:cxnSpMkLst>
        </pc:cxnChg>
        <pc:cxnChg chg="add del mod">
          <ac:chgData name="Rithie Natan" userId="515ab963006320ae" providerId="Windows Live" clId="Web-{FB39F3C8-CDE9-48A8-8D67-ACE86C6EB36F}" dt="2020-04-12T19:56:45.425" v="283"/>
          <ac:cxnSpMkLst>
            <pc:docMk/>
            <pc:sldMk cId="872839578" sldId="257"/>
            <ac:cxnSpMk id="38" creationId="{DBAEEF4C-1CED-4A36-BF11-6E95FB750DE5}"/>
          </ac:cxnSpMkLst>
        </pc:cxnChg>
        <pc:cxnChg chg="add mod">
          <ac:chgData name="Rithie Natan" userId="515ab963006320ae" providerId="Windows Live" clId="Web-{FB39F3C8-CDE9-48A8-8D67-ACE86C6EB36F}" dt="2020-04-12T19:57:58.331" v="287" actId="14100"/>
          <ac:cxnSpMkLst>
            <pc:docMk/>
            <pc:sldMk cId="872839578" sldId="257"/>
            <ac:cxnSpMk id="39" creationId="{B047BE25-7945-4AD2-A767-238881155F27}"/>
          </ac:cxnSpMkLst>
        </pc:cxnChg>
        <pc:cxnChg chg="add mod">
          <ac:chgData name="Rithie Natan" userId="515ab963006320ae" providerId="Windows Live" clId="Web-{FB39F3C8-CDE9-48A8-8D67-ACE86C6EB36F}" dt="2020-04-12T19:58:08.503" v="289" actId="14100"/>
          <ac:cxnSpMkLst>
            <pc:docMk/>
            <pc:sldMk cId="872839578" sldId="257"/>
            <ac:cxnSpMk id="40" creationId="{B481D3AE-B213-4A01-AFBC-7EABBF0F1E6D}"/>
          </ac:cxnSpMkLst>
        </pc:cxnChg>
        <pc:cxnChg chg="add mod">
          <ac:chgData name="Rithie Natan" userId="515ab963006320ae" providerId="Windows Live" clId="Web-{FB39F3C8-CDE9-48A8-8D67-ACE86C6EB36F}" dt="2020-04-12T19:55:59.206" v="267" actId="14100"/>
          <ac:cxnSpMkLst>
            <pc:docMk/>
            <pc:sldMk cId="872839578" sldId="257"/>
            <ac:cxnSpMk id="41" creationId="{97927D41-99D5-4101-85E9-3BFC41536D7F}"/>
          </ac:cxnSpMkLst>
        </pc:cxnChg>
        <pc:cxnChg chg="add mod">
          <ac:chgData name="Rithie Natan" userId="515ab963006320ae" providerId="Windows Live" clId="Web-{FB39F3C8-CDE9-48A8-8D67-ACE86C6EB36F}" dt="2020-04-12T19:58:02.831" v="288" actId="14100"/>
          <ac:cxnSpMkLst>
            <pc:docMk/>
            <pc:sldMk cId="872839578" sldId="257"/>
            <ac:cxnSpMk id="42" creationId="{9C1C1545-E12A-4CBD-A6DE-16CC40D8AC3B}"/>
          </ac:cxnSpMkLst>
        </pc:cxnChg>
        <pc:cxnChg chg="add mod">
          <ac:chgData name="Rithie Natan" userId="515ab963006320ae" providerId="Windows Live" clId="Web-{FB39F3C8-CDE9-48A8-8D67-ACE86C6EB36F}" dt="2020-04-12T19:55:42.503" v="263" actId="14100"/>
          <ac:cxnSpMkLst>
            <pc:docMk/>
            <pc:sldMk cId="872839578" sldId="257"/>
            <ac:cxnSpMk id="43" creationId="{5681DFA0-1A90-4294-9BE3-F2274B637791}"/>
          </ac:cxnSpMkLst>
        </pc:cxnChg>
        <pc:cxnChg chg="add del mod">
          <ac:chgData name="Rithie Natan" userId="515ab963006320ae" providerId="Windows Live" clId="Web-{FB39F3C8-CDE9-48A8-8D67-ACE86C6EB36F}" dt="2020-04-12T19:59:59.441" v="343"/>
          <ac:cxnSpMkLst>
            <pc:docMk/>
            <pc:sldMk cId="872839578" sldId="257"/>
            <ac:cxnSpMk id="46" creationId="{C904409D-C4BD-4893-A4F2-786B81EAB75F}"/>
          </ac:cxnSpMkLst>
        </pc:cxnChg>
        <pc:cxnChg chg="add del mod">
          <ac:chgData name="Rithie Natan" userId="515ab963006320ae" providerId="Windows Live" clId="Web-{FB39F3C8-CDE9-48A8-8D67-ACE86C6EB36F}" dt="2020-04-12T19:59:56.847" v="342"/>
          <ac:cxnSpMkLst>
            <pc:docMk/>
            <pc:sldMk cId="872839578" sldId="257"/>
            <ac:cxnSpMk id="47" creationId="{650880BB-345F-47CE-AE5F-B21B1C638785}"/>
          </ac:cxnSpMkLst>
        </pc:cxnChg>
      </pc:sldChg>
      <pc:sldChg chg="new del">
        <pc:chgData name="Rithie Natan" userId="515ab963006320ae" providerId="Windows Live" clId="Web-{FB39F3C8-CDE9-48A8-8D67-ACE86C6EB36F}" dt="2020-04-12T19:46:39.579" v="4"/>
        <pc:sldMkLst>
          <pc:docMk/>
          <pc:sldMk cId="2033138075" sldId="257"/>
        </pc:sldMkLst>
      </pc:sldChg>
      <pc:sldChg chg="addSp delSp modSp new">
        <pc:chgData name="Rithie Natan" userId="515ab963006320ae" providerId="Windows Live" clId="Web-{FB39F3C8-CDE9-48A8-8D67-ACE86C6EB36F}" dt="2020-04-12T21:17:14.684" v="1756" actId="20577"/>
        <pc:sldMkLst>
          <pc:docMk/>
          <pc:sldMk cId="3293758205" sldId="258"/>
        </pc:sldMkLst>
        <pc:spChg chg="mod">
          <ac:chgData name="Rithie Natan" userId="515ab963006320ae" providerId="Windows Live" clId="Web-{FB39F3C8-CDE9-48A8-8D67-ACE86C6EB36F}" dt="2020-04-12T20:04:46.692" v="472" actId="20577"/>
          <ac:spMkLst>
            <pc:docMk/>
            <pc:sldMk cId="3293758205" sldId="258"/>
            <ac:spMk id="2" creationId="{DFE433AC-7D9F-4CEA-A7C2-0D20483F4A01}"/>
          </ac:spMkLst>
        </pc:spChg>
        <pc:spChg chg="add mod">
          <ac:chgData name="Rithie Natan" userId="515ab963006320ae" providerId="Windows Live" clId="Web-{FB39F3C8-CDE9-48A8-8D67-ACE86C6EB36F}" dt="2020-04-12T21:17:14.684" v="1756" actId="20577"/>
          <ac:spMkLst>
            <pc:docMk/>
            <pc:sldMk cId="3293758205" sldId="258"/>
            <ac:spMk id="5" creationId="{99E0A6C8-0527-4CB2-A163-AE5D6FF8D7C3}"/>
          </ac:spMkLst>
        </pc:spChg>
        <pc:spChg chg="add del mod">
          <ac:chgData name="Rithie Natan" userId="515ab963006320ae" providerId="Windows Live" clId="Web-{FB39F3C8-CDE9-48A8-8D67-ACE86C6EB36F}" dt="2020-04-12T21:00:41.712" v="1089"/>
          <ac:spMkLst>
            <pc:docMk/>
            <pc:sldMk cId="3293758205" sldId="258"/>
            <ac:spMk id="6" creationId="{42BCC507-98D4-478A-BEFE-DF4F0D1E7A66}"/>
          </ac:spMkLst>
        </pc:spChg>
        <pc:graphicFrameChg chg="add mod modGraphic">
          <ac:chgData name="Rithie Natan" userId="515ab963006320ae" providerId="Windows Live" clId="Web-{FB39F3C8-CDE9-48A8-8D67-ACE86C6EB36F}" dt="2020-04-12T21:00:22.087" v="1085"/>
          <ac:graphicFrameMkLst>
            <pc:docMk/>
            <pc:sldMk cId="3293758205" sldId="258"/>
            <ac:graphicFrameMk id="3" creationId="{608BBCA7-6032-4003-8045-72D152F195AB}"/>
          </ac:graphicFrameMkLst>
        </pc:graphicFrameChg>
      </pc:sldChg>
      <pc:sldChg chg="add del replId">
        <pc:chgData name="Rithie Natan" userId="515ab963006320ae" providerId="Windows Live" clId="Web-{FB39F3C8-CDE9-48A8-8D67-ACE86C6EB36F}" dt="2020-04-12T20:04:39.114" v="470"/>
        <pc:sldMkLst>
          <pc:docMk/>
          <pc:sldMk cId="320144045" sldId="259"/>
        </pc:sldMkLst>
      </pc:sldChg>
      <pc:sldChg chg="modSp add replId">
        <pc:chgData name="Rithie Natan" userId="515ab963006320ae" providerId="Windows Live" clId="Web-{FB39F3C8-CDE9-48A8-8D67-ACE86C6EB36F}" dt="2020-04-12T21:35:17.094" v="2720" actId="20577"/>
        <pc:sldMkLst>
          <pc:docMk/>
          <pc:sldMk cId="884357325" sldId="259"/>
        </pc:sldMkLst>
        <pc:spChg chg="mod">
          <ac:chgData name="Rithie Natan" userId="515ab963006320ae" providerId="Windows Live" clId="Web-{FB39F3C8-CDE9-48A8-8D67-ACE86C6EB36F}" dt="2020-04-12T21:16:19.262" v="1750" actId="20577"/>
          <ac:spMkLst>
            <pc:docMk/>
            <pc:sldMk cId="884357325" sldId="259"/>
            <ac:spMk id="2" creationId="{DFE433AC-7D9F-4CEA-A7C2-0D20483F4A01}"/>
          </ac:spMkLst>
        </pc:spChg>
        <pc:spChg chg="mod">
          <ac:chgData name="Rithie Natan" userId="515ab963006320ae" providerId="Windows Live" clId="Web-{FB39F3C8-CDE9-48A8-8D67-ACE86C6EB36F}" dt="2020-04-12T21:35:17.094" v="2720" actId="20577"/>
          <ac:spMkLst>
            <pc:docMk/>
            <pc:sldMk cId="884357325" sldId="259"/>
            <ac:spMk id="5" creationId="{99E0A6C8-0527-4CB2-A163-AE5D6FF8D7C3}"/>
          </ac:spMkLst>
        </pc:spChg>
        <pc:graphicFrameChg chg="mod modGraphic">
          <ac:chgData name="Rithie Natan" userId="515ab963006320ae" providerId="Windows Live" clId="Web-{FB39F3C8-CDE9-48A8-8D67-ACE86C6EB36F}" dt="2020-04-12T21:23:36.466" v="1927"/>
          <ac:graphicFrameMkLst>
            <pc:docMk/>
            <pc:sldMk cId="884357325" sldId="259"/>
            <ac:graphicFrameMk id="3" creationId="{608BBCA7-6032-4003-8045-72D152F195AB}"/>
          </ac:graphicFrameMkLst>
        </pc:graphicFrameChg>
      </pc:sldChg>
      <pc:sldChg chg="modSp add ord replId">
        <pc:chgData name="Rithie Natan" userId="515ab963006320ae" providerId="Windows Live" clId="Web-{FB39F3C8-CDE9-48A8-8D67-ACE86C6EB36F}" dt="2020-04-12T21:19:06.247" v="1803" actId="1076"/>
        <pc:sldMkLst>
          <pc:docMk/>
          <pc:sldMk cId="1140068981" sldId="260"/>
        </pc:sldMkLst>
        <pc:spChg chg="mod">
          <ac:chgData name="Rithie Natan" userId="515ab963006320ae" providerId="Windows Live" clId="Web-{FB39F3C8-CDE9-48A8-8D67-ACE86C6EB36F}" dt="2020-04-12T21:19:06.247" v="1803" actId="1076"/>
          <ac:spMkLst>
            <pc:docMk/>
            <pc:sldMk cId="1140068981" sldId="260"/>
            <ac:spMk id="5" creationId="{99E0A6C8-0527-4CB2-A163-AE5D6FF8D7C3}"/>
          </ac:spMkLst>
        </pc:spChg>
        <pc:graphicFrameChg chg="mod modGraphic">
          <ac:chgData name="Rithie Natan" userId="515ab963006320ae" providerId="Windows Live" clId="Web-{FB39F3C8-CDE9-48A8-8D67-ACE86C6EB36F}" dt="2020-04-12T21:19:01.231" v="1802"/>
          <ac:graphicFrameMkLst>
            <pc:docMk/>
            <pc:sldMk cId="1140068981" sldId="260"/>
            <ac:graphicFrameMk id="3" creationId="{608BBCA7-6032-4003-8045-72D152F195AB}"/>
          </ac:graphicFrameMkLst>
        </pc:graphicFrameChg>
      </pc:sldChg>
      <pc:sldChg chg="add del replId">
        <pc:chgData name="Rithie Natan" userId="515ab963006320ae" providerId="Windows Live" clId="Web-{FB39F3C8-CDE9-48A8-8D67-ACE86C6EB36F}" dt="2020-04-12T20:04:40.411" v="471"/>
        <pc:sldMkLst>
          <pc:docMk/>
          <pc:sldMk cId="2899254991" sldId="26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12.04.2020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7683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12.04.2020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6588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12.04.2020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639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12.04.2020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005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12.04.2020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137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12.04.2020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613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12.04.2020</a:t>
            </a:fld>
            <a:endParaRPr lang="de-DE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4421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12.04.2020</a:t>
            </a:fld>
            <a:endParaRPr lang="de-DE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8533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12.04.2020</a:t>
            </a:fld>
            <a:endParaRPr lang="de-DE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8281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12.04.2020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7836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12.04.2020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5566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51C7C-CEA3-4CAA-BE4B-344879E7C377}" type="datetimeFigureOut">
              <a:rPr lang="de-DE" smtClean="0"/>
              <a:t>12.04.2020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5746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7E384-5940-42FF-B143-3BF1DC3D2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cs typeface="Calibri Light"/>
              </a:rPr>
              <a:t>Grafo</a:t>
            </a:r>
            <a:r>
              <a:rPr lang="en-US" dirty="0">
                <a:cs typeface="Calibri Light"/>
              </a:rPr>
              <a:t> de </a:t>
            </a:r>
            <a:r>
              <a:rPr lang="en-US" dirty="0" err="1">
                <a:cs typeface="Calibri Light"/>
              </a:rPr>
              <a:t>Fluxo</a:t>
            </a:r>
            <a:r>
              <a:rPr lang="en-US" dirty="0">
                <a:cs typeface="Calibri Light"/>
              </a:rPr>
              <a:t> do </a:t>
            </a:r>
            <a:r>
              <a:rPr lang="en-US" dirty="0" err="1">
                <a:cs typeface="Calibri Light"/>
              </a:rPr>
              <a:t>Algoritmo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A25794-7DBA-449F-B71B-DDB017C2FD61}"/>
              </a:ext>
            </a:extLst>
          </p:cNvPr>
          <p:cNvSpPr txBox="1"/>
          <p:nvPr/>
        </p:nvSpPr>
        <p:spPr>
          <a:xfrm>
            <a:off x="625033" y="1975413"/>
            <a:ext cx="3485910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200" dirty="0" err="1">
                <a:latin typeface="Times New Roman"/>
                <a:cs typeface="Segoe UI"/>
              </a:rPr>
              <a:t>if</a:t>
            </a:r>
            <a:r>
              <a:rPr lang="pt-BR" sz="1200" dirty="0">
                <a:latin typeface="Times New Roman"/>
                <a:cs typeface="Segoe UI"/>
              </a:rPr>
              <a:t> (</a:t>
            </a:r>
            <a:r>
              <a:rPr lang="pt-BR" sz="1200" dirty="0" err="1">
                <a:latin typeface="Times New Roman"/>
                <a:cs typeface="Segoe UI"/>
              </a:rPr>
              <a:t>valPensao</a:t>
            </a:r>
            <a:r>
              <a:rPr lang="pt-BR" sz="1200" dirty="0">
                <a:latin typeface="Times New Roman"/>
                <a:cs typeface="Segoe UI"/>
              </a:rPr>
              <a:t> &lt;1.903,98) {</a:t>
            </a:r>
            <a:r>
              <a:rPr lang="en-US" sz="1200" dirty="0">
                <a:latin typeface="Times New Roman"/>
                <a:cs typeface="Times New Roman"/>
              </a:rPr>
              <a:t>  //1</a:t>
            </a:r>
          </a:p>
          <a:p>
            <a:r>
              <a:rPr lang="pt-BR" sz="1200" dirty="0">
                <a:latin typeface="Times New Roman"/>
                <a:cs typeface="Segoe UI"/>
              </a:rPr>
              <a:t>     </a:t>
            </a:r>
            <a:r>
              <a:rPr lang="pt-BR" sz="1200" dirty="0" err="1">
                <a:latin typeface="Times New Roman"/>
                <a:cs typeface="Segoe UI"/>
              </a:rPr>
              <a:t>imp</a:t>
            </a:r>
            <a:r>
              <a:rPr lang="pt-BR" sz="1200" dirty="0">
                <a:latin typeface="Times New Roman"/>
                <a:cs typeface="Segoe UI"/>
              </a:rPr>
              <a:t> = 0; </a:t>
            </a:r>
            <a:r>
              <a:rPr lang="pt-BR" sz="1200" dirty="0" err="1">
                <a:latin typeface="Times New Roman"/>
                <a:cs typeface="Segoe UI"/>
              </a:rPr>
              <a:t>ded</a:t>
            </a:r>
            <a:r>
              <a:rPr lang="pt-BR" sz="1200" dirty="0">
                <a:latin typeface="Times New Roman"/>
                <a:cs typeface="Segoe UI"/>
              </a:rPr>
              <a:t>= 142,8;</a:t>
            </a:r>
            <a:r>
              <a:rPr lang="en-US" sz="1200" dirty="0">
                <a:latin typeface="Times New Roman"/>
                <a:cs typeface="Times New Roman"/>
              </a:rPr>
              <a:t>      //2</a:t>
            </a:r>
          </a:p>
          <a:p>
            <a:r>
              <a:rPr lang="pt-BR" sz="1200" dirty="0">
                <a:latin typeface="Times New Roman"/>
                <a:cs typeface="Segoe UI"/>
              </a:rPr>
              <a:t>}</a:t>
            </a:r>
            <a:r>
              <a:rPr lang="en-US" sz="1200" dirty="0">
                <a:latin typeface="Times New Roman"/>
                <a:cs typeface="Times New Roman"/>
              </a:rPr>
              <a:t> </a:t>
            </a:r>
          </a:p>
          <a:p>
            <a:endParaRPr lang="en-US" sz="1200">
              <a:latin typeface="Times New Roman"/>
              <a:cs typeface="Times New Roman"/>
            </a:endParaRPr>
          </a:p>
          <a:p>
            <a:r>
              <a:rPr lang="pt-BR" sz="1200" dirty="0">
                <a:latin typeface="Times New Roman"/>
                <a:cs typeface="Segoe UI"/>
              </a:rPr>
              <a:t>f (</a:t>
            </a:r>
            <a:r>
              <a:rPr lang="pt-BR" sz="1200" dirty="0" err="1">
                <a:latin typeface="Times New Roman"/>
                <a:cs typeface="Segoe UI"/>
              </a:rPr>
              <a:t>valPensao</a:t>
            </a:r>
            <a:r>
              <a:rPr lang="pt-BR" sz="1200" dirty="0">
                <a:latin typeface="Times New Roman"/>
                <a:cs typeface="Segoe UI"/>
              </a:rPr>
              <a:t> &gt;1.903,98 &amp;</a:t>
            </a:r>
            <a:r>
              <a:rPr lang="pt-BR" sz="1200" dirty="0" err="1">
                <a:latin typeface="Times New Roman"/>
                <a:cs typeface="Segoe UI"/>
              </a:rPr>
              <a:t>valPensao</a:t>
            </a:r>
            <a:r>
              <a:rPr lang="pt-BR" sz="1200" dirty="0">
                <a:latin typeface="Times New Roman"/>
                <a:cs typeface="Segoe UI"/>
              </a:rPr>
              <a:t> &lt;2.826,65) {</a:t>
            </a:r>
            <a:r>
              <a:rPr lang="en-US" sz="1200" dirty="0">
                <a:latin typeface="Times New Roman"/>
                <a:cs typeface="Times New Roman"/>
              </a:rPr>
              <a:t> //3</a:t>
            </a:r>
          </a:p>
          <a:p>
            <a:r>
              <a:rPr lang="pt-BR" sz="1200" dirty="0">
                <a:latin typeface="Times New Roman"/>
                <a:cs typeface="Segoe UI"/>
              </a:rPr>
              <a:t>     </a:t>
            </a:r>
            <a:r>
              <a:rPr lang="pt-BR" sz="1200" dirty="0" err="1">
                <a:latin typeface="Times New Roman"/>
                <a:cs typeface="Segoe UI"/>
              </a:rPr>
              <a:t>imp</a:t>
            </a:r>
            <a:r>
              <a:rPr lang="pt-BR" sz="1200" dirty="0">
                <a:latin typeface="Times New Roman"/>
                <a:cs typeface="Segoe UI"/>
              </a:rPr>
              <a:t> = 0,15; </a:t>
            </a:r>
            <a:r>
              <a:rPr lang="pt-BR" sz="1200" dirty="0" err="1">
                <a:latin typeface="Times New Roman"/>
                <a:cs typeface="Segoe UI"/>
              </a:rPr>
              <a:t>ded</a:t>
            </a:r>
            <a:r>
              <a:rPr lang="pt-BR" sz="1200" dirty="0">
                <a:latin typeface="Times New Roman"/>
                <a:cs typeface="Segoe UI"/>
              </a:rPr>
              <a:t>=354,8;</a:t>
            </a:r>
            <a:r>
              <a:rPr lang="en-US" sz="1200" dirty="0">
                <a:latin typeface="Times New Roman"/>
                <a:cs typeface="Times New Roman"/>
              </a:rPr>
              <a:t>                                     //4</a:t>
            </a:r>
          </a:p>
          <a:p>
            <a:r>
              <a:rPr lang="pt-BR" sz="1200" dirty="0">
                <a:latin typeface="Times New Roman"/>
                <a:cs typeface="Segoe UI"/>
              </a:rPr>
              <a:t>}</a:t>
            </a:r>
            <a:r>
              <a:rPr lang="en-US" sz="1200" dirty="0">
                <a:latin typeface="Times New Roman"/>
                <a:cs typeface="Times New Roman"/>
              </a:rPr>
              <a:t> </a:t>
            </a:r>
          </a:p>
          <a:p>
            <a:endParaRPr lang="en-US" sz="1200">
              <a:latin typeface="Times New Roman"/>
              <a:cs typeface="Times New Roman"/>
            </a:endParaRPr>
          </a:p>
          <a:p>
            <a:r>
              <a:rPr lang="pt-BR" sz="1200" dirty="0">
                <a:latin typeface="Times New Roman"/>
                <a:cs typeface="Segoe UI"/>
              </a:rPr>
              <a:t>f (</a:t>
            </a:r>
            <a:r>
              <a:rPr lang="pt-BR" sz="1200" dirty="0" err="1">
                <a:latin typeface="Times New Roman"/>
                <a:cs typeface="Segoe UI"/>
              </a:rPr>
              <a:t>valPensao</a:t>
            </a:r>
            <a:r>
              <a:rPr lang="pt-BR" sz="1200" dirty="0">
                <a:latin typeface="Times New Roman"/>
                <a:cs typeface="Segoe UI"/>
              </a:rPr>
              <a:t> &gt;2.826,65 | </a:t>
            </a:r>
            <a:r>
              <a:rPr lang="pt-BR" sz="1200" dirty="0" err="1">
                <a:latin typeface="Times New Roman"/>
                <a:cs typeface="Segoe UI"/>
              </a:rPr>
              <a:t>valPensao</a:t>
            </a:r>
            <a:r>
              <a:rPr lang="pt-BR" sz="1200" dirty="0">
                <a:latin typeface="Times New Roman"/>
                <a:cs typeface="Segoe UI"/>
              </a:rPr>
              <a:t> &gt;4.664,68) {</a:t>
            </a:r>
            <a:r>
              <a:rPr lang="en-US" sz="1200" dirty="0">
                <a:latin typeface="Times New Roman"/>
                <a:cs typeface="Times New Roman"/>
              </a:rPr>
              <a:t> //5</a:t>
            </a:r>
          </a:p>
          <a:p>
            <a:r>
              <a:rPr lang="pt-BR" sz="1200" dirty="0">
                <a:latin typeface="Times New Roman"/>
                <a:cs typeface="Segoe UI"/>
              </a:rPr>
              <a:t>     </a:t>
            </a:r>
            <a:r>
              <a:rPr lang="pt-BR" sz="1200" dirty="0" err="1">
                <a:latin typeface="Times New Roman"/>
                <a:cs typeface="Segoe UI"/>
              </a:rPr>
              <a:t>imp</a:t>
            </a:r>
            <a:r>
              <a:rPr lang="pt-BR" sz="1200" dirty="0">
                <a:latin typeface="Times New Roman"/>
                <a:cs typeface="Segoe UI"/>
              </a:rPr>
              <a:t> = 0,22; </a:t>
            </a:r>
            <a:r>
              <a:rPr lang="pt-BR" sz="1200" dirty="0" err="1">
                <a:latin typeface="Times New Roman"/>
                <a:cs typeface="Segoe UI"/>
              </a:rPr>
              <a:t>ded</a:t>
            </a:r>
            <a:r>
              <a:rPr lang="pt-BR" sz="1200" dirty="0">
                <a:latin typeface="Times New Roman"/>
                <a:cs typeface="Segoe UI"/>
              </a:rPr>
              <a:t>= 636,13;</a:t>
            </a:r>
            <a:r>
              <a:rPr lang="en-US" sz="1200" dirty="0">
                <a:latin typeface="Times New Roman"/>
                <a:cs typeface="Times New Roman"/>
              </a:rPr>
              <a:t>                                 //6</a:t>
            </a:r>
          </a:p>
          <a:p>
            <a:r>
              <a:rPr lang="pt-BR" sz="1200" dirty="0">
                <a:latin typeface="Times New Roman"/>
                <a:cs typeface="Segoe UI"/>
              </a:rPr>
              <a:t>}</a:t>
            </a:r>
            <a:r>
              <a:rPr lang="en-US" sz="1200" dirty="0">
                <a:latin typeface="Times New Roman"/>
                <a:cs typeface="Times New Roman"/>
              </a:rPr>
              <a:t> </a:t>
            </a:r>
          </a:p>
          <a:p>
            <a:r>
              <a:rPr lang="pt-BR" sz="1200" dirty="0" err="1">
                <a:latin typeface="Times New Roman"/>
                <a:cs typeface="Segoe UI"/>
              </a:rPr>
              <a:t>valorImposto</a:t>
            </a:r>
            <a:r>
              <a:rPr lang="pt-BR" sz="1200" dirty="0">
                <a:latin typeface="Times New Roman"/>
                <a:cs typeface="Segoe UI"/>
              </a:rPr>
              <a:t> = </a:t>
            </a:r>
            <a:r>
              <a:rPr lang="pt-BR" sz="1200" dirty="0" err="1">
                <a:latin typeface="Times New Roman"/>
                <a:cs typeface="Segoe UI"/>
              </a:rPr>
              <a:t>valPensao</a:t>
            </a:r>
            <a:r>
              <a:rPr lang="pt-BR" sz="1200" dirty="0">
                <a:latin typeface="Times New Roman"/>
                <a:cs typeface="Segoe UI"/>
              </a:rPr>
              <a:t> – </a:t>
            </a:r>
            <a:r>
              <a:rPr lang="pt-BR" sz="1200" dirty="0" err="1">
                <a:latin typeface="Times New Roman"/>
                <a:cs typeface="Segoe UI"/>
              </a:rPr>
              <a:t>valPensao</a:t>
            </a:r>
            <a:r>
              <a:rPr lang="pt-BR" sz="1200" dirty="0">
                <a:latin typeface="Times New Roman"/>
                <a:cs typeface="Segoe UI"/>
              </a:rPr>
              <a:t>*</a:t>
            </a:r>
            <a:r>
              <a:rPr lang="pt-BR" sz="1200" dirty="0" err="1">
                <a:latin typeface="Times New Roman"/>
                <a:cs typeface="Segoe UI"/>
              </a:rPr>
              <a:t>imp</a:t>
            </a:r>
            <a:r>
              <a:rPr lang="pt-BR" sz="1200" dirty="0">
                <a:latin typeface="Times New Roman"/>
                <a:cs typeface="Segoe UI"/>
              </a:rPr>
              <a:t> –</a:t>
            </a:r>
            <a:r>
              <a:rPr lang="pt-BR" sz="1200" dirty="0" err="1">
                <a:latin typeface="Times New Roman"/>
                <a:cs typeface="Segoe UI"/>
              </a:rPr>
              <a:t>ded</a:t>
            </a:r>
            <a:r>
              <a:rPr lang="pt-BR" sz="1200" dirty="0">
                <a:latin typeface="Times New Roman"/>
                <a:cs typeface="Segoe UI"/>
              </a:rPr>
              <a:t>;</a:t>
            </a:r>
            <a:r>
              <a:rPr lang="en-US" sz="1200" dirty="0">
                <a:latin typeface="Times New Roman"/>
                <a:cs typeface="Times New Roman"/>
              </a:rPr>
              <a:t> //7</a:t>
            </a:r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19F75F6D-A7D2-4A43-9061-6E576B18D215}"/>
              </a:ext>
            </a:extLst>
          </p:cNvPr>
          <p:cNvSpPr/>
          <p:nvPr/>
        </p:nvSpPr>
        <p:spPr>
          <a:xfrm>
            <a:off x="7235261" y="1944666"/>
            <a:ext cx="453341" cy="453341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cs typeface="Calibri"/>
              </a:rPr>
              <a:t>1</a:t>
            </a:r>
            <a:endParaRPr lang="en-US" dirty="0"/>
          </a:p>
        </p:txBody>
      </p:sp>
      <p:sp>
        <p:nvSpPr>
          <p:cNvPr id="18" name="Flowchart: Connector 17">
            <a:extLst>
              <a:ext uri="{FF2B5EF4-FFF2-40B4-BE49-F238E27FC236}">
                <a16:creationId xmlns:a16="http://schemas.microsoft.com/office/drawing/2014/main" id="{F49959F6-EA64-4863-B816-091255F96550}"/>
              </a:ext>
            </a:extLst>
          </p:cNvPr>
          <p:cNvSpPr/>
          <p:nvPr/>
        </p:nvSpPr>
        <p:spPr>
          <a:xfrm>
            <a:off x="6289995" y="2610210"/>
            <a:ext cx="453341" cy="453341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tx1"/>
                </a:solidFill>
                <a:cs typeface="Calibri"/>
              </a:rPr>
              <a:t>2</a:t>
            </a:r>
            <a:endParaRPr lang="en-US" dirty="0"/>
          </a:p>
        </p:txBody>
      </p:sp>
      <p:sp>
        <p:nvSpPr>
          <p:cNvPr id="19" name="Flowchart: Connector 18">
            <a:extLst>
              <a:ext uri="{FF2B5EF4-FFF2-40B4-BE49-F238E27FC236}">
                <a16:creationId xmlns:a16="http://schemas.microsoft.com/office/drawing/2014/main" id="{F49959F6-EA64-4863-B816-091255F96550}"/>
              </a:ext>
            </a:extLst>
          </p:cNvPr>
          <p:cNvSpPr/>
          <p:nvPr/>
        </p:nvSpPr>
        <p:spPr>
          <a:xfrm>
            <a:off x="7233453" y="3322174"/>
            <a:ext cx="453341" cy="453341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tx1"/>
                </a:solidFill>
                <a:cs typeface="Calibri"/>
              </a:rPr>
              <a:t>3</a:t>
            </a:r>
            <a:endParaRPr lang="en-US" dirty="0"/>
          </a:p>
        </p:txBody>
      </p:sp>
      <p:sp>
        <p:nvSpPr>
          <p:cNvPr id="20" name="Flowchart: Connector 19">
            <a:extLst>
              <a:ext uri="{FF2B5EF4-FFF2-40B4-BE49-F238E27FC236}">
                <a16:creationId xmlns:a16="http://schemas.microsoft.com/office/drawing/2014/main" id="{F49959F6-EA64-4863-B816-091255F96550}"/>
              </a:ext>
            </a:extLst>
          </p:cNvPr>
          <p:cNvSpPr/>
          <p:nvPr/>
        </p:nvSpPr>
        <p:spPr>
          <a:xfrm>
            <a:off x="6209214" y="4053429"/>
            <a:ext cx="453341" cy="453341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tx1"/>
                </a:solidFill>
                <a:cs typeface="Calibri"/>
              </a:rPr>
              <a:t>4</a:t>
            </a:r>
            <a:endParaRPr lang="en-US" dirty="0"/>
          </a:p>
        </p:txBody>
      </p:sp>
      <p:sp>
        <p:nvSpPr>
          <p:cNvPr id="21" name="Flowchart: Connector 20">
            <a:extLst>
              <a:ext uri="{FF2B5EF4-FFF2-40B4-BE49-F238E27FC236}">
                <a16:creationId xmlns:a16="http://schemas.microsoft.com/office/drawing/2014/main" id="{F49959F6-EA64-4863-B816-091255F96550}"/>
              </a:ext>
            </a:extLst>
          </p:cNvPr>
          <p:cNvSpPr/>
          <p:nvPr/>
        </p:nvSpPr>
        <p:spPr>
          <a:xfrm>
            <a:off x="7229836" y="4726810"/>
            <a:ext cx="453341" cy="453341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tx1"/>
                </a:solidFill>
                <a:cs typeface="Calibri"/>
              </a:rPr>
              <a:t>5</a:t>
            </a:r>
            <a:endParaRPr lang="en-US" dirty="0"/>
          </a:p>
        </p:txBody>
      </p:sp>
      <p:sp>
        <p:nvSpPr>
          <p:cNvPr id="22" name="Flowchart: Connector 21">
            <a:extLst>
              <a:ext uri="{FF2B5EF4-FFF2-40B4-BE49-F238E27FC236}">
                <a16:creationId xmlns:a16="http://schemas.microsoft.com/office/drawing/2014/main" id="{F49959F6-EA64-4863-B816-091255F96550}"/>
              </a:ext>
            </a:extLst>
          </p:cNvPr>
          <p:cNvSpPr/>
          <p:nvPr/>
        </p:nvSpPr>
        <p:spPr>
          <a:xfrm>
            <a:off x="6205597" y="5371255"/>
            <a:ext cx="453341" cy="453341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tx1"/>
                </a:solidFill>
                <a:cs typeface="Calibri"/>
              </a:rPr>
              <a:t>6</a:t>
            </a:r>
            <a:endParaRPr lang="en-US" dirty="0"/>
          </a:p>
        </p:txBody>
      </p:sp>
      <p:sp>
        <p:nvSpPr>
          <p:cNvPr id="23" name="Flowchart: Connector 22">
            <a:extLst>
              <a:ext uri="{FF2B5EF4-FFF2-40B4-BE49-F238E27FC236}">
                <a16:creationId xmlns:a16="http://schemas.microsoft.com/office/drawing/2014/main" id="{F49959F6-EA64-4863-B816-091255F96550}"/>
              </a:ext>
            </a:extLst>
          </p:cNvPr>
          <p:cNvSpPr/>
          <p:nvPr/>
        </p:nvSpPr>
        <p:spPr>
          <a:xfrm>
            <a:off x="7226219" y="6015699"/>
            <a:ext cx="453341" cy="453341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tx1"/>
                </a:solidFill>
                <a:cs typeface="Calibri"/>
              </a:rPr>
              <a:t>7</a:t>
            </a:r>
            <a:endParaRPr lang="en-US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7B303BD-498A-449F-A04A-B5FCFF031A94}"/>
              </a:ext>
            </a:extLst>
          </p:cNvPr>
          <p:cNvCxnSpPr/>
          <p:nvPr/>
        </p:nvCxnSpPr>
        <p:spPr>
          <a:xfrm flipH="1">
            <a:off x="6703912" y="2244765"/>
            <a:ext cx="522790" cy="403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8B11756-FBB2-428F-9E38-6E9D5F318785}"/>
              </a:ext>
            </a:extLst>
          </p:cNvPr>
          <p:cNvCxnSpPr>
            <a:cxnSpLocks/>
          </p:cNvCxnSpPr>
          <p:nvPr/>
        </p:nvCxnSpPr>
        <p:spPr>
          <a:xfrm>
            <a:off x="6541867" y="3064638"/>
            <a:ext cx="644324" cy="364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BA63CAC-EE1B-4BCE-8231-E2782DC65F7D}"/>
              </a:ext>
            </a:extLst>
          </p:cNvPr>
          <p:cNvCxnSpPr>
            <a:cxnSpLocks/>
          </p:cNvCxnSpPr>
          <p:nvPr/>
        </p:nvCxnSpPr>
        <p:spPr>
          <a:xfrm flipH="1">
            <a:off x="7504493" y="2447322"/>
            <a:ext cx="1930" cy="789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F70F9A8-F44F-4290-B590-6CC89B0819BD}"/>
              </a:ext>
            </a:extLst>
          </p:cNvPr>
          <p:cNvCxnSpPr>
            <a:cxnSpLocks/>
          </p:cNvCxnSpPr>
          <p:nvPr/>
        </p:nvCxnSpPr>
        <p:spPr>
          <a:xfrm flipH="1">
            <a:off x="7446620" y="3778410"/>
            <a:ext cx="1931" cy="885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047BE25-7945-4AD2-A767-238881155F27}"/>
              </a:ext>
            </a:extLst>
          </p:cNvPr>
          <p:cNvCxnSpPr>
            <a:cxnSpLocks/>
          </p:cNvCxnSpPr>
          <p:nvPr/>
        </p:nvCxnSpPr>
        <p:spPr>
          <a:xfrm>
            <a:off x="6541868" y="5794334"/>
            <a:ext cx="653968" cy="403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481D3AE-B213-4A01-AFBC-7EABBF0F1E6D}"/>
              </a:ext>
            </a:extLst>
          </p:cNvPr>
          <p:cNvCxnSpPr>
            <a:cxnSpLocks/>
          </p:cNvCxnSpPr>
          <p:nvPr/>
        </p:nvCxnSpPr>
        <p:spPr>
          <a:xfrm>
            <a:off x="7496778" y="5186663"/>
            <a:ext cx="7716" cy="808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7927D41-99D5-4101-85E9-3BFC41536D7F}"/>
              </a:ext>
            </a:extLst>
          </p:cNvPr>
          <p:cNvCxnSpPr>
            <a:cxnSpLocks/>
          </p:cNvCxnSpPr>
          <p:nvPr/>
        </p:nvCxnSpPr>
        <p:spPr>
          <a:xfrm flipH="1">
            <a:off x="6607457" y="5080562"/>
            <a:ext cx="667474" cy="354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C1C1545-E12A-4CBD-A6DE-16CC40D8AC3B}"/>
              </a:ext>
            </a:extLst>
          </p:cNvPr>
          <p:cNvCxnSpPr>
            <a:cxnSpLocks/>
          </p:cNvCxnSpPr>
          <p:nvPr/>
        </p:nvCxnSpPr>
        <p:spPr>
          <a:xfrm>
            <a:off x="6551512" y="4463247"/>
            <a:ext cx="653969" cy="354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681DFA0-1A90-4294-9BE3-F2274B637791}"/>
              </a:ext>
            </a:extLst>
          </p:cNvPr>
          <p:cNvCxnSpPr>
            <a:cxnSpLocks/>
          </p:cNvCxnSpPr>
          <p:nvPr/>
        </p:nvCxnSpPr>
        <p:spPr>
          <a:xfrm flipH="1">
            <a:off x="6617102" y="3691601"/>
            <a:ext cx="648182" cy="403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E4EDE8CB-1246-4EEC-9C34-DB55905CA163}"/>
              </a:ext>
            </a:extLst>
          </p:cNvPr>
          <p:cNvSpPr txBox="1"/>
          <p:nvPr/>
        </p:nvSpPr>
        <p:spPr>
          <a:xfrm>
            <a:off x="5402002" y="2141797"/>
            <a:ext cx="1778642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 err="1"/>
              <a:t>ValPensao</a:t>
            </a:r>
            <a:r>
              <a:rPr lang="en-US" sz="1400" dirty="0"/>
              <a:t> &lt; 1.903,98</a:t>
            </a:r>
            <a:endParaRPr lang="en-US" sz="1400" dirty="0">
              <a:cs typeface="Calibri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2680EDC-1D45-42F1-9D9E-BB6406A9596B}"/>
              </a:ext>
            </a:extLst>
          </p:cNvPr>
          <p:cNvSpPr txBox="1"/>
          <p:nvPr/>
        </p:nvSpPr>
        <p:spPr>
          <a:xfrm>
            <a:off x="5112634" y="3472885"/>
            <a:ext cx="206800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 err="1"/>
              <a:t>ValPensao</a:t>
            </a:r>
            <a:r>
              <a:rPr lang="en-US" sz="1400" dirty="0"/>
              <a:t> &gt; 1.903,98 &amp;&amp; </a:t>
            </a:r>
            <a:r>
              <a:rPr lang="en-US" sz="1400" dirty="0" err="1"/>
              <a:t>valPensao</a:t>
            </a:r>
            <a:r>
              <a:rPr lang="en-US" sz="1400" dirty="0"/>
              <a:t> &lt; 2.826,65</a:t>
            </a:r>
            <a:endParaRPr lang="en-US" sz="1400" dirty="0">
              <a:cs typeface="Calibri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B651ABD-A2C5-4428-B9AA-31F5A4894205}"/>
              </a:ext>
            </a:extLst>
          </p:cNvPr>
          <p:cNvSpPr txBox="1"/>
          <p:nvPr/>
        </p:nvSpPr>
        <p:spPr>
          <a:xfrm>
            <a:off x="5238028" y="4775038"/>
            <a:ext cx="194261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 err="1"/>
              <a:t>ValPensao</a:t>
            </a:r>
            <a:r>
              <a:rPr lang="en-US" sz="1400" dirty="0"/>
              <a:t> &gt; 2.826,65 | </a:t>
            </a:r>
            <a:r>
              <a:rPr lang="en-US" sz="1400" dirty="0" err="1"/>
              <a:t>valPensao</a:t>
            </a:r>
            <a:r>
              <a:rPr lang="en-US" sz="1400" dirty="0"/>
              <a:t> &gt; 4.664,68</a:t>
            </a:r>
            <a:endParaRPr lang="en-US" sz="1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72839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433AC-7D9F-4CEA-A7C2-0D20483F4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cs typeface="Calibri Light"/>
              </a:rPr>
              <a:t>Resposta</a:t>
            </a:r>
            <a:r>
              <a:rPr lang="en-US" dirty="0">
                <a:cs typeface="Calibri Light"/>
              </a:rPr>
              <a:t> </a:t>
            </a:r>
            <a:r>
              <a:rPr lang="en-US" dirty="0" err="1">
                <a:cs typeface="Calibri Light"/>
              </a:rPr>
              <a:t>letra</a:t>
            </a:r>
            <a:r>
              <a:rPr lang="en-US" dirty="0">
                <a:cs typeface="Calibri Light"/>
              </a:rPr>
              <a:t> a</a:t>
            </a:r>
            <a:endParaRPr lang="en-US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608BBCA7-6032-4003-8045-72D152F195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3770955"/>
              </p:ext>
            </p:extLst>
          </p:nvPr>
        </p:nvGraphicFramePr>
        <p:xfrm>
          <a:off x="646253" y="1861594"/>
          <a:ext cx="10962396" cy="229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1087">
                  <a:extLst>
                    <a:ext uri="{9D8B030D-6E8A-4147-A177-3AD203B41FA5}">
                      <a16:colId xmlns:a16="http://schemas.microsoft.com/office/drawing/2014/main" val="3862325231"/>
                    </a:ext>
                  </a:extLst>
                </a:gridCol>
                <a:gridCol w="4620227">
                  <a:extLst>
                    <a:ext uri="{9D8B030D-6E8A-4147-A177-3AD203B41FA5}">
                      <a16:colId xmlns:a16="http://schemas.microsoft.com/office/drawing/2014/main" val="3963490950"/>
                    </a:ext>
                  </a:extLst>
                </a:gridCol>
                <a:gridCol w="5011082">
                  <a:extLst>
                    <a:ext uri="{9D8B030D-6E8A-4147-A177-3AD203B41FA5}">
                      <a16:colId xmlns:a16="http://schemas.microsoft.com/office/drawing/2014/main" val="211818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nós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predicados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dados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5727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{1,2,3,5,7}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ValPensao &lt; 1.903,98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imp = 0; ded = 142,8;</a:t>
                      </a:r>
                    </a:p>
                    <a:p>
                      <a:pPr lvl="0">
                        <a:buNone/>
                      </a:pPr>
                      <a:r>
                        <a:rPr lang="en-US"/>
                        <a:t>ValorImposto = valPensao – valPensao*0-142,8;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4079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{1,3,4,5,7}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ValPensao &gt; 1.903,98 &amp;&amp; &lt; 2.826,65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imp = 0,15; ded = 354,8;</a:t>
                      </a:r>
                    </a:p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ValorImposto = valPensao – valPensao*0,15-354,8;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752065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{1,3,5,6,7}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ValPensao &gt; 2.826,65 || ValPensao &gt; 4.644,68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imp = 0,22; ded = 636,13;</a:t>
                      </a:r>
                    </a:p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ValorImposto = valPensao – valPensao*0,22-142,8;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457310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9E0A6C8-0527-4CB2-A163-AE5D6FF8D7C3}"/>
              </a:ext>
            </a:extLst>
          </p:cNvPr>
          <p:cNvSpPr txBox="1"/>
          <p:nvPr/>
        </p:nvSpPr>
        <p:spPr>
          <a:xfrm>
            <a:off x="609600" y="4572000"/>
            <a:ext cx="1096383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Ao fazer a cobertura de instruções, até então não pega nenhum erro. Entrentanto é valido resaltar que o programa </a:t>
            </a:r>
            <a:r>
              <a:rPr lang="en-US" dirty="0">
                <a:cs typeface="Calibri"/>
              </a:rPr>
              <a:t>não trata os caso de o 'valPensao' ser um número negativo.</a:t>
            </a:r>
          </a:p>
        </p:txBody>
      </p:sp>
    </p:spTree>
    <p:extLst>
      <p:ext uri="{BB962C8B-B14F-4D97-AF65-F5344CB8AC3E}">
        <p14:creationId xmlns:p14="http://schemas.microsoft.com/office/powerpoint/2010/main" val="3293758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433AC-7D9F-4CEA-A7C2-0D20483F4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cs typeface="Calibri Light"/>
              </a:rPr>
              <a:t>Resposta letra b</a:t>
            </a:r>
            <a:endParaRPr lang="en-US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608BBCA7-6032-4003-8045-72D152F195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6079299"/>
              </p:ext>
            </p:extLst>
          </p:nvPr>
        </p:nvGraphicFramePr>
        <p:xfrm>
          <a:off x="753829" y="1816771"/>
          <a:ext cx="8097262" cy="229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4993">
                  <a:extLst>
                    <a:ext uri="{9D8B030D-6E8A-4147-A177-3AD203B41FA5}">
                      <a16:colId xmlns:a16="http://schemas.microsoft.com/office/drawing/2014/main" val="3862325231"/>
                    </a:ext>
                  </a:extLst>
                </a:gridCol>
                <a:gridCol w="5332269">
                  <a:extLst>
                    <a:ext uri="{9D8B030D-6E8A-4147-A177-3AD203B41FA5}">
                      <a16:colId xmlns:a16="http://schemas.microsoft.com/office/drawing/2014/main" val="211818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caminhos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dados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5727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{(1,2), (2,3), (3,5), (5,7)}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imp = 0; ded = 142,8;</a:t>
                      </a:r>
                    </a:p>
                    <a:p>
                      <a:pPr lvl="0">
                        <a:buNone/>
                      </a:pPr>
                      <a:r>
                        <a:rPr lang="en-US"/>
                        <a:t>ValorImposto = valPensao – valPensao*0-142,8;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4079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noProof="0">
                          <a:latin typeface="Calibri"/>
                        </a:rPr>
                        <a:t>{(1,3), </a:t>
                      </a:r>
                      <a:r>
                        <a:rPr lang="en-US" sz="1800" b="0" i="0" u="none" strike="noStrike" noProof="0" dirty="0">
                          <a:latin typeface="Calibri"/>
                        </a:rPr>
                        <a:t>(3,4), (4,5), </a:t>
                      </a:r>
                      <a:r>
                        <a:rPr lang="en-US" sz="1800" b="0" i="0" u="none" strike="noStrike" noProof="0">
                          <a:latin typeface="Calibri"/>
                        </a:rPr>
                        <a:t>(5,7)}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imp = 0,15; ded = 354,8;</a:t>
                      </a:r>
                    </a:p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ValorImposto = valPensao – valPensao*0,15-354,8;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752065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{(1,2), (3,5), (5,6), (6,7)}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imp = 0,22; ded = 636,13;</a:t>
                      </a:r>
                    </a:p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ValorImposto = valPensao – valPensao*0,22-142,8;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457310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9E0A6C8-0527-4CB2-A163-AE5D6FF8D7C3}"/>
              </a:ext>
            </a:extLst>
          </p:cNvPr>
          <p:cNvSpPr txBox="1"/>
          <p:nvPr/>
        </p:nvSpPr>
        <p:spPr>
          <a:xfrm>
            <a:off x="726141" y="4312024"/>
            <a:ext cx="1096383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Ao fazer a cobertura de caminho, não pega nenhum erro. </a:t>
            </a:r>
          </a:p>
        </p:txBody>
      </p:sp>
    </p:spTree>
    <p:extLst>
      <p:ext uri="{BB962C8B-B14F-4D97-AF65-F5344CB8AC3E}">
        <p14:creationId xmlns:p14="http://schemas.microsoft.com/office/powerpoint/2010/main" val="1140068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433AC-7D9F-4CEA-A7C2-0D20483F4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cs typeface="Calibri Light"/>
              </a:rPr>
              <a:t>Resposta letra c</a:t>
            </a:r>
            <a:endParaRPr lang="en-US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608BBCA7-6032-4003-8045-72D152F195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8802684"/>
              </p:ext>
            </p:extLst>
          </p:nvPr>
        </p:nvGraphicFramePr>
        <p:xfrm>
          <a:off x="646253" y="1861594"/>
          <a:ext cx="10827207" cy="2931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8955">
                  <a:extLst>
                    <a:ext uri="{9D8B030D-6E8A-4147-A177-3AD203B41FA5}">
                      <a16:colId xmlns:a16="http://schemas.microsoft.com/office/drawing/2014/main" val="3862325231"/>
                    </a:ext>
                  </a:extLst>
                </a:gridCol>
                <a:gridCol w="2662714">
                  <a:extLst>
                    <a:ext uri="{9D8B030D-6E8A-4147-A177-3AD203B41FA5}">
                      <a16:colId xmlns:a16="http://schemas.microsoft.com/office/drawing/2014/main" val="3651358504"/>
                    </a:ext>
                  </a:extLst>
                </a:gridCol>
                <a:gridCol w="4895538">
                  <a:extLst>
                    <a:ext uri="{9D8B030D-6E8A-4147-A177-3AD203B41FA5}">
                      <a16:colId xmlns:a16="http://schemas.microsoft.com/office/drawing/2014/main" val="211818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nós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decisão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dados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5727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{(1,2), (2,3), (3,5), (5,7)}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V(1,2) e </a:t>
                      </a:r>
                      <a:r>
                        <a:rPr lang="en-US"/>
                        <a:t>restante 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imp = 0; ded = 142,8;</a:t>
                      </a:r>
                    </a:p>
                    <a:p>
                      <a:pPr lvl="0">
                        <a:buNone/>
                      </a:pPr>
                      <a:r>
                        <a:rPr lang="en-US"/>
                        <a:t>ValorImposto = valPensao – valPensao*0-142,8;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4079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noProof="0">
                          <a:latin typeface="Calibri"/>
                        </a:rPr>
                        <a:t>{(1,3), </a:t>
                      </a:r>
                      <a:r>
                        <a:rPr lang="en-US" sz="1800" b="0" i="0" u="none" strike="noStrike" noProof="0" dirty="0">
                          <a:latin typeface="Calibri"/>
                        </a:rPr>
                        <a:t>(3,4), (4,5), </a:t>
                      </a:r>
                      <a:r>
                        <a:rPr lang="en-US" sz="1800" b="0" i="0" u="none" strike="noStrike" noProof="0">
                          <a:latin typeface="Calibri"/>
                        </a:rPr>
                        <a:t>(5,7)}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V(3,4) e restante 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imp = 0,15; ded = 354,8;</a:t>
                      </a:r>
                    </a:p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ValorImposto = valPensao – valPensao*0,15-354,8;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752065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{(1,2), (3,5), (5,6), (6,7)}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V(5,6) </a:t>
                      </a:r>
                      <a:r>
                        <a:rPr lang="en-US"/>
                        <a:t>e restante 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imp = 0,22; ded = 636,13;</a:t>
                      </a:r>
                    </a:p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ValorImposto = valPensao – valPensao*0,22-142,8;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4573109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{(1,3), (3,5), (5,7)}</a:t>
                      </a:r>
                      <a:endParaRPr lang="en-US" sz="1800" b="0" i="0" u="none" strike="noStrike" noProof="0" dirty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Tudo 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imp = ?; ded = ?;</a:t>
                      </a:r>
                      <a:endParaRPr lang="en-US" sz="1800" b="0" i="0" u="none" strike="noStrike" noProof="0"/>
                    </a:p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ValorImposto = valPensao – valPensao*?-?;//Erro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317025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9E0A6C8-0527-4CB2-A163-AE5D6FF8D7C3}"/>
              </a:ext>
            </a:extLst>
          </p:cNvPr>
          <p:cNvSpPr txBox="1"/>
          <p:nvPr/>
        </p:nvSpPr>
        <p:spPr>
          <a:xfrm>
            <a:off x="609601" y="4894731"/>
            <a:ext cx="10963835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Ao fazer a cobertura de condições/decisão, pode pegar apenas um erro. Este erro apenas existirá caso o 'valPensao' </a:t>
            </a:r>
            <a:r>
              <a:rPr lang="en-US">
                <a:cs typeface="Calibri"/>
              </a:rPr>
              <a:t>não satisfaça nenhuma condição. Ou seja, neste caso não será atribuido nenhum valor as váriaveis 'imp' e 'ded'.</a:t>
            </a:r>
            <a:endParaRPr lang="en-US"/>
          </a:p>
          <a:p>
            <a:r>
              <a:rPr lang="en-US" dirty="0">
                <a:cs typeface="Calibri"/>
              </a:rPr>
              <a:t>Também é valido resaltar, que no 'if then'(5,6), mesmo com a precedência de uma condição 'ou' interna no 'if', temos </a:t>
            </a:r>
            <a:r>
              <a:rPr lang="en-US" dirty="0">
                <a:ea typeface="+mn-lt"/>
                <a:cs typeface="+mn-lt"/>
              </a:rPr>
              <a:t>'ValPensao &gt; 2.826,65 || ValPensao &gt; 4.644,68'. No qual, 2.826,65 sempre será menor que 4.644,68, o que </a:t>
            </a:r>
            <a:r>
              <a:rPr lang="en-US">
                <a:ea typeface="+mn-lt"/>
                <a:cs typeface="+mn-lt"/>
              </a:rPr>
              <a:t>torna sempre desnecessário a verificação de 'valPensao &gt; 4.644,68'.</a:t>
            </a:r>
          </a:p>
        </p:txBody>
      </p:sp>
    </p:spTree>
    <p:extLst>
      <p:ext uri="{BB962C8B-B14F-4D97-AF65-F5344CB8AC3E}">
        <p14:creationId xmlns:p14="http://schemas.microsoft.com/office/powerpoint/2010/main" val="88435732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Tema do Office</vt:lpstr>
      <vt:lpstr>Grafo de Fluxo do Algoritmo</vt:lpstr>
      <vt:lpstr>Resposta letra a</vt:lpstr>
      <vt:lpstr>Resposta letra b</vt:lpstr>
      <vt:lpstr>Resposta letra 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496</cp:revision>
  <dcterms:created xsi:type="dcterms:W3CDTF">2020-04-12T19:45:47Z</dcterms:created>
  <dcterms:modified xsi:type="dcterms:W3CDTF">2020-04-12T21:35:44Z</dcterms:modified>
</cp:coreProperties>
</file>