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fb0e834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fb0e834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fb0e834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fb0e834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fb0e834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fb0e834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fb0e834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fb0e834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fb0e834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fb0e834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fb0e834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fb0e834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bWXazVhlyxQ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t.wikipedia.org/wiki/Setor_Direi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Terrorismo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Paranóia ou medo justificado?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 </a:t>
            </a:r>
            <a:r>
              <a:rPr lang="pt-BR">
                <a:solidFill>
                  <a:schemeClr val="lt1"/>
                </a:solidFill>
              </a:rPr>
              <a:t>terrorismo</a:t>
            </a:r>
            <a:r>
              <a:rPr lang="pt-BR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Falso espetáculo.</a:t>
            </a:r>
            <a:br>
              <a:rPr lang="pt-BR">
                <a:solidFill>
                  <a:schemeClr val="lt1"/>
                </a:solidFill>
              </a:rPr>
            </a:b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Pouco poder</a:t>
            </a:r>
            <a:r>
              <a:rPr lang="pt-B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Efeitos políticos</a:t>
            </a:r>
            <a:r>
              <a:rPr lang="pt-BR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Desestabilizar</a:t>
            </a:r>
            <a:r>
              <a:rPr lang="pt-BR">
                <a:solidFill>
                  <a:schemeClr val="lt1"/>
                </a:solidFill>
              </a:rPr>
              <a:t> o cenário político.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Redistribuição de cartas</a:t>
            </a:r>
            <a:r>
              <a:rPr lang="pt-BR">
                <a:solidFill>
                  <a:schemeClr val="lt1"/>
                </a:solidFill>
              </a:rPr>
              <a:t>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Contramedidas do estado.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Mas é isso mesmo</a:t>
            </a:r>
            <a:r>
              <a:rPr lang="pt-BR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Muito poder.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Destruição desenfreada.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Justificativa falaciosa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Falsos inimigos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Terrorismo vem de fora</a:t>
            </a:r>
            <a:r>
              <a:rPr lang="pt-BR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Grupos fascistas (Pravy Sektor).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Falsos terroristas (Edward Snowden).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Manipulação de massa.</a:t>
            </a: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Monitoramento públic.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Killing In The Name by Rage Against The Machine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Rage Against The Machine's official music video for 'Killing In The Name'. &#10;Listen to RATM: https://rageatm.lnk.to/listenYD&#10;&#10;Subscribe to the official RATM YouTube channel: https://rageatm.lnk.to/subscribeYD&#10;&#10;Follow RATM:&#10;Facebook: https://rageatm.lnk.to/followFI&#10;Instagram: https://rageatm.lnk.to/followII&#10;Website: https://rageatm.lnk.to/followWI&#10;Spotify: https://rageatm.lnk.to/followSI&#10;&#10;More from Rage Against The Machine&#10;Guerrilla Radio: https://youtu.be/H0kJLW2EwMg&#10;Bulls On Parade: https://youtu.be/3L4YrGaR8E4&#10;Sleep Now In The Fire: https://youtu.be/w211KOQ5BMI&#10;&#10;More great 90's Alternative videos here: http://smarturl.it/Alternative90?IQid=RATMKIT&#10;---------&#10;&#10;Lyrics:&#10;&#10;Those who died are justified, for wearing the badge, they're the chosen whites&#10;You justify those that died by wearing the badge, they're the chosen whites&#10;Those who died are justified, for wearing the badge, they're the chosen whites&#10;You justify those that died by wearing the badge, they're the chosen whites&#10;&#10;Some of those that work forces, are the same that burn crosses&#10;Some of those that work forces, are the same that burn crosses&#10;Some of those that work forces, are the same that burn crosses&#10;Some of those that work forces, are the same that burn crosses&#10;Uggh!&#10;&#10;Killing in the name of!&#10;Killing in the name of&#10;&#10;And now you do what they told ya&#10;And now you do what they told ya&#10;And now you do what they told ya&#10;And now you do what they told ya&#10;&#10;#RageAgainstTheMachine #RATM #KillingInTheName" id="90" name="Google Shape;90;p18" title="Rage Against The Machine - Killing In the Name (Official Music Video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887" y="1057350"/>
            <a:ext cx="6542225" cy="3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Bibliografia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Article by Wikipedia about Pravy Sektor" id="96" name="Google Shape;96;p19" title="Article by Wikipedia about Pravy Sektor"/>
          <p:cNvSpPr txBox="1"/>
          <p:nvPr>
            <p:ph idx="1" type="body"/>
          </p:nvPr>
        </p:nvSpPr>
        <p:spPr>
          <a:xfrm>
            <a:off x="311700" y="113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HARARI,  Y. N. 21 </a:t>
            </a:r>
            <a:r>
              <a:rPr i="1" lang="pt-BR">
                <a:solidFill>
                  <a:schemeClr val="lt1"/>
                </a:solidFill>
              </a:rPr>
              <a:t>lições para o século XXI</a:t>
            </a:r>
            <a:r>
              <a:rPr lang="pt-BR">
                <a:solidFill>
                  <a:schemeClr val="lt1"/>
                </a:solidFill>
              </a:rPr>
              <a:t>. São Paulo: Companhia das Letras. 2018. Parte III - Desespero e esperança. p. 146 - 155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Citzenfour. Direção: Laura Poitras. Produção: Laura Poitras, Mathilde Bonnefoy e Dirk Wilutzky. HBO Documentary Films, 2014.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u="sng">
                <a:solidFill>
                  <a:schemeClr val="lt1"/>
                </a:solidFill>
                <a:hlinkClick r:id="rId3"/>
              </a:rPr>
              <a:t>Setor Direito</a:t>
            </a:r>
            <a:r>
              <a:rPr lang="pt-BR">
                <a:solidFill>
                  <a:schemeClr val="lt1"/>
                </a:solidFill>
              </a:rPr>
              <a:t> by Wikipedia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