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2" r:id="rId8"/>
    <p:sldId id="263" r:id="rId9"/>
    <p:sldId id="264" r:id="rId10"/>
    <p:sldId id="260" r:id="rId11"/>
    <p:sldId id="271" r:id="rId12"/>
    <p:sldId id="272" r:id="rId13"/>
    <p:sldId id="273" r:id="rId14"/>
    <p:sldId id="266" r:id="rId15"/>
    <p:sldId id="274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22DFA-5A7D-4712-A146-F9C16C66BC16}" v="332" dt="2020-06-12T00:58:57.856"/>
    <p1510:client id="{A6796F73-1D71-4475-9C10-C450BA41FC96}" v="958" dt="2020-06-10T01:54:58.395"/>
    <p1510:client id="{D1BA32B2-3982-4E7B-9BA6-B7D9E0978452}" v="682" dt="2020-06-10T01:30:20.730"/>
    <p1510:client id="{EE55ECA7-F9CA-44C0-A707-B014BBC59E23}" v="572" dt="2020-06-12T00:04:46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hie Natan" userId="515ab963006320ae" providerId="Windows Live" clId="Web-{A6796F73-1D71-4475-9C10-C450BA41FC96}"/>
    <pc:docChg chg="addSld delSld modSld sldOrd">
      <pc:chgData name="Rithie Natan" userId="515ab963006320ae" providerId="Windows Live" clId="Web-{A6796F73-1D71-4475-9C10-C450BA41FC96}" dt="2020-06-10T01:54:55.878" v="940" actId="20577"/>
      <pc:docMkLst>
        <pc:docMk/>
      </pc:docMkLst>
      <pc:sldChg chg="modSp">
        <pc:chgData name="Rithie Natan" userId="515ab963006320ae" providerId="Windows Live" clId="Web-{A6796F73-1D71-4475-9C10-C450BA41FC96}" dt="2020-06-10T01:52:41.623" v="768" actId="20577"/>
        <pc:sldMkLst>
          <pc:docMk/>
          <pc:sldMk cId="367890658" sldId="258"/>
        </pc:sldMkLst>
        <pc:spChg chg="mod">
          <ac:chgData name="Rithie Natan" userId="515ab963006320ae" providerId="Windows Live" clId="Web-{A6796F73-1D71-4475-9C10-C450BA41FC96}" dt="2020-06-10T01:52:41.623" v="768" actId="20577"/>
          <ac:spMkLst>
            <pc:docMk/>
            <pc:sldMk cId="367890658" sldId="258"/>
            <ac:spMk id="3" creationId="{A1085D4C-22B5-49A2-A2A9-B7A3360DD2F6}"/>
          </ac:spMkLst>
        </pc:spChg>
      </pc:sldChg>
      <pc:sldChg chg="modSp new">
        <pc:chgData name="Rithie Natan" userId="515ab963006320ae" providerId="Windows Live" clId="Web-{A6796F73-1D71-4475-9C10-C450BA41FC96}" dt="2020-06-10T01:34:31.357" v="255" actId="20577"/>
        <pc:sldMkLst>
          <pc:docMk/>
          <pc:sldMk cId="3392160024" sldId="259"/>
        </pc:sldMkLst>
        <pc:spChg chg="mod">
          <ac:chgData name="Rithie Natan" userId="515ab963006320ae" providerId="Windows Live" clId="Web-{A6796F73-1D71-4475-9C10-C450BA41FC96}" dt="2020-06-10T01:31:34.678" v="30" actId="20577"/>
          <ac:spMkLst>
            <pc:docMk/>
            <pc:sldMk cId="3392160024" sldId="259"/>
            <ac:spMk id="2" creationId="{DFD4F2E7-F20E-4F01-8816-D9BE8A9E6CD4}"/>
          </ac:spMkLst>
        </pc:spChg>
        <pc:spChg chg="mod">
          <ac:chgData name="Rithie Natan" userId="515ab963006320ae" providerId="Windows Live" clId="Web-{A6796F73-1D71-4475-9C10-C450BA41FC96}" dt="2020-06-10T01:34:31.357" v="255" actId="20577"/>
          <ac:spMkLst>
            <pc:docMk/>
            <pc:sldMk cId="3392160024" sldId="259"/>
            <ac:spMk id="3" creationId="{CD797DCF-918D-4496-9504-3F6C13FB4528}"/>
          </ac:spMkLst>
        </pc:spChg>
      </pc:sldChg>
      <pc:sldChg chg="modSp new">
        <pc:chgData name="Rithie Natan" userId="515ab963006320ae" providerId="Windows Live" clId="Web-{A6796F73-1D71-4475-9C10-C450BA41FC96}" dt="2020-06-10T01:51:11.509" v="650" actId="20577"/>
        <pc:sldMkLst>
          <pc:docMk/>
          <pc:sldMk cId="3403745033" sldId="260"/>
        </pc:sldMkLst>
        <pc:spChg chg="mod">
          <ac:chgData name="Rithie Natan" userId="515ab963006320ae" providerId="Windows Live" clId="Web-{A6796F73-1D71-4475-9C10-C450BA41FC96}" dt="2020-06-10T01:38:28.180" v="275" actId="20577"/>
          <ac:spMkLst>
            <pc:docMk/>
            <pc:sldMk cId="3403745033" sldId="260"/>
            <ac:spMk id="2" creationId="{B00396A6-668F-49E5-8D9E-013F03120072}"/>
          </ac:spMkLst>
        </pc:spChg>
        <pc:spChg chg="mod">
          <ac:chgData name="Rithie Natan" userId="515ab963006320ae" providerId="Windows Live" clId="Web-{A6796F73-1D71-4475-9C10-C450BA41FC96}" dt="2020-06-10T01:51:11.509" v="650" actId="20577"/>
          <ac:spMkLst>
            <pc:docMk/>
            <pc:sldMk cId="3403745033" sldId="260"/>
            <ac:spMk id="3" creationId="{9A25D142-CF86-40C4-8549-58839363C03B}"/>
          </ac:spMkLst>
        </pc:spChg>
      </pc:sldChg>
      <pc:sldChg chg="modSp add del replId">
        <pc:chgData name="Rithie Natan" userId="515ab963006320ae" providerId="Windows Live" clId="Web-{A6796F73-1D71-4475-9C10-C450BA41FC96}" dt="2020-06-10T01:50:59.743" v="632"/>
        <pc:sldMkLst>
          <pc:docMk/>
          <pc:sldMk cId="1190155831" sldId="261"/>
        </pc:sldMkLst>
        <pc:spChg chg="mod">
          <ac:chgData name="Rithie Natan" userId="515ab963006320ae" providerId="Windows Live" clId="Web-{A6796F73-1D71-4475-9C10-C450BA41FC96}" dt="2020-06-10T01:50:39.117" v="578" actId="20577"/>
          <ac:spMkLst>
            <pc:docMk/>
            <pc:sldMk cId="1190155831" sldId="261"/>
            <ac:spMk id="3" creationId="{9A25D142-CF86-40C4-8549-58839363C03B}"/>
          </ac:spMkLst>
        </pc:spChg>
      </pc:sldChg>
      <pc:sldChg chg="addSp delSp modSp add replId">
        <pc:chgData name="Rithie Natan" userId="515ab963006320ae" providerId="Windows Live" clId="Web-{A6796F73-1D71-4475-9C10-C450BA41FC96}" dt="2020-06-10T01:49:11.880" v="530" actId="1076"/>
        <pc:sldMkLst>
          <pc:docMk/>
          <pc:sldMk cId="2332811688" sldId="262"/>
        </pc:sldMkLst>
        <pc:spChg chg="mod">
          <ac:chgData name="Rithie Natan" userId="515ab963006320ae" providerId="Windows Live" clId="Web-{A6796F73-1D71-4475-9C10-C450BA41FC96}" dt="2020-06-10T01:48:23.783" v="454" actId="20577"/>
          <ac:spMkLst>
            <pc:docMk/>
            <pc:sldMk cId="2332811688" sldId="262"/>
            <ac:spMk id="2" creationId="{DFD4F2E7-F20E-4F01-8816-D9BE8A9E6CD4}"/>
          </ac:spMkLst>
        </pc:spChg>
        <pc:spChg chg="del mod">
          <ac:chgData name="Rithie Natan" userId="515ab963006320ae" providerId="Windows Live" clId="Web-{A6796F73-1D71-4475-9C10-C450BA41FC96}" dt="2020-06-10T01:48:52.550" v="523"/>
          <ac:spMkLst>
            <pc:docMk/>
            <pc:sldMk cId="2332811688" sldId="262"/>
            <ac:spMk id="3" creationId="{CD797DCF-918D-4496-9504-3F6C13FB4528}"/>
          </ac:spMkLst>
        </pc:spChg>
        <pc:picChg chg="add mod ord">
          <ac:chgData name="Rithie Natan" userId="515ab963006320ae" providerId="Windows Live" clId="Web-{A6796F73-1D71-4475-9C10-C450BA41FC96}" dt="2020-06-10T01:49:11.880" v="530" actId="1076"/>
          <ac:picMkLst>
            <pc:docMk/>
            <pc:sldMk cId="2332811688" sldId="262"/>
            <ac:picMk id="4" creationId="{FAF08919-3A1C-4E64-A62C-E92349EC8892}"/>
          </ac:picMkLst>
        </pc:picChg>
      </pc:sldChg>
      <pc:sldChg chg="addSp delSp modSp add ord replId">
        <pc:chgData name="Rithie Natan" userId="515ab963006320ae" providerId="Windows Live" clId="Web-{A6796F73-1D71-4475-9C10-C450BA41FC96}" dt="2020-06-10T01:50:11.085" v="566" actId="1076"/>
        <pc:sldMkLst>
          <pc:docMk/>
          <pc:sldMk cId="94162929" sldId="263"/>
        </pc:sldMkLst>
        <pc:spChg chg="mod">
          <ac:chgData name="Rithie Natan" userId="515ab963006320ae" providerId="Windows Live" clId="Web-{A6796F73-1D71-4475-9C10-C450BA41FC96}" dt="2020-06-10T01:49:27.177" v="543" actId="20577"/>
          <ac:spMkLst>
            <pc:docMk/>
            <pc:sldMk cId="94162929" sldId="263"/>
            <ac:spMk id="2" creationId="{DFD4F2E7-F20E-4F01-8816-D9BE8A9E6CD4}"/>
          </ac:spMkLst>
        </pc:spChg>
        <pc:spChg chg="del mod">
          <ac:chgData name="Rithie Natan" userId="515ab963006320ae" providerId="Windows Live" clId="Web-{A6796F73-1D71-4475-9C10-C450BA41FC96}" dt="2020-06-10T01:49:47.552" v="557"/>
          <ac:spMkLst>
            <pc:docMk/>
            <pc:sldMk cId="94162929" sldId="263"/>
            <ac:spMk id="3" creationId="{CD797DCF-918D-4496-9504-3F6C13FB4528}"/>
          </ac:spMkLst>
        </pc:spChg>
        <pc:picChg chg="add mod ord">
          <ac:chgData name="Rithie Natan" userId="515ab963006320ae" providerId="Windows Live" clId="Web-{A6796F73-1D71-4475-9C10-C450BA41FC96}" dt="2020-06-10T01:50:11.085" v="566" actId="1076"/>
          <ac:picMkLst>
            <pc:docMk/>
            <pc:sldMk cId="94162929" sldId="263"/>
            <ac:picMk id="4" creationId="{05C63F4C-C634-4DCE-A0F4-EF87FD543494}"/>
          </ac:picMkLst>
        </pc:picChg>
      </pc:sldChg>
      <pc:sldChg chg="addSp delSp modSp add replId">
        <pc:chgData name="Rithie Natan" userId="515ab963006320ae" providerId="Windows Live" clId="Web-{A6796F73-1D71-4475-9C10-C450BA41FC96}" dt="2020-06-10T01:50:25.742" v="569" actId="1076"/>
        <pc:sldMkLst>
          <pc:docMk/>
          <pc:sldMk cId="2270907139" sldId="264"/>
        </pc:sldMkLst>
        <pc:spChg chg="del">
          <ac:chgData name="Rithie Natan" userId="515ab963006320ae" providerId="Windows Live" clId="Web-{A6796F73-1D71-4475-9C10-C450BA41FC96}" dt="2020-06-10T01:50:19.523" v="567"/>
          <ac:spMkLst>
            <pc:docMk/>
            <pc:sldMk cId="2270907139" sldId="264"/>
            <ac:spMk id="3" creationId="{CD797DCF-918D-4496-9504-3F6C13FB4528}"/>
          </ac:spMkLst>
        </pc:spChg>
        <pc:picChg chg="add mod ord">
          <ac:chgData name="Rithie Natan" userId="515ab963006320ae" providerId="Windows Live" clId="Web-{A6796F73-1D71-4475-9C10-C450BA41FC96}" dt="2020-06-10T01:50:25.742" v="569" actId="1076"/>
          <ac:picMkLst>
            <pc:docMk/>
            <pc:sldMk cId="2270907139" sldId="264"/>
            <ac:picMk id="4" creationId="{FE6F493D-4B25-4687-BD56-D2C2A6EEC58F}"/>
          </ac:picMkLst>
        </pc:picChg>
      </pc:sldChg>
      <pc:sldChg chg="modSp add del replId">
        <pc:chgData name="Rithie Natan" userId="515ab963006320ae" providerId="Windows Live" clId="Web-{A6796F73-1D71-4475-9C10-C450BA41FC96}" dt="2020-06-10T01:52:16.559" v="728"/>
        <pc:sldMkLst>
          <pc:docMk/>
          <pc:sldMk cId="3561949148" sldId="265"/>
        </pc:sldMkLst>
        <pc:spChg chg="mod">
          <ac:chgData name="Rithie Natan" userId="515ab963006320ae" providerId="Windows Live" clId="Web-{A6796F73-1D71-4475-9C10-C450BA41FC96}" dt="2020-06-10T01:51:32.682" v="677" actId="20577"/>
          <ac:spMkLst>
            <pc:docMk/>
            <pc:sldMk cId="3561949148" sldId="265"/>
            <ac:spMk id="2" creationId="{B00396A6-668F-49E5-8D9E-013F03120072}"/>
          </ac:spMkLst>
        </pc:spChg>
        <pc:spChg chg="mod">
          <ac:chgData name="Rithie Natan" userId="515ab963006320ae" providerId="Windows Live" clId="Web-{A6796F73-1D71-4475-9C10-C450BA41FC96}" dt="2020-06-10T01:52:05.105" v="722" actId="20577"/>
          <ac:spMkLst>
            <pc:docMk/>
            <pc:sldMk cId="3561949148" sldId="265"/>
            <ac:spMk id="3" creationId="{9A25D142-CF86-40C4-8549-58839363C03B}"/>
          </ac:spMkLst>
        </pc:spChg>
      </pc:sldChg>
      <pc:sldChg chg="modSp add ord replId">
        <pc:chgData name="Rithie Natan" userId="515ab963006320ae" providerId="Windows Live" clId="Web-{A6796F73-1D71-4475-9C10-C450BA41FC96}" dt="2020-06-10T01:53:07.530" v="792" actId="20577"/>
        <pc:sldMkLst>
          <pc:docMk/>
          <pc:sldMk cId="3608125270" sldId="266"/>
        </pc:sldMkLst>
        <pc:spChg chg="mod">
          <ac:chgData name="Rithie Natan" userId="515ab963006320ae" providerId="Windows Live" clId="Web-{A6796F73-1D71-4475-9C10-C450BA41FC96}" dt="2020-06-10T01:52:32.263" v="755" actId="20577"/>
          <ac:spMkLst>
            <pc:docMk/>
            <pc:sldMk cId="3608125270" sldId="266"/>
            <ac:spMk id="2" creationId="{DFD4F2E7-F20E-4F01-8816-D9BE8A9E6CD4}"/>
          </ac:spMkLst>
        </pc:spChg>
        <pc:spChg chg="mod">
          <ac:chgData name="Rithie Natan" userId="515ab963006320ae" providerId="Windows Live" clId="Web-{A6796F73-1D71-4475-9C10-C450BA41FC96}" dt="2020-06-10T01:53:07.530" v="792" actId="20577"/>
          <ac:spMkLst>
            <pc:docMk/>
            <pc:sldMk cId="3608125270" sldId="266"/>
            <ac:spMk id="3" creationId="{CD797DCF-918D-4496-9504-3F6C13FB4528}"/>
          </ac:spMkLst>
        </pc:spChg>
      </pc:sldChg>
      <pc:sldChg chg="modSp add del replId">
        <pc:chgData name="Rithie Natan" userId="515ab963006320ae" providerId="Windows Live" clId="Web-{A6796F73-1D71-4475-9C10-C450BA41FC96}" dt="2020-06-10T01:54:05.204" v="821"/>
        <pc:sldMkLst>
          <pc:docMk/>
          <pc:sldMk cId="2333092419" sldId="267"/>
        </pc:sldMkLst>
        <pc:spChg chg="mod">
          <ac:chgData name="Rithie Natan" userId="515ab963006320ae" providerId="Windows Live" clId="Web-{A6796F73-1D71-4475-9C10-C450BA41FC96}" dt="2020-06-10T01:53:19.344" v="806" actId="20577"/>
          <ac:spMkLst>
            <pc:docMk/>
            <pc:sldMk cId="2333092419" sldId="267"/>
            <ac:spMk id="2" creationId="{DFD4F2E7-F20E-4F01-8816-D9BE8A9E6CD4}"/>
          </ac:spMkLst>
        </pc:spChg>
        <pc:spChg chg="mod">
          <ac:chgData name="Rithie Natan" userId="515ab963006320ae" providerId="Windows Live" clId="Web-{A6796F73-1D71-4475-9C10-C450BA41FC96}" dt="2020-06-10T01:53:27.218" v="817" actId="20577"/>
          <ac:spMkLst>
            <pc:docMk/>
            <pc:sldMk cId="2333092419" sldId="267"/>
            <ac:spMk id="3" creationId="{CD797DCF-918D-4496-9504-3F6C13FB4528}"/>
          </ac:spMkLst>
        </pc:spChg>
      </pc:sldChg>
      <pc:sldChg chg="modSp add replId">
        <pc:chgData name="Rithie Natan" userId="515ab963006320ae" providerId="Windows Live" clId="Web-{A6796F73-1D71-4475-9C10-C450BA41FC96}" dt="2020-06-10T01:54:55.862" v="939" actId="20577"/>
        <pc:sldMkLst>
          <pc:docMk/>
          <pc:sldMk cId="878854192" sldId="268"/>
        </pc:sldMkLst>
        <pc:spChg chg="mod">
          <ac:chgData name="Rithie Natan" userId="515ab963006320ae" providerId="Windows Live" clId="Web-{A6796F73-1D71-4475-9C10-C450BA41FC96}" dt="2020-06-10T01:54:12.814" v="834" actId="20577"/>
          <ac:spMkLst>
            <pc:docMk/>
            <pc:sldMk cId="878854192" sldId="268"/>
            <ac:spMk id="2" creationId="{DFD4F2E7-F20E-4F01-8816-D9BE8A9E6CD4}"/>
          </ac:spMkLst>
        </pc:spChg>
        <pc:spChg chg="mod">
          <ac:chgData name="Rithie Natan" userId="515ab963006320ae" providerId="Windows Live" clId="Web-{A6796F73-1D71-4475-9C10-C450BA41FC96}" dt="2020-06-10T01:54:55.862" v="939" actId="20577"/>
          <ac:spMkLst>
            <pc:docMk/>
            <pc:sldMk cId="878854192" sldId="268"/>
            <ac:spMk id="3" creationId="{CD797DCF-918D-4496-9504-3F6C13FB4528}"/>
          </ac:spMkLst>
        </pc:spChg>
      </pc:sldChg>
    </pc:docChg>
  </pc:docChgLst>
  <pc:docChgLst>
    <pc:chgData name="Rithie Natan" userId="515ab963006320ae" providerId="Windows Live" clId="Web-{3C622DFA-5A7D-4712-A146-F9C16C66BC16}"/>
    <pc:docChg chg="modSld">
      <pc:chgData name="Rithie Natan" userId="515ab963006320ae" providerId="Windows Live" clId="Web-{3C622DFA-5A7D-4712-A146-F9C16C66BC16}" dt="2020-06-12T00:58:57.856" v="330" actId="20577"/>
      <pc:docMkLst>
        <pc:docMk/>
      </pc:docMkLst>
      <pc:sldChg chg="modSp">
        <pc:chgData name="Rithie Natan" userId="515ab963006320ae" providerId="Windows Live" clId="Web-{3C622DFA-5A7D-4712-A146-F9C16C66BC16}" dt="2020-06-12T00:58:57.856" v="329" actId="20577"/>
        <pc:sldMkLst>
          <pc:docMk/>
          <pc:sldMk cId="878854192" sldId="268"/>
        </pc:sldMkLst>
        <pc:spChg chg="mod">
          <ac:chgData name="Rithie Natan" userId="515ab963006320ae" providerId="Windows Live" clId="Web-{3C622DFA-5A7D-4712-A146-F9C16C66BC16}" dt="2020-06-12T00:58:57.856" v="329" actId="20577"/>
          <ac:spMkLst>
            <pc:docMk/>
            <pc:sldMk cId="878854192" sldId="268"/>
            <ac:spMk id="3" creationId="{CD797DCF-918D-4496-9504-3F6C13FB4528}"/>
          </ac:spMkLst>
        </pc:spChg>
      </pc:sldChg>
      <pc:sldChg chg="addSp delSp modSp">
        <pc:chgData name="Rithie Natan" userId="515ab963006320ae" providerId="Windows Live" clId="Web-{3C622DFA-5A7D-4712-A146-F9C16C66BC16}" dt="2020-06-12T00:56:47.586" v="6" actId="1076"/>
        <pc:sldMkLst>
          <pc:docMk/>
          <pc:sldMk cId="3213952420" sldId="274"/>
        </pc:sldMkLst>
        <pc:spChg chg="del">
          <ac:chgData name="Rithie Natan" userId="515ab963006320ae" providerId="Windows Live" clId="Web-{3C622DFA-5A7D-4712-A146-F9C16C66BC16}" dt="2020-06-12T00:56:28.929" v="0"/>
          <ac:spMkLst>
            <pc:docMk/>
            <pc:sldMk cId="3213952420" sldId="274"/>
            <ac:spMk id="3" creationId="{CD797DCF-918D-4496-9504-3F6C13FB4528}"/>
          </ac:spMkLst>
        </pc:spChg>
        <pc:picChg chg="add mod ord">
          <ac:chgData name="Rithie Natan" userId="515ab963006320ae" providerId="Windows Live" clId="Web-{3C622DFA-5A7D-4712-A146-F9C16C66BC16}" dt="2020-06-12T00:56:47.586" v="6" actId="1076"/>
          <ac:picMkLst>
            <pc:docMk/>
            <pc:sldMk cId="3213952420" sldId="274"/>
            <ac:picMk id="4" creationId="{23F17AD7-B796-4ABD-8058-A201A1EA1763}"/>
          </ac:picMkLst>
        </pc:picChg>
      </pc:sldChg>
    </pc:docChg>
  </pc:docChgLst>
  <pc:docChgLst>
    <pc:chgData name="Rithie Natan" userId="515ab963006320ae" providerId="Windows Live" clId="Web-{D1BA32B2-3982-4E7B-9BA6-B7D9E0978452}"/>
    <pc:docChg chg="addSld delSld modSld addMainMaster delMainMaster">
      <pc:chgData name="Rithie Natan" userId="515ab963006320ae" providerId="Windows Live" clId="Web-{D1BA32B2-3982-4E7B-9BA6-B7D9E0978452}" dt="2020-06-10T01:30:20.621" v="674" actId="20577"/>
      <pc:docMkLst>
        <pc:docMk/>
      </pc:docMkLst>
      <pc:sldChg chg="modSp mod modClrScheme chgLayout">
        <pc:chgData name="Rithie Natan" userId="515ab963006320ae" providerId="Windows Live" clId="Web-{D1BA32B2-3982-4E7B-9BA6-B7D9E0978452}" dt="2020-06-10T01:27:25.552" v="369"/>
        <pc:sldMkLst>
          <pc:docMk/>
          <pc:sldMk cId="2210866551" sldId="256"/>
        </pc:sldMkLst>
        <pc:spChg chg="mod ord">
          <ac:chgData name="Rithie Natan" userId="515ab963006320ae" providerId="Windows Live" clId="Web-{D1BA32B2-3982-4E7B-9BA6-B7D9E0978452}" dt="2020-06-10T01:27:25.552" v="369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Rithie Natan" userId="515ab963006320ae" providerId="Windows Live" clId="Web-{D1BA32B2-3982-4E7B-9BA6-B7D9E0978452}" dt="2020-06-10T01:27:25.552" v="369"/>
          <ac:spMkLst>
            <pc:docMk/>
            <pc:sldMk cId="2210866551" sldId="256"/>
            <ac:spMk id="3" creationId="{00000000-0000-0000-0000-000000000000}"/>
          </ac:spMkLst>
        </pc:spChg>
      </pc:sldChg>
      <pc:sldChg chg="new del">
        <pc:chgData name="Rithie Natan" userId="515ab963006320ae" providerId="Windows Live" clId="Web-{D1BA32B2-3982-4E7B-9BA6-B7D9E0978452}" dt="2020-06-10T01:26:18.690" v="195"/>
        <pc:sldMkLst>
          <pc:docMk/>
          <pc:sldMk cId="862156087" sldId="257"/>
        </pc:sldMkLst>
      </pc:sldChg>
      <pc:sldChg chg="modSp new mod modClrScheme chgLayout">
        <pc:chgData name="Rithie Natan" userId="515ab963006320ae" providerId="Windows Live" clId="Web-{D1BA32B2-3982-4E7B-9BA6-B7D9E0978452}" dt="2020-06-10T01:28:53.274" v="557" actId="20577"/>
        <pc:sldMkLst>
          <pc:docMk/>
          <pc:sldMk cId="2097512422" sldId="257"/>
        </pc:sldMkLst>
        <pc:spChg chg="mod ord">
          <ac:chgData name="Rithie Natan" userId="515ab963006320ae" providerId="Windows Live" clId="Web-{D1BA32B2-3982-4E7B-9BA6-B7D9E0978452}" dt="2020-06-10T01:27:25.552" v="369"/>
          <ac:spMkLst>
            <pc:docMk/>
            <pc:sldMk cId="2097512422" sldId="257"/>
            <ac:spMk id="2" creationId="{44824A09-86CD-4549-A963-3F1B093D537D}"/>
          </ac:spMkLst>
        </pc:spChg>
        <pc:spChg chg="mod ord">
          <ac:chgData name="Rithie Natan" userId="515ab963006320ae" providerId="Windows Live" clId="Web-{D1BA32B2-3982-4E7B-9BA6-B7D9E0978452}" dt="2020-06-10T01:28:53.274" v="557" actId="20577"/>
          <ac:spMkLst>
            <pc:docMk/>
            <pc:sldMk cId="2097512422" sldId="257"/>
            <ac:spMk id="3" creationId="{E8ACC293-68AA-4590-A330-63AE3644CCC1}"/>
          </ac:spMkLst>
        </pc:spChg>
      </pc:sldChg>
      <pc:sldChg chg="modSp new">
        <pc:chgData name="Rithie Natan" userId="515ab963006320ae" providerId="Windows Live" clId="Web-{D1BA32B2-3982-4E7B-9BA6-B7D9E0978452}" dt="2020-06-10T01:30:20.621" v="673" actId="20577"/>
        <pc:sldMkLst>
          <pc:docMk/>
          <pc:sldMk cId="367890658" sldId="258"/>
        </pc:sldMkLst>
        <pc:spChg chg="mod">
          <ac:chgData name="Rithie Natan" userId="515ab963006320ae" providerId="Windows Live" clId="Web-{D1BA32B2-3982-4E7B-9BA6-B7D9E0978452}" dt="2020-06-10T01:29:13.712" v="571" actId="20577"/>
          <ac:spMkLst>
            <pc:docMk/>
            <pc:sldMk cId="367890658" sldId="258"/>
            <ac:spMk id="2" creationId="{B7B5E3DB-D0C2-4207-8132-B2E7CD585E4C}"/>
          </ac:spMkLst>
        </pc:spChg>
        <pc:spChg chg="mod">
          <ac:chgData name="Rithie Natan" userId="515ab963006320ae" providerId="Windows Live" clId="Web-{D1BA32B2-3982-4E7B-9BA6-B7D9E0978452}" dt="2020-06-10T01:30:20.621" v="673" actId="20577"/>
          <ac:spMkLst>
            <pc:docMk/>
            <pc:sldMk cId="367890658" sldId="258"/>
            <ac:spMk id="3" creationId="{A1085D4C-22B5-49A2-A2A9-B7A3360DD2F6}"/>
          </ac:spMkLst>
        </pc:spChg>
      </pc:sldChg>
      <pc:sldMasterChg chg="del delSldLayout">
        <pc:chgData name="Rithie Natan" userId="515ab963006320ae" providerId="Windows Live" clId="Web-{D1BA32B2-3982-4E7B-9BA6-B7D9E0978452}" dt="2020-06-10T01:22:51.761" v="0"/>
        <pc:sldMasterMkLst>
          <pc:docMk/>
          <pc:sldMasterMk cId="2675746937" sldId="2147483648"/>
        </pc:sldMasterMkLst>
        <pc:sldLayoutChg chg="del">
          <pc:chgData name="Rithie Natan" userId="515ab963006320ae" providerId="Windows Live" clId="Web-{D1BA32B2-3982-4E7B-9BA6-B7D9E0978452}" dt="2020-06-10T01:22:51.761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Rithie Natan" userId="515ab963006320ae" providerId="Windows Live" clId="Web-{D1BA32B2-3982-4E7B-9BA6-B7D9E0978452}" dt="2020-06-10T01:22:51.761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Rithie Natan" userId="515ab963006320ae" providerId="Windows Live" clId="Web-{D1BA32B2-3982-4E7B-9BA6-B7D9E0978452}" dt="2020-06-10T01:22:51.761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Rithie Natan" userId="515ab963006320ae" providerId="Windows Live" clId="Web-{D1BA32B2-3982-4E7B-9BA6-B7D9E0978452}" dt="2020-06-10T01:22:51.761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Rithie Natan" userId="515ab963006320ae" providerId="Windows Live" clId="Web-{D1BA32B2-3982-4E7B-9BA6-B7D9E0978452}" dt="2020-06-10T01:22:51.761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Rithie Natan" userId="515ab963006320ae" providerId="Windows Live" clId="Web-{D1BA32B2-3982-4E7B-9BA6-B7D9E0978452}" dt="2020-06-10T01:22:51.761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Rithie Natan" userId="515ab963006320ae" providerId="Windows Live" clId="Web-{D1BA32B2-3982-4E7B-9BA6-B7D9E0978452}" dt="2020-06-10T01:22:51.761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Rithie Natan" userId="515ab963006320ae" providerId="Windows Live" clId="Web-{D1BA32B2-3982-4E7B-9BA6-B7D9E0978452}" dt="2020-06-10T01:22:51.761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Rithie Natan" userId="515ab963006320ae" providerId="Windows Live" clId="Web-{D1BA32B2-3982-4E7B-9BA6-B7D9E0978452}" dt="2020-06-10T01:22:51.761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Rithie Natan" userId="515ab963006320ae" providerId="Windows Live" clId="Web-{D1BA32B2-3982-4E7B-9BA6-B7D9E0978452}" dt="2020-06-10T01:22:51.761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Rithie Natan" userId="515ab963006320ae" providerId="Windows Live" clId="Web-{D1BA32B2-3982-4E7B-9BA6-B7D9E0978452}" dt="2020-06-10T01:22:51.761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Rithie Natan" userId="515ab963006320ae" providerId="Windows Live" clId="Web-{D1BA32B2-3982-4E7B-9BA6-B7D9E0978452}" dt="2020-06-10T01:23:04.667" v="1"/>
        <pc:sldMasterMkLst>
          <pc:docMk/>
          <pc:sldMasterMk cId="2733510559" sldId="2147483660"/>
        </pc:sldMasterMkLst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2089981227" sldId="2147483661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303983856" sldId="2147483662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2849379242" sldId="2147483663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17276889" sldId="2147483664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3217852125" sldId="2147483665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2926821562" sldId="2147483666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3382620214" sldId="2147483667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80280518" sldId="2147483668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3775597041" sldId="2147483669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2120543004" sldId="2147483670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2252896240" sldId="2147483671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161892592" sldId="2147483672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1736706775" sldId="2147483673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1529605309" sldId="2147483674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2931634250" sldId="2147483675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3400052232" sldId="2147483676"/>
          </pc:sldLayoutMkLst>
        </pc:sldLayoutChg>
        <pc:sldLayoutChg chg="add del mod replId">
          <pc:chgData name="Rithie Natan" userId="515ab963006320ae" providerId="Windows Live" clId="Web-{D1BA32B2-3982-4E7B-9BA6-B7D9E0978452}" dt="2020-06-10T01:23:04.667" v="1"/>
          <pc:sldLayoutMkLst>
            <pc:docMk/>
            <pc:sldMasterMk cId="2733510559" sldId="2147483660"/>
            <pc:sldLayoutMk cId="1002633575" sldId="2147483677"/>
          </pc:sldLayoutMkLst>
        </pc:sldLayoutChg>
      </pc:sldMasterChg>
      <pc:sldMasterChg chg="add del addSldLayout delSldLayout modSldLayout">
        <pc:chgData name="Rithie Natan" userId="515ab963006320ae" providerId="Windows Live" clId="Web-{D1BA32B2-3982-4E7B-9BA6-B7D9E0978452}" dt="2020-06-10T01:23:10.433" v="3"/>
        <pc:sldMasterMkLst>
          <pc:docMk/>
          <pc:sldMasterMk cId="2126102475" sldId="2147483678"/>
        </pc:sldMasterMkLst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498279939" sldId="2147483679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208427648" sldId="2147483680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547304817" sldId="2147483681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3354763370" sldId="2147483682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3665322716" sldId="2147483683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3954463851" sldId="2147483684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3628218291" sldId="2147483685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1371269671" sldId="2147483686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2661843385" sldId="2147483687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2398610225" sldId="2147483688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573245033" sldId="2147483689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3720071575" sldId="2147483690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2533632068" sldId="2147483691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3884145419" sldId="2147483692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3200319581" sldId="2147483693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1452984459" sldId="2147483694"/>
          </pc:sldLayoutMkLst>
        </pc:sldLayoutChg>
        <pc:sldLayoutChg chg="add del mod replId">
          <pc:chgData name="Rithie Natan" userId="515ab963006320ae" providerId="Windows Live" clId="Web-{D1BA32B2-3982-4E7B-9BA6-B7D9E0978452}" dt="2020-06-10T01:23:10.433" v="3"/>
          <pc:sldLayoutMkLst>
            <pc:docMk/>
            <pc:sldMasterMk cId="2126102475" sldId="2147483678"/>
            <pc:sldLayoutMk cId="924313594" sldId="2147483695"/>
          </pc:sldLayoutMkLst>
        </pc:sldLayoutChg>
      </pc:sldMasterChg>
      <pc:sldMasterChg chg="add del addSldLayout delSldLayout modSldLayout">
        <pc:chgData name="Rithie Natan" userId="515ab963006320ae" providerId="Windows Live" clId="Web-{D1BA32B2-3982-4E7B-9BA6-B7D9E0978452}" dt="2020-06-10T01:23:59.685" v="43"/>
        <pc:sldMasterMkLst>
          <pc:docMk/>
          <pc:sldMasterMk cId="3014939030" sldId="2147483696"/>
        </pc:sldMasterMkLst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4241556743" sldId="2147483697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4261773606" sldId="2147483698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1679337801" sldId="2147483699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3596963370" sldId="2147483700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1182403307" sldId="2147483701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940009961" sldId="2147483702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4131567100" sldId="2147483703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1526011184" sldId="2147483704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2417134950" sldId="2147483705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3045024887" sldId="2147483706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1261848229" sldId="2147483707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10420341" sldId="2147483708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470238509" sldId="2147483709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1493277051" sldId="2147483710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2659049750" sldId="2147483711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3009451488" sldId="2147483712"/>
          </pc:sldLayoutMkLst>
        </pc:sldLayoutChg>
        <pc:sldLayoutChg chg="add del mod replId">
          <pc:chgData name="Rithie Natan" userId="515ab963006320ae" providerId="Windows Live" clId="Web-{D1BA32B2-3982-4E7B-9BA6-B7D9E0978452}" dt="2020-06-10T01:23:59.685" v="43"/>
          <pc:sldLayoutMkLst>
            <pc:docMk/>
            <pc:sldMasterMk cId="3014939030" sldId="2147483696"/>
            <pc:sldLayoutMk cId="1351641155" sldId="2147483713"/>
          </pc:sldLayoutMkLst>
        </pc:sldLayoutChg>
      </pc:sldMasterChg>
      <pc:sldMasterChg chg="add del addSldLayout delSldLayout modSldLayout">
        <pc:chgData name="Rithie Natan" userId="515ab963006320ae" providerId="Windows Live" clId="Web-{D1BA32B2-3982-4E7B-9BA6-B7D9E0978452}" dt="2020-06-10T01:25:15.329" v="189"/>
        <pc:sldMasterMkLst>
          <pc:docMk/>
          <pc:sldMasterMk cId="3784818986" sldId="2147483714"/>
        </pc:sldMasterMkLst>
        <pc:sldLayoutChg chg="add del mod replId">
          <pc:chgData name="Rithie Natan" userId="515ab963006320ae" providerId="Windows Live" clId="Web-{D1BA32B2-3982-4E7B-9BA6-B7D9E0978452}" dt="2020-06-10T01:25:15.329" v="189"/>
          <pc:sldLayoutMkLst>
            <pc:docMk/>
            <pc:sldMasterMk cId="3784818986" sldId="2147483714"/>
            <pc:sldLayoutMk cId="2783747157" sldId="2147483715"/>
          </pc:sldLayoutMkLst>
        </pc:sldLayoutChg>
        <pc:sldLayoutChg chg="add del mod replId">
          <pc:chgData name="Rithie Natan" userId="515ab963006320ae" providerId="Windows Live" clId="Web-{D1BA32B2-3982-4E7B-9BA6-B7D9E0978452}" dt="2020-06-10T01:25:15.329" v="189"/>
          <pc:sldLayoutMkLst>
            <pc:docMk/>
            <pc:sldMasterMk cId="3784818986" sldId="2147483714"/>
            <pc:sldLayoutMk cId="1651221788" sldId="2147483716"/>
          </pc:sldLayoutMkLst>
        </pc:sldLayoutChg>
        <pc:sldLayoutChg chg="add del mod replId">
          <pc:chgData name="Rithie Natan" userId="515ab963006320ae" providerId="Windows Live" clId="Web-{D1BA32B2-3982-4E7B-9BA6-B7D9E0978452}" dt="2020-06-10T01:25:15.329" v="189"/>
          <pc:sldLayoutMkLst>
            <pc:docMk/>
            <pc:sldMasterMk cId="3784818986" sldId="2147483714"/>
            <pc:sldLayoutMk cId="3927859584" sldId="2147483717"/>
          </pc:sldLayoutMkLst>
        </pc:sldLayoutChg>
        <pc:sldLayoutChg chg="add del mod replId">
          <pc:chgData name="Rithie Natan" userId="515ab963006320ae" providerId="Windows Live" clId="Web-{D1BA32B2-3982-4E7B-9BA6-B7D9E0978452}" dt="2020-06-10T01:25:15.329" v="189"/>
          <pc:sldLayoutMkLst>
            <pc:docMk/>
            <pc:sldMasterMk cId="3784818986" sldId="2147483714"/>
            <pc:sldLayoutMk cId="3052855934" sldId="2147483718"/>
          </pc:sldLayoutMkLst>
        </pc:sldLayoutChg>
        <pc:sldLayoutChg chg="add del mod replId">
          <pc:chgData name="Rithie Natan" userId="515ab963006320ae" providerId="Windows Live" clId="Web-{D1BA32B2-3982-4E7B-9BA6-B7D9E0978452}" dt="2020-06-10T01:25:15.329" v="189"/>
          <pc:sldLayoutMkLst>
            <pc:docMk/>
            <pc:sldMasterMk cId="3784818986" sldId="2147483714"/>
            <pc:sldLayoutMk cId="2823940737" sldId="2147483719"/>
          </pc:sldLayoutMkLst>
        </pc:sldLayoutChg>
        <pc:sldLayoutChg chg="add del mod replId">
          <pc:chgData name="Rithie Natan" userId="515ab963006320ae" providerId="Windows Live" clId="Web-{D1BA32B2-3982-4E7B-9BA6-B7D9E0978452}" dt="2020-06-10T01:25:15.329" v="189"/>
          <pc:sldLayoutMkLst>
            <pc:docMk/>
            <pc:sldMasterMk cId="3784818986" sldId="2147483714"/>
            <pc:sldLayoutMk cId="4156781531" sldId="2147483720"/>
          </pc:sldLayoutMkLst>
        </pc:sldLayoutChg>
        <pc:sldLayoutChg chg="add del mod replId">
          <pc:chgData name="Rithie Natan" userId="515ab963006320ae" providerId="Windows Live" clId="Web-{D1BA32B2-3982-4E7B-9BA6-B7D9E0978452}" dt="2020-06-10T01:25:15.329" v="189"/>
          <pc:sldLayoutMkLst>
            <pc:docMk/>
            <pc:sldMasterMk cId="3784818986" sldId="2147483714"/>
            <pc:sldLayoutMk cId="3150901610" sldId="2147483721"/>
          </pc:sldLayoutMkLst>
        </pc:sldLayoutChg>
        <pc:sldLayoutChg chg="add del mod replId">
          <pc:chgData name="Rithie Natan" userId="515ab963006320ae" providerId="Windows Live" clId="Web-{D1BA32B2-3982-4E7B-9BA6-B7D9E0978452}" dt="2020-06-10T01:25:15.329" v="189"/>
          <pc:sldLayoutMkLst>
            <pc:docMk/>
            <pc:sldMasterMk cId="3784818986" sldId="2147483714"/>
            <pc:sldLayoutMk cId="3979738066" sldId="2147483722"/>
          </pc:sldLayoutMkLst>
        </pc:sldLayoutChg>
        <pc:sldLayoutChg chg="add del mod replId">
          <pc:chgData name="Rithie Natan" userId="515ab963006320ae" providerId="Windows Live" clId="Web-{D1BA32B2-3982-4E7B-9BA6-B7D9E0978452}" dt="2020-06-10T01:25:15.329" v="189"/>
          <pc:sldLayoutMkLst>
            <pc:docMk/>
            <pc:sldMasterMk cId="3784818986" sldId="2147483714"/>
            <pc:sldLayoutMk cId="2074313170" sldId="2147483723"/>
          </pc:sldLayoutMkLst>
        </pc:sldLayoutChg>
        <pc:sldLayoutChg chg="add del mod replId">
          <pc:chgData name="Rithie Natan" userId="515ab963006320ae" providerId="Windows Live" clId="Web-{D1BA32B2-3982-4E7B-9BA6-B7D9E0978452}" dt="2020-06-10T01:25:15.329" v="189"/>
          <pc:sldLayoutMkLst>
            <pc:docMk/>
            <pc:sldMasterMk cId="3784818986" sldId="2147483714"/>
            <pc:sldLayoutMk cId="4049380742" sldId="2147483724"/>
          </pc:sldLayoutMkLst>
        </pc:sldLayoutChg>
        <pc:sldLayoutChg chg="add del mod replId">
          <pc:chgData name="Rithie Natan" userId="515ab963006320ae" providerId="Windows Live" clId="Web-{D1BA32B2-3982-4E7B-9BA6-B7D9E0978452}" dt="2020-06-10T01:25:15.329" v="189"/>
          <pc:sldLayoutMkLst>
            <pc:docMk/>
            <pc:sldMasterMk cId="3784818986" sldId="2147483714"/>
            <pc:sldLayoutMk cId="3019539568" sldId="2147483725"/>
          </pc:sldLayoutMkLst>
        </pc:sldLayoutChg>
      </pc:sldMasterChg>
      <pc:sldMasterChg chg="add del addSldLayout delSldLayout modSldLayout">
        <pc:chgData name="Rithie Natan" userId="515ab963006320ae" providerId="Windows Live" clId="Web-{D1BA32B2-3982-4E7B-9BA6-B7D9E0978452}" dt="2020-06-10T01:25:27.673" v="190"/>
        <pc:sldMasterMkLst>
          <pc:docMk/>
          <pc:sldMasterMk cId="504048419" sldId="2147483726"/>
        </pc:sldMasterMkLst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1494728509" sldId="2147483727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2664746633" sldId="2147483728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1494018250" sldId="2147483729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636564755" sldId="2147483730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560012369" sldId="2147483731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160319569" sldId="2147483732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1689738816" sldId="2147483733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1140135156" sldId="2147483734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3434617477" sldId="2147483735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154607826" sldId="2147483736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1367698260" sldId="2147483737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887517722" sldId="2147483738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4056756540" sldId="2147483739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3501844576" sldId="2147483740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3390358356" sldId="2147483741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1888558041" sldId="2147483742"/>
          </pc:sldLayoutMkLst>
        </pc:sldLayoutChg>
        <pc:sldLayoutChg chg="add del mod replId">
          <pc:chgData name="Rithie Natan" userId="515ab963006320ae" providerId="Windows Live" clId="Web-{D1BA32B2-3982-4E7B-9BA6-B7D9E0978452}" dt="2020-06-10T01:25:27.673" v="190"/>
          <pc:sldLayoutMkLst>
            <pc:docMk/>
            <pc:sldMasterMk cId="504048419" sldId="2147483726"/>
            <pc:sldLayoutMk cId="4259878399" sldId="2147483743"/>
          </pc:sldLayoutMkLst>
        </pc:sldLayoutChg>
      </pc:sldMasterChg>
      <pc:sldMasterChg chg="add del addSldLayout delSldLayout modSldLayout">
        <pc:chgData name="Rithie Natan" userId="515ab963006320ae" providerId="Windows Live" clId="Web-{D1BA32B2-3982-4E7B-9BA6-B7D9E0978452}" dt="2020-06-10T01:25:31.017" v="191"/>
        <pc:sldMasterMkLst>
          <pc:docMk/>
          <pc:sldMasterMk cId="2721678971" sldId="2147483744"/>
        </pc:sldMasterMkLst>
        <pc:sldLayoutChg chg="add del mod replId">
          <pc:chgData name="Rithie Natan" userId="515ab963006320ae" providerId="Windows Live" clId="Web-{D1BA32B2-3982-4E7B-9BA6-B7D9E0978452}" dt="2020-06-10T01:25:31.017" v="191"/>
          <pc:sldLayoutMkLst>
            <pc:docMk/>
            <pc:sldMasterMk cId="2721678971" sldId="2147483744"/>
            <pc:sldLayoutMk cId="2670301847" sldId="2147483745"/>
          </pc:sldLayoutMkLst>
        </pc:sldLayoutChg>
        <pc:sldLayoutChg chg="add del mod replId">
          <pc:chgData name="Rithie Natan" userId="515ab963006320ae" providerId="Windows Live" clId="Web-{D1BA32B2-3982-4E7B-9BA6-B7D9E0978452}" dt="2020-06-10T01:25:31.017" v="191"/>
          <pc:sldLayoutMkLst>
            <pc:docMk/>
            <pc:sldMasterMk cId="2721678971" sldId="2147483744"/>
            <pc:sldLayoutMk cId="29536030" sldId="2147483746"/>
          </pc:sldLayoutMkLst>
        </pc:sldLayoutChg>
        <pc:sldLayoutChg chg="add del mod replId">
          <pc:chgData name="Rithie Natan" userId="515ab963006320ae" providerId="Windows Live" clId="Web-{D1BA32B2-3982-4E7B-9BA6-B7D9E0978452}" dt="2020-06-10T01:25:31.017" v="191"/>
          <pc:sldLayoutMkLst>
            <pc:docMk/>
            <pc:sldMasterMk cId="2721678971" sldId="2147483744"/>
            <pc:sldLayoutMk cId="4089093180" sldId="2147483747"/>
          </pc:sldLayoutMkLst>
        </pc:sldLayoutChg>
        <pc:sldLayoutChg chg="add del mod replId">
          <pc:chgData name="Rithie Natan" userId="515ab963006320ae" providerId="Windows Live" clId="Web-{D1BA32B2-3982-4E7B-9BA6-B7D9E0978452}" dt="2020-06-10T01:25:31.017" v="191"/>
          <pc:sldLayoutMkLst>
            <pc:docMk/>
            <pc:sldMasterMk cId="2721678971" sldId="2147483744"/>
            <pc:sldLayoutMk cId="180529130" sldId="2147483748"/>
          </pc:sldLayoutMkLst>
        </pc:sldLayoutChg>
        <pc:sldLayoutChg chg="add del mod replId">
          <pc:chgData name="Rithie Natan" userId="515ab963006320ae" providerId="Windows Live" clId="Web-{D1BA32B2-3982-4E7B-9BA6-B7D9E0978452}" dt="2020-06-10T01:25:31.017" v="191"/>
          <pc:sldLayoutMkLst>
            <pc:docMk/>
            <pc:sldMasterMk cId="2721678971" sldId="2147483744"/>
            <pc:sldLayoutMk cId="1019468463" sldId="2147483749"/>
          </pc:sldLayoutMkLst>
        </pc:sldLayoutChg>
        <pc:sldLayoutChg chg="add del mod replId">
          <pc:chgData name="Rithie Natan" userId="515ab963006320ae" providerId="Windows Live" clId="Web-{D1BA32B2-3982-4E7B-9BA6-B7D9E0978452}" dt="2020-06-10T01:25:31.017" v="191"/>
          <pc:sldLayoutMkLst>
            <pc:docMk/>
            <pc:sldMasterMk cId="2721678971" sldId="2147483744"/>
            <pc:sldLayoutMk cId="710335650" sldId="2147483750"/>
          </pc:sldLayoutMkLst>
        </pc:sldLayoutChg>
        <pc:sldLayoutChg chg="add del mod replId">
          <pc:chgData name="Rithie Natan" userId="515ab963006320ae" providerId="Windows Live" clId="Web-{D1BA32B2-3982-4E7B-9BA6-B7D9E0978452}" dt="2020-06-10T01:25:31.017" v="191"/>
          <pc:sldLayoutMkLst>
            <pc:docMk/>
            <pc:sldMasterMk cId="2721678971" sldId="2147483744"/>
            <pc:sldLayoutMk cId="315229452" sldId="2147483751"/>
          </pc:sldLayoutMkLst>
        </pc:sldLayoutChg>
        <pc:sldLayoutChg chg="add del mod replId">
          <pc:chgData name="Rithie Natan" userId="515ab963006320ae" providerId="Windows Live" clId="Web-{D1BA32B2-3982-4E7B-9BA6-B7D9E0978452}" dt="2020-06-10T01:25:31.017" v="191"/>
          <pc:sldLayoutMkLst>
            <pc:docMk/>
            <pc:sldMasterMk cId="2721678971" sldId="2147483744"/>
            <pc:sldLayoutMk cId="4245004834" sldId="2147483752"/>
          </pc:sldLayoutMkLst>
        </pc:sldLayoutChg>
        <pc:sldLayoutChg chg="add del mod replId">
          <pc:chgData name="Rithie Natan" userId="515ab963006320ae" providerId="Windows Live" clId="Web-{D1BA32B2-3982-4E7B-9BA6-B7D9E0978452}" dt="2020-06-10T01:25:31.017" v="191"/>
          <pc:sldLayoutMkLst>
            <pc:docMk/>
            <pc:sldMasterMk cId="2721678971" sldId="2147483744"/>
            <pc:sldLayoutMk cId="1866441779" sldId="2147483753"/>
          </pc:sldLayoutMkLst>
        </pc:sldLayoutChg>
        <pc:sldLayoutChg chg="add del mod replId">
          <pc:chgData name="Rithie Natan" userId="515ab963006320ae" providerId="Windows Live" clId="Web-{D1BA32B2-3982-4E7B-9BA6-B7D9E0978452}" dt="2020-06-10T01:25:31.017" v="191"/>
          <pc:sldLayoutMkLst>
            <pc:docMk/>
            <pc:sldMasterMk cId="2721678971" sldId="2147483744"/>
            <pc:sldLayoutMk cId="290197130" sldId="2147483754"/>
          </pc:sldLayoutMkLst>
        </pc:sldLayoutChg>
        <pc:sldLayoutChg chg="add del mod replId">
          <pc:chgData name="Rithie Natan" userId="515ab963006320ae" providerId="Windows Live" clId="Web-{D1BA32B2-3982-4E7B-9BA6-B7D9E0978452}" dt="2020-06-10T01:25:31.017" v="191"/>
          <pc:sldLayoutMkLst>
            <pc:docMk/>
            <pc:sldMasterMk cId="2721678971" sldId="2147483744"/>
            <pc:sldLayoutMk cId="3185397647" sldId="2147483755"/>
          </pc:sldLayoutMkLst>
        </pc:sldLayoutChg>
      </pc:sldMasterChg>
      <pc:sldMasterChg chg="add del addSldLayout delSldLayout modSldLayout">
        <pc:chgData name="Rithie Natan" userId="515ab963006320ae" providerId="Windows Live" clId="Web-{D1BA32B2-3982-4E7B-9BA6-B7D9E0978452}" dt="2020-06-10T01:25:39.282" v="193"/>
        <pc:sldMasterMkLst>
          <pc:docMk/>
          <pc:sldMasterMk cId="3112670195" sldId="2147483756"/>
        </pc:sldMasterMkLst>
        <pc:sldLayoutChg chg="add del mod replId">
          <pc:chgData name="Rithie Natan" userId="515ab963006320ae" providerId="Windows Live" clId="Web-{D1BA32B2-3982-4E7B-9BA6-B7D9E0978452}" dt="2020-06-10T01:25:39.282" v="193"/>
          <pc:sldLayoutMkLst>
            <pc:docMk/>
            <pc:sldMasterMk cId="3112670195" sldId="2147483756"/>
            <pc:sldLayoutMk cId="2729750181" sldId="2147483757"/>
          </pc:sldLayoutMkLst>
        </pc:sldLayoutChg>
        <pc:sldLayoutChg chg="add del mod replId">
          <pc:chgData name="Rithie Natan" userId="515ab963006320ae" providerId="Windows Live" clId="Web-{D1BA32B2-3982-4E7B-9BA6-B7D9E0978452}" dt="2020-06-10T01:25:39.282" v="193"/>
          <pc:sldLayoutMkLst>
            <pc:docMk/>
            <pc:sldMasterMk cId="3112670195" sldId="2147483756"/>
            <pc:sldLayoutMk cId="117597691" sldId="2147483758"/>
          </pc:sldLayoutMkLst>
        </pc:sldLayoutChg>
        <pc:sldLayoutChg chg="add del mod replId">
          <pc:chgData name="Rithie Natan" userId="515ab963006320ae" providerId="Windows Live" clId="Web-{D1BA32B2-3982-4E7B-9BA6-B7D9E0978452}" dt="2020-06-10T01:25:39.282" v="193"/>
          <pc:sldLayoutMkLst>
            <pc:docMk/>
            <pc:sldMasterMk cId="3112670195" sldId="2147483756"/>
            <pc:sldLayoutMk cId="4173113245" sldId="2147483759"/>
          </pc:sldLayoutMkLst>
        </pc:sldLayoutChg>
        <pc:sldLayoutChg chg="add del mod replId">
          <pc:chgData name="Rithie Natan" userId="515ab963006320ae" providerId="Windows Live" clId="Web-{D1BA32B2-3982-4E7B-9BA6-B7D9E0978452}" dt="2020-06-10T01:25:39.282" v="193"/>
          <pc:sldLayoutMkLst>
            <pc:docMk/>
            <pc:sldMasterMk cId="3112670195" sldId="2147483756"/>
            <pc:sldLayoutMk cId="237558137" sldId="2147483760"/>
          </pc:sldLayoutMkLst>
        </pc:sldLayoutChg>
        <pc:sldLayoutChg chg="add del mod replId">
          <pc:chgData name="Rithie Natan" userId="515ab963006320ae" providerId="Windows Live" clId="Web-{D1BA32B2-3982-4E7B-9BA6-B7D9E0978452}" dt="2020-06-10T01:25:39.282" v="193"/>
          <pc:sldLayoutMkLst>
            <pc:docMk/>
            <pc:sldMasterMk cId="3112670195" sldId="2147483756"/>
            <pc:sldLayoutMk cId="3980731381" sldId="2147483761"/>
          </pc:sldLayoutMkLst>
        </pc:sldLayoutChg>
        <pc:sldLayoutChg chg="add del mod replId">
          <pc:chgData name="Rithie Natan" userId="515ab963006320ae" providerId="Windows Live" clId="Web-{D1BA32B2-3982-4E7B-9BA6-B7D9E0978452}" dt="2020-06-10T01:25:39.282" v="193"/>
          <pc:sldLayoutMkLst>
            <pc:docMk/>
            <pc:sldMasterMk cId="3112670195" sldId="2147483756"/>
            <pc:sldLayoutMk cId="1314180541" sldId="2147483762"/>
          </pc:sldLayoutMkLst>
        </pc:sldLayoutChg>
        <pc:sldLayoutChg chg="add del mod replId">
          <pc:chgData name="Rithie Natan" userId="515ab963006320ae" providerId="Windows Live" clId="Web-{D1BA32B2-3982-4E7B-9BA6-B7D9E0978452}" dt="2020-06-10T01:25:39.282" v="193"/>
          <pc:sldLayoutMkLst>
            <pc:docMk/>
            <pc:sldMasterMk cId="3112670195" sldId="2147483756"/>
            <pc:sldLayoutMk cId="3295185198" sldId="2147483763"/>
          </pc:sldLayoutMkLst>
        </pc:sldLayoutChg>
        <pc:sldLayoutChg chg="add del mod replId">
          <pc:chgData name="Rithie Natan" userId="515ab963006320ae" providerId="Windows Live" clId="Web-{D1BA32B2-3982-4E7B-9BA6-B7D9E0978452}" dt="2020-06-10T01:25:39.282" v="193"/>
          <pc:sldLayoutMkLst>
            <pc:docMk/>
            <pc:sldMasterMk cId="3112670195" sldId="2147483756"/>
            <pc:sldLayoutMk cId="1027328947" sldId="2147483764"/>
          </pc:sldLayoutMkLst>
        </pc:sldLayoutChg>
        <pc:sldLayoutChg chg="add del mod replId">
          <pc:chgData name="Rithie Natan" userId="515ab963006320ae" providerId="Windows Live" clId="Web-{D1BA32B2-3982-4E7B-9BA6-B7D9E0978452}" dt="2020-06-10T01:25:39.282" v="193"/>
          <pc:sldLayoutMkLst>
            <pc:docMk/>
            <pc:sldMasterMk cId="3112670195" sldId="2147483756"/>
            <pc:sldLayoutMk cId="2393793706" sldId="2147483765"/>
          </pc:sldLayoutMkLst>
        </pc:sldLayoutChg>
        <pc:sldLayoutChg chg="add del mod replId">
          <pc:chgData name="Rithie Natan" userId="515ab963006320ae" providerId="Windows Live" clId="Web-{D1BA32B2-3982-4E7B-9BA6-B7D9E0978452}" dt="2020-06-10T01:25:39.282" v="193"/>
          <pc:sldLayoutMkLst>
            <pc:docMk/>
            <pc:sldMasterMk cId="3112670195" sldId="2147483756"/>
            <pc:sldLayoutMk cId="554200119" sldId="2147483766"/>
          </pc:sldLayoutMkLst>
        </pc:sldLayoutChg>
        <pc:sldLayoutChg chg="add del mod replId">
          <pc:chgData name="Rithie Natan" userId="515ab963006320ae" providerId="Windows Live" clId="Web-{D1BA32B2-3982-4E7B-9BA6-B7D9E0978452}" dt="2020-06-10T01:25:39.282" v="193"/>
          <pc:sldLayoutMkLst>
            <pc:docMk/>
            <pc:sldMasterMk cId="3112670195" sldId="2147483756"/>
            <pc:sldLayoutMk cId="584492197" sldId="2147483767"/>
          </pc:sldLayoutMkLst>
        </pc:sldLayoutChg>
      </pc:sldMasterChg>
      <pc:sldMasterChg chg="add del addSldLayout delSldLayout modSldLayout">
        <pc:chgData name="Rithie Natan" userId="515ab963006320ae" providerId="Windows Live" clId="Web-{D1BA32B2-3982-4E7B-9BA6-B7D9E0978452}" dt="2020-06-10T01:27:21.349" v="368"/>
        <pc:sldMasterMkLst>
          <pc:docMk/>
          <pc:sldMasterMk cId="508748211" sldId="2147483768"/>
        </pc:sldMasterMkLst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341193437" sldId="2147483769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1081373125" sldId="2147483770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918233576" sldId="2147483771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2865961432" sldId="2147483772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954382933" sldId="2147483773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905670840" sldId="2147483774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680733050" sldId="2147483775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1947686746" sldId="2147483776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167769515" sldId="2147483777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2208931154" sldId="2147483778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2228100813" sldId="2147483779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8089605" sldId="2147483780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3683333228" sldId="2147483781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3523548538" sldId="2147483782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942929903" sldId="2147483783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201613762" sldId="2147483784"/>
          </pc:sldLayoutMkLst>
        </pc:sldLayoutChg>
        <pc:sldLayoutChg chg="add del mod replId">
          <pc:chgData name="Rithie Natan" userId="515ab963006320ae" providerId="Windows Live" clId="Web-{D1BA32B2-3982-4E7B-9BA6-B7D9E0978452}" dt="2020-06-10T01:27:21.349" v="368"/>
          <pc:sldLayoutMkLst>
            <pc:docMk/>
            <pc:sldMasterMk cId="508748211" sldId="2147483768"/>
            <pc:sldLayoutMk cId="231795854" sldId="2147483785"/>
          </pc:sldLayoutMkLst>
        </pc:sldLayoutChg>
      </pc:sldMasterChg>
      <pc:sldMasterChg chg="add del addSldLayout delSldLayout modSldLayout">
        <pc:chgData name="Rithie Natan" userId="515ab963006320ae" providerId="Windows Live" clId="Web-{D1BA32B2-3982-4E7B-9BA6-B7D9E0978452}" dt="2020-06-10T01:27:25.552" v="369"/>
        <pc:sldMasterMkLst>
          <pc:docMk/>
          <pc:sldMasterMk cId="1304915912" sldId="2147483786"/>
        </pc:sldMasterMkLst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1807827617" sldId="2147483787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1835226897" sldId="2147483788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1314483295" sldId="2147483789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1933679253" sldId="2147483790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1118435004" sldId="2147483791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924066504" sldId="2147483792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1800347780" sldId="2147483793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3645334184" sldId="2147483794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3256986719" sldId="2147483795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1279817734" sldId="2147483796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1097639687" sldId="2147483797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896098443" sldId="2147483798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2833583847" sldId="2147483799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2923928741" sldId="2147483800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2122072243" sldId="2147483801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1441253511" sldId="2147483802"/>
          </pc:sldLayoutMkLst>
        </pc:sldLayoutChg>
        <pc:sldLayoutChg chg="add del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304915912" sldId="2147483786"/>
            <pc:sldLayoutMk cId="2466323241" sldId="2147483803"/>
          </pc:sldLayoutMkLst>
        </pc:sldLayoutChg>
      </pc:sldMasterChg>
      <pc:sldMasterChg chg="add addSldLayout modSldLayout">
        <pc:chgData name="Rithie Natan" userId="515ab963006320ae" providerId="Windows Live" clId="Web-{D1BA32B2-3982-4E7B-9BA6-B7D9E0978452}" dt="2020-06-10T01:27:25.552" v="369"/>
        <pc:sldMasterMkLst>
          <pc:docMk/>
          <pc:sldMasterMk cId="1581758453" sldId="2147483804"/>
        </pc:sldMasterMkLst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2263276605" sldId="2147483805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2255426980" sldId="2147483806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2500676586" sldId="2147483807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2760703802" sldId="2147483808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2146315191" sldId="2147483809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1910703765" sldId="2147483810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3763692408" sldId="2147483811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368314805" sldId="2147483812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2213195629" sldId="2147483813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1653919942" sldId="2147483814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1728912012" sldId="2147483815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2715896707" sldId="2147483816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73495359" sldId="2147483817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3336154253" sldId="2147483818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3119439541" sldId="2147483819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447257211" sldId="2147483820"/>
          </pc:sldLayoutMkLst>
        </pc:sldLayoutChg>
        <pc:sldLayoutChg chg="add mod replId">
          <pc:chgData name="Rithie Natan" userId="515ab963006320ae" providerId="Windows Live" clId="Web-{D1BA32B2-3982-4E7B-9BA6-B7D9E0978452}" dt="2020-06-10T01:27:25.552" v="369"/>
          <pc:sldLayoutMkLst>
            <pc:docMk/>
            <pc:sldMasterMk cId="1581758453" sldId="2147483804"/>
            <pc:sldLayoutMk cId="1652778042" sldId="2147483821"/>
          </pc:sldLayoutMkLst>
        </pc:sldLayoutChg>
      </pc:sldMasterChg>
    </pc:docChg>
  </pc:docChgLst>
  <pc:docChgLst>
    <pc:chgData name="Rithie Natan" userId="515ab963006320ae" providerId="Windows Live" clId="Web-{EE55ECA7-F9CA-44C0-A707-B014BBC59E23}"/>
    <pc:docChg chg="addSld delSld modSld">
      <pc:chgData name="Rithie Natan" userId="515ab963006320ae" providerId="Windows Live" clId="Web-{EE55ECA7-F9CA-44C0-A707-B014BBC59E23}" dt="2020-06-12T00:04:46.182" v="559" actId="20577"/>
      <pc:docMkLst>
        <pc:docMk/>
      </pc:docMkLst>
      <pc:sldChg chg="modSp">
        <pc:chgData name="Rithie Natan" userId="515ab963006320ae" providerId="Windows Live" clId="Web-{EE55ECA7-F9CA-44C0-A707-B014BBC59E23}" dt="2020-06-12T00:04:41.619" v="553" actId="20577"/>
        <pc:sldMkLst>
          <pc:docMk/>
          <pc:sldMk cId="3608125270" sldId="266"/>
        </pc:sldMkLst>
        <pc:spChg chg="mod">
          <ac:chgData name="Rithie Natan" userId="515ab963006320ae" providerId="Windows Live" clId="Web-{EE55ECA7-F9CA-44C0-A707-B014BBC59E23}" dt="2020-06-11T23:58:27.635" v="321" actId="20577"/>
          <ac:spMkLst>
            <pc:docMk/>
            <pc:sldMk cId="3608125270" sldId="266"/>
            <ac:spMk id="2" creationId="{DFD4F2E7-F20E-4F01-8816-D9BE8A9E6CD4}"/>
          </ac:spMkLst>
        </pc:spChg>
        <pc:spChg chg="mod">
          <ac:chgData name="Rithie Natan" userId="515ab963006320ae" providerId="Windows Live" clId="Web-{EE55ECA7-F9CA-44C0-A707-B014BBC59E23}" dt="2020-06-12T00:04:41.619" v="553" actId="20577"/>
          <ac:spMkLst>
            <pc:docMk/>
            <pc:sldMk cId="3608125270" sldId="266"/>
            <ac:spMk id="3" creationId="{CD797DCF-918D-4496-9504-3F6C13FB4528}"/>
          </ac:spMkLst>
        </pc:spChg>
      </pc:sldChg>
      <pc:sldChg chg="addSp delSp modSp add replId">
        <pc:chgData name="Rithie Natan" userId="515ab963006320ae" providerId="Windows Live" clId="Web-{EE55ECA7-F9CA-44C0-A707-B014BBC59E23}" dt="2020-06-11T23:52:19.038" v="16" actId="1076"/>
        <pc:sldMkLst>
          <pc:docMk/>
          <pc:sldMk cId="460271087" sldId="269"/>
        </pc:sldMkLst>
        <pc:spChg chg="del mod">
          <ac:chgData name="Rithie Natan" userId="515ab963006320ae" providerId="Windows Live" clId="Web-{EE55ECA7-F9CA-44C0-A707-B014BBC59E23}" dt="2020-06-11T23:52:00.553" v="10"/>
          <ac:spMkLst>
            <pc:docMk/>
            <pc:sldMk cId="460271087" sldId="269"/>
            <ac:spMk id="3" creationId="{CD797DCF-918D-4496-9504-3F6C13FB4528}"/>
          </ac:spMkLst>
        </pc:spChg>
        <pc:picChg chg="add mod ord">
          <ac:chgData name="Rithie Natan" userId="515ab963006320ae" providerId="Windows Live" clId="Web-{EE55ECA7-F9CA-44C0-A707-B014BBC59E23}" dt="2020-06-11T23:52:19.038" v="16" actId="1076"/>
          <ac:picMkLst>
            <pc:docMk/>
            <pc:sldMk cId="460271087" sldId="269"/>
            <ac:picMk id="4" creationId="{45AA618C-AFFD-4BC3-B3A2-4B844A562435}"/>
          </ac:picMkLst>
        </pc:picChg>
      </pc:sldChg>
      <pc:sldChg chg="addSp delSp modSp add replId">
        <pc:chgData name="Rithie Natan" userId="515ab963006320ae" providerId="Windows Live" clId="Web-{EE55ECA7-F9CA-44C0-A707-B014BBC59E23}" dt="2020-06-11T23:52:48.571" v="24" actId="1076"/>
        <pc:sldMkLst>
          <pc:docMk/>
          <pc:sldMk cId="709686347" sldId="270"/>
        </pc:sldMkLst>
        <pc:spChg chg="add del mod">
          <ac:chgData name="Rithie Natan" userId="515ab963006320ae" providerId="Windows Live" clId="Web-{EE55ECA7-F9CA-44C0-A707-B014BBC59E23}" dt="2020-06-11T23:52:34.148" v="19"/>
          <ac:spMkLst>
            <pc:docMk/>
            <pc:sldMk cId="709686347" sldId="270"/>
            <ac:spMk id="5" creationId="{6AFE80E1-8DE7-4C00-9D84-B417CA66DD3A}"/>
          </ac:spMkLst>
        </pc:spChg>
        <pc:picChg chg="del">
          <ac:chgData name="Rithie Natan" userId="515ab963006320ae" providerId="Windows Live" clId="Web-{EE55ECA7-F9CA-44C0-A707-B014BBC59E23}" dt="2020-06-11T23:52:27.648" v="18"/>
          <ac:picMkLst>
            <pc:docMk/>
            <pc:sldMk cId="709686347" sldId="270"/>
            <ac:picMk id="4" creationId="{45AA618C-AFFD-4BC3-B3A2-4B844A562435}"/>
          </ac:picMkLst>
        </pc:picChg>
        <pc:picChg chg="add mod ord">
          <ac:chgData name="Rithie Natan" userId="515ab963006320ae" providerId="Windows Live" clId="Web-{EE55ECA7-F9CA-44C0-A707-B014BBC59E23}" dt="2020-06-11T23:52:48.571" v="24" actId="1076"/>
          <ac:picMkLst>
            <pc:docMk/>
            <pc:sldMk cId="709686347" sldId="270"/>
            <ac:picMk id="6" creationId="{D31056A2-AAEA-4909-BCA9-0A987B0FBF55}"/>
          </ac:picMkLst>
        </pc:picChg>
      </pc:sldChg>
      <pc:sldChg chg="addSp delSp modSp add replId">
        <pc:chgData name="Rithie Natan" userId="515ab963006320ae" providerId="Windows Live" clId="Web-{EE55ECA7-F9CA-44C0-A707-B014BBC59E23}" dt="2020-06-12T00:02:18.987" v="336" actId="1076"/>
        <pc:sldMkLst>
          <pc:docMk/>
          <pc:sldMk cId="479807753" sldId="271"/>
        </pc:sldMkLst>
        <pc:spChg chg="del mod">
          <ac:chgData name="Rithie Natan" userId="515ab963006320ae" providerId="Windows Live" clId="Web-{EE55ECA7-F9CA-44C0-A707-B014BBC59E23}" dt="2020-06-11T23:53:40.932" v="31"/>
          <ac:spMkLst>
            <pc:docMk/>
            <pc:sldMk cId="479807753" sldId="271"/>
            <ac:spMk id="3" creationId="{9A25D142-CF86-40C4-8549-58839363C03B}"/>
          </ac:spMkLst>
        </pc:spChg>
        <pc:spChg chg="add del">
          <ac:chgData name="Rithie Natan" userId="515ab963006320ae" providerId="Windows Live" clId="Web-{EE55ECA7-F9CA-44C0-A707-B014BBC59E23}" dt="2020-06-11T23:55:32.344" v="105"/>
          <ac:spMkLst>
            <pc:docMk/>
            <pc:sldMk cId="479807753" sldId="271"/>
            <ac:spMk id="5" creationId="{C294234E-D80B-46DE-B38F-9DCB122EA233}"/>
          </ac:spMkLst>
        </pc:spChg>
        <pc:spChg chg="add del">
          <ac:chgData name="Rithie Natan" userId="515ab963006320ae" providerId="Windows Live" clId="Web-{EE55ECA7-F9CA-44C0-A707-B014BBC59E23}" dt="2020-06-11T23:55:30.703" v="104"/>
          <ac:spMkLst>
            <pc:docMk/>
            <pc:sldMk cId="479807753" sldId="271"/>
            <ac:spMk id="6" creationId="{D9825F4B-917B-4342-BDDD-15AE8CA7A2B9}"/>
          </ac:spMkLst>
        </pc:spChg>
        <pc:spChg chg="add del">
          <ac:chgData name="Rithie Natan" userId="515ab963006320ae" providerId="Windows Live" clId="Web-{EE55ECA7-F9CA-44C0-A707-B014BBC59E23}" dt="2020-06-11T23:55:29.250" v="103"/>
          <ac:spMkLst>
            <pc:docMk/>
            <pc:sldMk cId="479807753" sldId="271"/>
            <ac:spMk id="7" creationId="{E90B0A5A-6506-48F2-AF76-2C1EB4097BAC}"/>
          </ac:spMkLst>
        </pc:spChg>
        <pc:spChg chg="add del mod">
          <ac:chgData name="Rithie Natan" userId="515ab963006320ae" providerId="Windows Live" clId="Web-{EE55ECA7-F9CA-44C0-A707-B014BBC59E23}" dt="2020-06-11T23:55:27.828" v="102"/>
          <ac:spMkLst>
            <pc:docMk/>
            <pc:sldMk cId="479807753" sldId="271"/>
            <ac:spMk id="8" creationId="{129EF787-6203-4CCD-BB9C-DA9151E7269D}"/>
          </ac:spMkLst>
        </pc:spChg>
        <pc:spChg chg="add mod">
          <ac:chgData name="Rithie Natan" userId="515ab963006320ae" providerId="Windows Live" clId="Web-{EE55ECA7-F9CA-44C0-A707-B014BBC59E23}" dt="2020-06-11T23:55:05.499" v="93" actId="1076"/>
          <ac:spMkLst>
            <pc:docMk/>
            <pc:sldMk cId="479807753" sldId="271"/>
            <ac:spMk id="9" creationId="{B7541DAF-5AB3-49F0-B2A8-4F4994679161}"/>
          </ac:spMkLst>
        </pc:spChg>
        <pc:picChg chg="add mod ord">
          <ac:chgData name="Rithie Natan" userId="515ab963006320ae" providerId="Windows Live" clId="Web-{EE55ECA7-F9CA-44C0-A707-B014BBC59E23}" dt="2020-06-12T00:02:18.987" v="336" actId="1076"/>
          <ac:picMkLst>
            <pc:docMk/>
            <pc:sldMk cId="479807753" sldId="271"/>
            <ac:picMk id="4" creationId="{C30B0CAB-3BBD-4B8E-80E3-EF48120D3AB6}"/>
          </ac:picMkLst>
        </pc:picChg>
      </pc:sldChg>
      <pc:sldChg chg="addSp delSp modSp add replId">
        <pc:chgData name="Rithie Natan" userId="515ab963006320ae" providerId="Windows Live" clId="Web-{EE55ECA7-F9CA-44C0-A707-B014BBC59E23}" dt="2020-06-11T23:56:37.753" v="111" actId="20577"/>
        <pc:sldMkLst>
          <pc:docMk/>
          <pc:sldMk cId="2738284125" sldId="272"/>
        </pc:sldMkLst>
        <pc:spChg chg="add del mod">
          <ac:chgData name="Rithie Natan" userId="515ab963006320ae" providerId="Windows Live" clId="Web-{EE55ECA7-F9CA-44C0-A707-B014BBC59E23}" dt="2020-06-11T23:56:29.362" v="109"/>
          <ac:spMkLst>
            <pc:docMk/>
            <pc:sldMk cId="2738284125" sldId="272"/>
            <ac:spMk id="5" creationId="{90FB57F0-76FD-46F5-AF04-FEE1BFFB1A3D}"/>
          </ac:spMkLst>
        </pc:spChg>
        <pc:spChg chg="mod">
          <ac:chgData name="Rithie Natan" userId="515ab963006320ae" providerId="Windows Live" clId="Web-{EE55ECA7-F9CA-44C0-A707-B014BBC59E23}" dt="2020-06-11T23:56:37.753" v="111" actId="20577"/>
          <ac:spMkLst>
            <pc:docMk/>
            <pc:sldMk cId="2738284125" sldId="272"/>
            <ac:spMk id="9" creationId="{B7541DAF-5AB3-49F0-B2A8-4F4994679161}"/>
          </ac:spMkLst>
        </pc:spChg>
        <pc:picChg chg="del">
          <ac:chgData name="Rithie Natan" userId="515ab963006320ae" providerId="Windows Live" clId="Web-{EE55ECA7-F9CA-44C0-A707-B014BBC59E23}" dt="2020-06-11T23:55:56.439" v="108"/>
          <ac:picMkLst>
            <pc:docMk/>
            <pc:sldMk cId="2738284125" sldId="272"/>
            <ac:picMk id="4" creationId="{C30B0CAB-3BBD-4B8E-80E3-EF48120D3AB6}"/>
          </ac:picMkLst>
        </pc:picChg>
        <pc:picChg chg="add mod ord">
          <ac:chgData name="Rithie Natan" userId="515ab963006320ae" providerId="Windows Live" clId="Web-{EE55ECA7-F9CA-44C0-A707-B014BBC59E23}" dt="2020-06-11T23:56:32.440" v="110" actId="1076"/>
          <ac:picMkLst>
            <pc:docMk/>
            <pc:sldMk cId="2738284125" sldId="272"/>
            <ac:picMk id="6" creationId="{C3ABED36-CD3D-4A83-BE10-508B676A2E52}"/>
          </ac:picMkLst>
        </pc:picChg>
      </pc:sldChg>
      <pc:sldChg chg="addSp delSp modSp add del replId">
        <pc:chgData name="Rithie Natan" userId="515ab963006320ae" providerId="Windows Live" clId="Web-{EE55ECA7-F9CA-44C0-A707-B014BBC59E23}" dt="2020-06-11T23:55:42.813" v="106"/>
        <pc:sldMkLst>
          <pc:docMk/>
          <pc:sldMk cId="2845140124" sldId="272"/>
        </pc:sldMkLst>
        <pc:spChg chg="mod">
          <ac:chgData name="Rithie Natan" userId="515ab963006320ae" providerId="Windows Live" clId="Web-{EE55ECA7-F9CA-44C0-A707-B014BBC59E23}" dt="2020-06-11T23:55:18.687" v="97" actId="20577"/>
          <ac:spMkLst>
            <pc:docMk/>
            <pc:sldMk cId="2845140124" sldId="272"/>
            <ac:spMk id="7" creationId="{E90B0A5A-6506-48F2-AF76-2C1EB4097BAC}"/>
          </ac:spMkLst>
        </pc:spChg>
        <pc:spChg chg="del">
          <ac:chgData name="Rithie Natan" userId="515ab963006320ae" providerId="Windows Live" clId="Web-{EE55ECA7-F9CA-44C0-A707-B014BBC59E23}" dt="2020-06-11T23:55:15.484" v="95"/>
          <ac:spMkLst>
            <pc:docMk/>
            <pc:sldMk cId="2845140124" sldId="272"/>
            <ac:spMk id="8" creationId="{129EF787-6203-4CCD-BB9C-DA9151E7269D}"/>
          </ac:spMkLst>
        </pc:spChg>
        <pc:spChg chg="add mod">
          <ac:chgData name="Rithie Natan" userId="515ab963006320ae" providerId="Windows Live" clId="Web-{EE55ECA7-F9CA-44C0-A707-B014BBC59E23}" dt="2020-06-11T23:55:16.718" v="96"/>
          <ac:spMkLst>
            <pc:docMk/>
            <pc:sldMk cId="2845140124" sldId="272"/>
            <ac:spMk id="10" creationId="{56915D32-EDB3-4178-8F86-BB2B01DEE290}"/>
          </ac:spMkLst>
        </pc:spChg>
        <pc:picChg chg="del">
          <ac:chgData name="Rithie Natan" userId="515ab963006320ae" providerId="Windows Live" clId="Web-{EE55ECA7-F9CA-44C0-A707-B014BBC59E23}" dt="2020-06-11T23:55:16.718" v="96"/>
          <ac:picMkLst>
            <pc:docMk/>
            <pc:sldMk cId="2845140124" sldId="272"/>
            <ac:picMk id="4" creationId="{C30B0CAB-3BBD-4B8E-80E3-EF48120D3AB6}"/>
          </ac:picMkLst>
        </pc:picChg>
      </pc:sldChg>
      <pc:sldChg chg="addSp delSp modSp add replId">
        <pc:chgData name="Rithie Natan" userId="515ab963006320ae" providerId="Windows Live" clId="Web-{EE55ECA7-F9CA-44C0-A707-B014BBC59E23}" dt="2020-06-11T23:57:44.787" v="291" actId="14100"/>
        <pc:sldMkLst>
          <pc:docMk/>
          <pc:sldMk cId="117823939" sldId="273"/>
        </pc:sldMkLst>
        <pc:spChg chg="add del mod">
          <ac:chgData name="Rithie Natan" userId="515ab963006320ae" providerId="Windows Live" clId="Web-{EE55ECA7-F9CA-44C0-A707-B014BBC59E23}" dt="2020-06-11T23:56:51.332" v="116"/>
          <ac:spMkLst>
            <pc:docMk/>
            <pc:sldMk cId="117823939" sldId="273"/>
            <ac:spMk id="4" creationId="{FB45622C-0030-4AD9-961B-66ECD760835C}"/>
          </ac:spMkLst>
        </pc:spChg>
        <pc:spChg chg="mod">
          <ac:chgData name="Rithie Natan" userId="515ab963006320ae" providerId="Windows Live" clId="Web-{EE55ECA7-F9CA-44C0-A707-B014BBC59E23}" dt="2020-06-11T23:57:44.787" v="291" actId="14100"/>
          <ac:spMkLst>
            <pc:docMk/>
            <pc:sldMk cId="117823939" sldId="273"/>
            <ac:spMk id="9" creationId="{B7541DAF-5AB3-49F0-B2A8-4F4994679161}"/>
          </ac:spMkLst>
        </pc:spChg>
        <pc:picChg chg="add mod ord">
          <ac:chgData name="Rithie Natan" userId="515ab963006320ae" providerId="Windows Live" clId="Web-{EE55ECA7-F9CA-44C0-A707-B014BBC59E23}" dt="2020-06-11T23:56:55.379" v="117" actId="1076"/>
          <ac:picMkLst>
            <pc:docMk/>
            <pc:sldMk cId="117823939" sldId="273"/>
            <ac:picMk id="5" creationId="{9302868B-BC07-4ABA-AF11-80C4561120C9}"/>
          </ac:picMkLst>
        </pc:picChg>
        <pc:picChg chg="del">
          <ac:chgData name="Rithie Natan" userId="515ab963006320ae" providerId="Windows Live" clId="Web-{EE55ECA7-F9CA-44C0-A707-B014BBC59E23}" dt="2020-06-11T23:56:44.175" v="115"/>
          <ac:picMkLst>
            <pc:docMk/>
            <pc:sldMk cId="117823939" sldId="273"/>
            <ac:picMk id="6" creationId="{C3ABED36-CD3D-4A83-BE10-508B676A2E52}"/>
          </ac:picMkLst>
        </pc:picChg>
      </pc:sldChg>
      <pc:sldChg chg="modSp add replId">
        <pc:chgData name="Rithie Natan" userId="515ab963006320ae" providerId="Windows Live" clId="Web-{EE55ECA7-F9CA-44C0-A707-B014BBC59E23}" dt="2020-06-12T00:04:46.182" v="558" actId="20577"/>
        <pc:sldMkLst>
          <pc:docMk/>
          <pc:sldMk cId="3213952420" sldId="274"/>
        </pc:sldMkLst>
        <pc:spChg chg="mod">
          <ac:chgData name="Rithie Natan" userId="515ab963006320ae" providerId="Windows Live" clId="Web-{EE55ECA7-F9CA-44C0-A707-B014BBC59E23}" dt="2020-06-12T00:04:46.182" v="558" actId="20577"/>
          <ac:spMkLst>
            <pc:docMk/>
            <pc:sldMk cId="3213952420" sldId="274"/>
            <ac:spMk id="3" creationId="{CD797DCF-918D-4496-9504-3F6C13FB45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27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1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896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5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154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39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5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7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2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7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1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9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9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58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Gerenciamento</a:t>
            </a:r>
            <a:r>
              <a:rPr lang="de-DE" dirty="0">
                <a:cs typeface="Calibri Light"/>
              </a:rPr>
              <a:t> de </a:t>
            </a:r>
            <a:r>
              <a:rPr lang="de-DE" dirty="0" err="1">
                <a:cs typeface="Calibri Light"/>
              </a:rPr>
              <a:t>Fila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para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Restaurantes</a:t>
            </a:r>
            <a:endParaRPr lang="de-DE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Laboratório</a:t>
            </a:r>
            <a:r>
              <a:rPr lang="de-DE" dirty="0">
                <a:cs typeface="Calibri"/>
              </a:rPr>
              <a:t> de </a:t>
            </a:r>
            <a:r>
              <a:rPr lang="de-DE" dirty="0" err="1">
                <a:cs typeface="Calibri"/>
              </a:rPr>
              <a:t>Projeto</a:t>
            </a:r>
            <a:r>
              <a:rPr lang="de-DE" dirty="0">
                <a:cs typeface="Calibri"/>
              </a:rPr>
              <a:t> de </a:t>
            </a:r>
            <a:r>
              <a:rPr lang="de-DE" dirty="0" err="1">
                <a:cs typeface="Calibri"/>
              </a:rPr>
              <a:t>Sistemas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96A6-668F-49E5-8D9E-013F0312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do </a:t>
            </a:r>
            <a:r>
              <a:rPr lang="en-US" dirty="0" err="1"/>
              <a:t>servidor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D142-CF86-40C4-8549-58839363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Formas de login no </a:t>
            </a:r>
            <a:r>
              <a:rPr lang="en-US" dirty="0" err="1"/>
              <a:t>sistema</a:t>
            </a:r>
            <a:r>
              <a:rPr lang="en-US" dirty="0"/>
              <a:t>: Email &amp; </a:t>
            </a:r>
            <a:r>
              <a:rPr lang="en-US" dirty="0" err="1"/>
              <a:t>Senha</a:t>
            </a:r>
            <a:endParaRPr lang="en-US"/>
          </a:p>
          <a:p>
            <a:r>
              <a:rPr lang="en-US" dirty="0"/>
              <a:t>Estrutura 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40374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96A6-668F-49E5-8D9E-013F0312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do </a:t>
            </a:r>
            <a:r>
              <a:rPr lang="en-US" dirty="0" err="1"/>
              <a:t>servidor</a:t>
            </a:r>
          </a:p>
        </p:txBody>
      </p:sp>
      <p:pic>
        <p:nvPicPr>
          <p:cNvPr id="4" name="Imagem 4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C30B0CAB-3BBD-4B8E-80E3-EF48120D3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993" y="1743565"/>
            <a:ext cx="8534400" cy="2410422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7541DAF-5AB3-49F0-B2A8-4F4994679161}"/>
              </a:ext>
            </a:extLst>
          </p:cNvPr>
          <p:cNvSpPr txBox="1"/>
          <p:nvPr/>
        </p:nvSpPr>
        <p:spPr>
          <a:xfrm>
            <a:off x="1346510" y="556632"/>
            <a:ext cx="27432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Exemplo de usuário cadastrado no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7980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96A6-668F-49E5-8D9E-013F0312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do </a:t>
            </a:r>
            <a:r>
              <a:rPr lang="en-US" dirty="0" err="1"/>
              <a:t>servidor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541DAF-5AB3-49F0-B2A8-4F4994679161}"/>
              </a:ext>
            </a:extLst>
          </p:cNvPr>
          <p:cNvSpPr txBox="1"/>
          <p:nvPr/>
        </p:nvSpPr>
        <p:spPr>
          <a:xfrm>
            <a:off x="1346510" y="556632"/>
            <a:ext cx="27432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Exemplo de gerente cadastrado no banco de dados</a:t>
            </a:r>
          </a:p>
        </p:txBody>
      </p:sp>
      <p:pic>
        <p:nvPicPr>
          <p:cNvPr id="6" name="Imagem 6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C3ABED36-CD3D-4A83-BE10-508B676A2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992" y="1773353"/>
            <a:ext cx="8534400" cy="2369429"/>
          </a:xfrm>
        </p:spPr>
      </p:pic>
    </p:spTree>
    <p:extLst>
      <p:ext uri="{BB962C8B-B14F-4D97-AF65-F5344CB8AC3E}">
        <p14:creationId xmlns:p14="http://schemas.microsoft.com/office/powerpoint/2010/main" val="273828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96A6-668F-49E5-8D9E-013F0312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do </a:t>
            </a:r>
            <a:r>
              <a:rPr lang="en-US" dirty="0" err="1"/>
              <a:t>servidor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541DAF-5AB3-49F0-B2A8-4F4994679161}"/>
              </a:ext>
            </a:extLst>
          </p:cNvPr>
          <p:cNvSpPr txBox="1"/>
          <p:nvPr/>
        </p:nvSpPr>
        <p:spPr>
          <a:xfrm>
            <a:off x="1346510" y="556632"/>
            <a:ext cx="50942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Construção da fila no banco de dados. O armazenamento na fila controla a inserção e remoção de usuários</a:t>
            </a:r>
          </a:p>
        </p:txBody>
      </p:sp>
      <p:pic>
        <p:nvPicPr>
          <p:cNvPr id="5" name="Imagem 6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9302868B-BC07-4ABA-AF11-80C456112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992" y="1923652"/>
            <a:ext cx="8534400" cy="1901564"/>
          </a:xfrm>
        </p:spPr>
      </p:pic>
    </p:spTree>
    <p:extLst>
      <p:ext uri="{BB962C8B-B14F-4D97-AF65-F5344CB8AC3E}">
        <p14:creationId xmlns:p14="http://schemas.microsoft.com/office/powerpoint/2010/main" val="11782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F2E7-F20E-4F01-8816-D9BE8A9E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Testes com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7DCF-918D-4496-9504-3F6C13FB4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jest é um framework de teste, </a:t>
            </a:r>
            <a:r>
              <a:rPr lang="en-US" dirty="0" err="1"/>
              <a:t>muito</a:t>
            </a:r>
            <a:r>
              <a:rPr lang="en-US" dirty="0"/>
              <a:t> boa para </a:t>
            </a:r>
            <a:r>
              <a:rPr lang="en-US" dirty="0" err="1"/>
              <a:t>fazer</a:t>
            </a:r>
            <a:r>
              <a:rPr lang="en-US" dirty="0"/>
              <a:t> testes </a:t>
            </a:r>
            <a:r>
              <a:rPr lang="en-US" dirty="0" err="1"/>
              <a:t>unitários</a:t>
            </a:r>
            <a:r>
              <a:rPr lang="en-US" dirty="0"/>
              <a:t>.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React,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a </a:t>
            </a:r>
            <a:r>
              <a:rPr lang="en-US" dirty="0" err="1"/>
              <a:t>criação</a:t>
            </a:r>
            <a:r>
              <a:rPr lang="en-US" dirty="0"/>
              <a:t> das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compostas</a:t>
            </a:r>
            <a:r>
              <a:rPr lang="en-US" dirty="0"/>
              <a:t> de </a:t>
            </a: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/>
              <a:t>unidades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12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F2E7-F20E-4F01-8816-D9BE8A9E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Testes com jest</a:t>
            </a:r>
          </a:p>
        </p:txBody>
      </p:sp>
      <p:pic>
        <p:nvPicPr>
          <p:cNvPr id="4" name="Imagem 4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23F17AD7-B796-4ABD-8058-A201A1EA1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529" y="92161"/>
            <a:ext cx="7460151" cy="4775758"/>
          </a:xfrm>
        </p:spPr>
      </p:pic>
    </p:spTree>
    <p:extLst>
      <p:ext uri="{BB962C8B-B14F-4D97-AF65-F5344CB8AC3E}">
        <p14:creationId xmlns:p14="http://schemas.microsoft.com/office/powerpoint/2010/main" val="321395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F2E7-F20E-4F01-8816-D9BE8A9E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r>
              <a:rPr lang="en-US" dirty="0"/>
              <a:t> </a:t>
            </a:r>
            <a:r>
              <a:rPr lang="en-US" dirty="0" err="1"/>
              <a:t>finais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7DCF-918D-4496-9504-3F6C13FB4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Extrapolação</a:t>
            </a:r>
            <a:r>
              <a:rPr lang="en-US" dirty="0"/>
              <a:t> para o </a:t>
            </a:r>
            <a:r>
              <a:rPr lang="en-US" err="1"/>
              <a:t>mundo</a:t>
            </a:r>
            <a:r>
              <a:rPr lang="en-US"/>
              <a:t> real: Criar uma generalização do aplicativo para cadastro de todos os restaurantes.</a:t>
            </a:r>
            <a:endParaRPr lang="en-US" dirty="0"/>
          </a:p>
          <a:p>
            <a:r>
              <a:rPr lang="en-US" err="1"/>
              <a:t>Usabilidade</a:t>
            </a:r>
            <a:endParaRPr lang="en-US" dirty="0"/>
          </a:p>
          <a:p>
            <a:r>
              <a:rPr lang="en-US"/>
              <a:t>Melhorias: Inclusão de cardapios e fazer pedidos após estar na lista de espera.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4A09-86CD-4549-A963-3F1B093D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Proposta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C293-68AA-4590-A330-63AE3644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construído</a:t>
            </a:r>
            <a:r>
              <a:rPr lang="en-US" dirty="0"/>
              <a:t> a </a:t>
            </a:r>
            <a:r>
              <a:rPr lang="en-US" dirty="0" err="1"/>
              <a:t>fim</a:t>
            </a:r>
            <a:r>
              <a:rPr lang="en-US" dirty="0"/>
              <a:t> de resolver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restaurantes</a:t>
            </a:r>
            <a:r>
              <a:rPr lang="en-US" dirty="0"/>
              <a:t> que </a:t>
            </a:r>
            <a:r>
              <a:rPr lang="en-US" dirty="0" err="1"/>
              <a:t>sofrem</a:t>
            </a:r>
            <a:r>
              <a:rPr lang="en-US" dirty="0"/>
              <a:t> com </a:t>
            </a:r>
            <a:r>
              <a:rPr lang="en-US" dirty="0" err="1"/>
              <a:t>superlotação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51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E3DB-D0C2-4207-8132-B2E7CD58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FERRAMENTAS UTILIZADAS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5D4C-22B5-49A2-A2A9-B7A3360D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/>
          </a:p>
          <a:p>
            <a:r>
              <a:rPr lang="en-US" dirty="0"/>
              <a:t>Trello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React + Material UI</a:t>
            </a:r>
          </a:p>
          <a:p>
            <a:r>
              <a:rPr lang="en-US" dirty="0"/>
              <a:t>Jest</a:t>
            </a:r>
          </a:p>
        </p:txBody>
      </p:sp>
    </p:spTree>
    <p:extLst>
      <p:ext uri="{BB962C8B-B14F-4D97-AF65-F5344CB8AC3E}">
        <p14:creationId xmlns:p14="http://schemas.microsoft.com/office/powerpoint/2010/main" val="36789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F2E7-F20E-4F01-8816-D9BE8A9E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Organização</a:t>
            </a:r>
            <a:r>
              <a:rPr lang="en-US" dirty="0"/>
              <a:t> de </a:t>
            </a:r>
            <a:r>
              <a:rPr lang="en-US" dirty="0" err="1"/>
              <a:t>atividades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7DCF-918D-4496-9504-3F6C13FB4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utilização</a:t>
            </a:r>
            <a:r>
              <a:rPr lang="en-US" dirty="0"/>
              <a:t> do Trello, as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distribuidas</a:t>
            </a:r>
            <a:r>
              <a:rPr lang="en-US" dirty="0"/>
              <a:t> da </a:t>
            </a:r>
            <a:r>
              <a:rPr lang="en-US" dirty="0" err="1"/>
              <a:t>seguinte</a:t>
            </a:r>
            <a:r>
              <a:rPr lang="en-US" dirty="0"/>
              <a:t> forma:</a:t>
            </a:r>
          </a:p>
          <a:p>
            <a:r>
              <a:rPr lang="en-US" dirty="0"/>
              <a:t>A </a:t>
            </a:r>
            <a:r>
              <a:rPr lang="en-US" dirty="0" err="1"/>
              <a:t>fazer</a:t>
            </a:r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desenvolvimento</a:t>
            </a:r>
          </a:p>
          <a:p>
            <a:r>
              <a:rPr lang="en-US" dirty="0" err="1"/>
              <a:t>Finalizado</a:t>
            </a:r>
          </a:p>
        </p:txBody>
      </p:sp>
    </p:spTree>
    <p:extLst>
      <p:ext uri="{BB962C8B-B14F-4D97-AF65-F5344CB8AC3E}">
        <p14:creationId xmlns:p14="http://schemas.microsoft.com/office/powerpoint/2010/main" val="339216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F2E7-F20E-4F01-8816-D9BE8A9E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Organização</a:t>
            </a:r>
            <a:r>
              <a:rPr lang="en-US" dirty="0"/>
              <a:t> de </a:t>
            </a:r>
            <a:r>
              <a:rPr lang="en-US" dirty="0" err="1"/>
              <a:t>atividades</a:t>
            </a:r>
          </a:p>
        </p:txBody>
      </p:sp>
      <p:pic>
        <p:nvPicPr>
          <p:cNvPr id="4" name="Imagem 4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45AA618C-AFFD-4BC3-B3A2-4B844A562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657" y="128240"/>
            <a:ext cx="6376404" cy="4676490"/>
          </a:xfrm>
        </p:spPr>
      </p:pic>
    </p:spTree>
    <p:extLst>
      <p:ext uri="{BB962C8B-B14F-4D97-AF65-F5344CB8AC3E}">
        <p14:creationId xmlns:p14="http://schemas.microsoft.com/office/powerpoint/2010/main" val="46027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F2E7-F20E-4F01-8816-D9BE8A9E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Organização</a:t>
            </a:r>
            <a:r>
              <a:rPr lang="en-US" dirty="0"/>
              <a:t> de </a:t>
            </a:r>
            <a:r>
              <a:rPr lang="en-US" dirty="0" err="1"/>
              <a:t>atividades</a:t>
            </a:r>
          </a:p>
        </p:txBody>
      </p:sp>
      <p:pic>
        <p:nvPicPr>
          <p:cNvPr id="6" name="Imagem 6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D31056A2-AAEA-4909-BCA9-0A987B0FB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314" y="44606"/>
            <a:ext cx="6250170" cy="4841900"/>
          </a:xfrm>
        </p:spPr>
      </p:pic>
    </p:spTree>
    <p:extLst>
      <p:ext uri="{BB962C8B-B14F-4D97-AF65-F5344CB8AC3E}">
        <p14:creationId xmlns:p14="http://schemas.microsoft.com/office/powerpoint/2010/main" val="70968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F2E7-F20E-4F01-8816-D9BE8A9E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PROTÓTIPAÇÃO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AF08919-3A1C-4E64-A62C-E92349EC8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832" y="174586"/>
            <a:ext cx="4736527" cy="4425493"/>
          </a:xfrm>
        </p:spPr>
      </p:pic>
    </p:spTree>
    <p:extLst>
      <p:ext uri="{BB962C8B-B14F-4D97-AF65-F5344CB8AC3E}">
        <p14:creationId xmlns:p14="http://schemas.microsoft.com/office/powerpoint/2010/main" val="233281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F2E7-F20E-4F01-8816-D9BE8A9E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prototipação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C63F4C-C634-4DCE-A0F4-EF87FD543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730" y="87774"/>
            <a:ext cx="5836247" cy="4782380"/>
          </a:xfrm>
        </p:spPr>
      </p:pic>
    </p:spTree>
    <p:extLst>
      <p:ext uri="{BB962C8B-B14F-4D97-AF65-F5344CB8AC3E}">
        <p14:creationId xmlns:p14="http://schemas.microsoft.com/office/powerpoint/2010/main" val="9416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F2E7-F20E-4F01-8816-D9BE8A9E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prototipação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6F493D-4B25-4687-BD56-D2C2A6EEC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286" y="213168"/>
            <a:ext cx="5228455" cy="4271165"/>
          </a:xfrm>
        </p:spPr>
      </p:pic>
    </p:spTree>
    <p:extLst>
      <p:ext uri="{BB962C8B-B14F-4D97-AF65-F5344CB8AC3E}">
        <p14:creationId xmlns:p14="http://schemas.microsoft.com/office/powerpoint/2010/main" val="227090713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Slice</vt:lpstr>
      <vt:lpstr>Gerenciamento de Fila para Restaurantes</vt:lpstr>
      <vt:lpstr>Proposta</vt:lpstr>
      <vt:lpstr>FERRAMENTAS UTILIZADAS</vt:lpstr>
      <vt:lpstr>Organização de atividades</vt:lpstr>
      <vt:lpstr>Organização de atividades</vt:lpstr>
      <vt:lpstr>Organização de atividades</vt:lpstr>
      <vt:lpstr>PROTÓTIPAÇÃO</vt:lpstr>
      <vt:lpstr>prototipação</vt:lpstr>
      <vt:lpstr>prototipação</vt:lpstr>
      <vt:lpstr>Configuração do servidor</vt:lpstr>
      <vt:lpstr>Configuração do servidor</vt:lpstr>
      <vt:lpstr>Configuração do servidor</vt:lpstr>
      <vt:lpstr>Configuração do servidor</vt:lpstr>
      <vt:lpstr>Testes com jest</vt:lpstr>
      <vt:lpstr>Testes com jest</vt:lpstr>
      <vt:lpstr>Conclusões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Fila para Restaurantes</dc:title>
  <dc:creator/>
  <cp:lastModifiedBy/>
  <cp:revision>236</cp:revision>
  <dcterms:created xsi:type="dcterms:W3CDTF">2020-06-10T01:30:47Z</dcterms:created>
  <dcterms:modified xsi:type="dcterms:W3CDTF">2020-06-12T00:58:57Z</dcterms:modified>
</cp:coreProperties>
</file>