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2" r:id="rId3"/>
    <p:sldId id="257" r:id="rId4"/>
    <p:sldId id="276" r:id="rId5"/>
    <p:sldId id="274" r:id="rId6"/>
    <p:sldId id="275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115656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563" y="457200"/>
            <a:ext cx="10254343" cy="612321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63" y="1191986"/>
            <a:ext cx="10254343" cy="4980214"/>
          </a:xfrm>
        </p:spPr>
        <p:txBody>
          <a:bodyPr/>
          <a:lstStyle>
            <a:lvl1pPr marL="274320" indent="-228600">
              <a:buFont typeface="Arial" panose="020B0604020202020204" pitchFamily="34" charset="0"/>
              <a:buChar char="•"/>
              <a:defRPr/>
            </a:lvl1pPr>
            <a:lvl3pPr marL="9144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0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714498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9" y="5115656"/>
            <a:ext cx="11411465" cy="73320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Visualization of Research in Occupational Therapy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Based on 1982-2016 Data from the American Occupational Therapy Foundation</a:t>
            </a:r>
            <a:endParaRPr lang="en-US" cap="none" dirty="0"/>
          </a:p>
        </p:txBody>
      </p:sp>
      <p:pic>
        <p:nvPicPr>
          <p:cNvPr id="9" name="Picture Placeholder 8" descr="Man and woman running on indoor track" title="Sample Fitness Picture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7" y="13068"/>
            <a:ext cx="4086225" cy="4745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527" y="13068"/>
            <a:ext cx="4052886" cy="47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157" y="457200"/>
            <a:ext cx="9588843" cy="589005"/>
          </a:xfrm>
        </p:spPr>
        <p:txBody>
          <a:bodyPr/>
          <a:lstStyle/>
          <a:p>
            <a:r>
              <a:rPr lang="en-US" dirty="0" smtClean="0"/>
              <a:t>Visualization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157" y="1318054"/>
            <a:ext cx="9588843" cy="4854146"/>
          </a:xfrm>
        </p:spPr>
        <p:txBody>
          <a:bodyPr/>
          <a:lstStyle/>
          <a:p>
            <a:r>
              <a:rPr lang="en-US" dirty="0" smtClean="0"/>
              <a:t>Purpose</a:t>
            </a:r>
          </a:p>
          <a:p>
            <a:pPr marL="365760" lvl="1" indent="0">
              <a:buNone/>
            </a:pPr>
            <a:r>
              <a:rPr lang="en-US" dirty="0" smtClean="0"/>
              <a:t>Provide a short discussion of the purpose of the visual, what data does it show, and what does it attempt to convey?</a:t>
            </a:r>
            <a:endParaRPr lang="en-US" dirty="0" smtClean="0"/>
          </a:p>
          <a:p>
            <a:r>
              <a:rPr lang="en-US" dirty="0" smtClean="0"/>
              <a:t>How to Read</a:t>
            </a:r>
          </a:p>
          <a:p>
            <a:pPr marL="365760" lvl="1" indent="0">
              <a:buNone/>
            </a:pPr>
            <a:r>
              <a:rPr lang="en-US" dirty="0" smtClean="0"/>
              <a:t>Notes on how to interpret</a:t>
            </a:r>
            <a:endParaRPr lang="en-US" dirty="0" smtClean="0"/>
          </a:p>
          <a:p>
            <a:r>
              <a:rPr lang="en-US" dirty="0" smtClean="0"/>
              <a:t>Key Insights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About 10 years, research shifted from x to y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smtClean="0"/>
              <a:t>The biggest funding is provided for the following research types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1741" y="3245708"/>
            <a:ext cx="348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Visualization Here to full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 Fitness 16x9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EB3BA0-388C-4E58-A08B-951C7A9EBD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Health Fitness 16x9</vt:lpstr>
      <vt:lpstr>Visualization of Research in Occupational Therapy</vt:lpstr>
      <vt:lpstr>Visualization Name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2016-04-09T19:48:26Z</dcterms:created>
  <dcterms:modified xsi:type="dcterms:W3CDTF">2016-04-09T20:13:43Z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TC029223919991</vt:lpwstr>
  </property>
</Properties>
</file>