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ource Code Pr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4b2d394e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4b2d394e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4bf6901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4bf6901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4b2d394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4b2d394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4b2d394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4b2d394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4b2d394e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4b2d394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4b2d394e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4b2d394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4b2d394e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4b2d394e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4b2d394e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4b2d394e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4b2d394e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4b2d394e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4b2d394e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4b2d394e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 Doherty and Helen Youssef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7775" y="3806200"/>
            <a:ext cx="1211975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63" y="950424"/>
            <a:ext cx="7733028" cy="78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574125" y="2520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25" y="1365850"/>
            <a:ext cx="6893351" cy="36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050" y="1405423"/>
            <a:ext cx="2924225" cy="22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2271350" y="397850"/>
            <a:ext cx="449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created a view that only included: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Cup, Player, Medal, CC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Everything else is confidential!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325" y="0"/>
            <a:ext cx="871950" cy="7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 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150" y="3357850"/>
            <a:ext cx="2670850" cy="1785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database via ER diagram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Relations between PKs and FKs shown by lines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This database obeys 3rd Normal Form as each non-key attribute depends only on the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1329950" y="2170000"/>
            <a:ext cx="50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050" y="0"/>
            <a:ext cx="60968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871950" cy="7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8036" l="10797" r="17264" t="22320"/>
          <a:stretch/>
        </p:blipFill>
        <p:spPr>
          <a:xfrm>
            <a:off x="460437" y="1418475"/>
            <a:ext cx="2440673" cy="31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3543050" y="1418400"/>
            <a:ext cx="52890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Tables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Trigger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Populate Tables (w/o game &amp; ranking)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Function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Stored Procedure (used to populate game &amp; ranking)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Joins with ‘group by’ and ‘having’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Query with subquery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View and query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425" y="0"/>
            <a:ext cx="871950" cy="7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01775" y="19726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Trigger Code:</a:t>
            </a:r>
            <a:endParaRPr sz="14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3961"/>
            <a:ext cx="4572000" cy="224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9750" y="1106000"/>
            <a:ext cx="11620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9" y="1106000"/>
            <a:ext cx="2761933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4612300" y="670350"/>
            <a:ext cx="23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Code as entered: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7732025" y="59300"/>
            <a:ext cx="1357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How it displayed as results: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524000" y="710575"/>
            <a:ext cx="304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Our trigger was used to ensure the output of the character names would be consistent.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868275" y="970475"/>
            <a:ext cx="63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7500" y="0"/>
            <a:ext cx="871950" cy="7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49" y="1446975"/>
            <a:ext cx="3538376" cy="35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575" y="372500"/>
            <a:ext cx="3679724" cy="14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6775" y="1802400"/>
            <a:ext cx="2166281" cy="29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1823575" y="755700"/>
            <a:ext cx="332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used a function to label courses as Easy, Medium, or Hard based on the difficulty scores we had assigned them.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0775" y="0"/>
            <a:ext cx="871950" cy="7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350" y="1631263"/>
            <a:ext cx="2860700" cy="35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66900"/>
            <a:ext cx="3543161" cy="29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7950" y="152400"/>
            <a:ext cx="2123650" cy="193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7950" y="2247222"/>
            <a:ext cx="2123650" cy="232179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2642075" y="682925"/>
            <a:ext cx="415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created a stored procedure to insert new games into the games table with the timestamp of the current time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4850" y="0"/>
            <a:ext cx="871950" cy="7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468825"/>
            <a:ext cx="2254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created an event to get rid of any data older than 10 days.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225" y="871138"/>
            <a:ext cx="6275726" cy="36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125" y="0"/>
            <a:ext cx="871950" cy="7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 and Group By and Having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1713475" y="1331263"/>
            <a:ext cx="4842600" cy="13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used an INNER JOIN and GROUP BY and HAVING statements to query the number of wins per winning player, ordered by most wins to least.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50" y="2934450"/>
            <a:ext cx="4857791" cy="20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0541" y="2898013"/>
            <a:ext cx="2711713" cy="212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7950" y="0"/>
            <a:ext cx="871950" cy="7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Subquery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used a query with a subquery to show the player speeds of players who won at least one game.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94350"/>
            <a:ext cx="379095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5250" y="2270525"/>
            <a:ext cx="18669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6450" y="0"/>
            <a:ext cx="871950" cy="7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