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9" r:id="rId3"/>
    <p:sldMasterId id="2147483691" r:id="rId4"/>
    <p:sldMasterId id="2147483713" r:id="rId5"/>
    <p:sldMasterId id="2147483725" r:id="rId6"/>
    <p:sldMasterId id="2147483736" r:id="rId7"/>
  </p:sldMasterIdLst>
  <p:sldIdLst>
    <p:sldId id="256" r:id="rId8"/>
    <p:sldId id="281" r:id="rId9"/>
    <p:sldId id="264" r:id="rId10"/>
    <p:sldId id="263" r:id="rId11"/>
    <p:sldId id="284" r:id="rId12"/>
    <p:sldId id="266" r:id="rId13"/>
    <p:sldId id="267" r:id="rId14"/>
    <p:sldId id="273" r:id="rId15"/>
    <p:sldId id="269" r:id="rId16"/>
    <p:sldId id="270" r:id="rId17"/>
    <p:sldId id="285" r:id="rId18"/>
    <p:sldId id="274" r:id="rId19"/>
    <p:sldId id="280" r:id="rId20"/>
    <p:sldId id="259" r:id="rId21"/>
    <p:sldId id="272" r:id="rId22"/>
    <p:sldId id="275" r:id="rId23"/>
    <p:sldId id="277" r:id="rId24"/>
    <p:sldId id="276" r:id="rId25"/>
    <p:sldId id="278" r:id="rId26"/>
    <p:sldId id="283"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93" d="100"/>
          <a:sy n="93" d="100"/>
        </p:scale>
        <p:origin x="73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7F326-CDE6-49AF-8BE5-66420BB67364}" type="doc">
      <dgm:prSet loTypeId="urn:microsoft.com/office/officeart/2005/8/layout/vList3#1" loCatId="list" qsTypeId="urn:microsoft.com/office/officeart/2005/8/quickstyle/simple1" qsCatId="simple" csTypeId="urn:microsoft.com/office/officeart/2005/8/colors/colorful4" csCatId="colorful" phldr="1"/>
      <dgm:spPr/>
    </dgm:pt>
    <dgm:pt modelId="{AFD421BA-BFCE-412A-B614-4FBD485F8D8C}">
      <dgm:prSet phldrT="[文本]"/>
      <dgm:spPr/>
      <dgm:t>
        <a:bodyPr/>
        <a:lstStyle/>
        <a:p>
          <a:r>
            <a:rPr lang="zh-CN" altLang="en-US" dirty="0" smtClean="0">
              <a:solidFill>
                <a:schemeClr val="tx1"/>
              </a:solidFill>
              <a:latin typeface="微软雅黑" pitchFamily="34" charset="-122"/>
              <a:ea typeface="微软雅黑" pitchFamily="34" charset="-122"/>
            </a:rPr>
            <a:t>数字货币市场研判</a:t>
          </a:r>
          <a:endParaRPr lang="zh-CN" altLang="en-US" dirty="0">
            <a:solidFill>
              <a:schemeClr val="tx1"/>
            </a:solidFill>
            <a:latin typeface="微软雅黑" pitchFamily="34" charset="-122"/>
            <a:ea typeface="微软雅黑" pitchFamily="34" charset="-122"/>
          </a:endParaRPr>
        </a:p>
      </dgm:t>
    </dgm:pt>
    <dgm:pt modelId="{71DA9F62-D3DF-4010-954A-75E4B2F4D974}" type="parTrans" cxnId="{677B28A0-3FF6-4C7E-AC50-D77BBBF653CC}">
      <dgm:prSet/>
      <dgm:spPr/>
      <dgm:t>
        <a:bodyPr/>
        <a:lstStyle/>
        <a:p>
          <a:endParaRPr lang="zh-CN" altLang="en-US"/>
        </a:p>
      </dgm:t>
    </dgm:pt>
    <dgm:pt modelId="{F79861E5-0506-454B-ACEA-EDA4A42E8EC8}" type="sibTrans" cxnId="{677B28A0-3FF6-4C7E-AC50-D77BBBF653CC}">
      <dgm:prSet/>
      <dgm:spPr/>
      <dgm:t>
        <a:bodyPr/>
        <a:lstStyle/>
        <a:p>
          <a:endParaRPr lang="zh-CN" altLang="en-US"/>
        </a:p>
      </dgm:t>
    </dgm:pt>
    <dgm:pt modelId="{8AF11C70-14CD-4B27-B83B-9DBEBC3BEDC5}">
      <dgm:prSet phldrT="[文本]"/>
      <dgm:spPr/>
      <dgm:t>
        <a:bodyPr/>
        <a:lstStyle/>
        <a:p>
          <a:r>
            <a:rPr lang="zh-CN" altLang="en-US" dirty="0" smtClean="0">
              <a:latin typeface="微软雅黑" pitchFamily="34" charset="-122"/>
              <a:ea typeface="微软雅黑" pitchFamily="34" charset="-122"/>
            </a:rPr>
            <a:t>量化投资策略与历史业绩</a:t>
          </a:r>
          <a:endParaRPr lang="zh-CN" altLang="en-US" dirty="0">
            <a:latin typeface="微软雅黑" pitchFamily="34" charset="-122"/>
            <a:ea typeface="微软雅黑" pitchFamily="34" charset="-122"/>
          </a:endParaRPr>
        </a:p>
      </dgm:t>
    </dgm:pt>
    <dgm:pt modelId="{FCA87CE5-AD8C-4F4D-B347-89DB05FFEE85}" type="parTrans" cxnId="{43724923-1837-4437-B31B-C4547D42DF67}">
      <dgm:prSet/>
      <dgm:spPr/>
      <dgm:t>
        <a:bodyPr/>
        <a:lstStyle/>
        <a:p>
          <a:endParaRPr lang="zh-CN" altLang="en-US"/>
        </a:p>
      </dgm:t>
    </dgm:pt>
    <dgm:pt modelId="{6845E094-5404-4E43-B330-F83FE24221C9}" type="sibTrans" cxnId="{43724923-1837-4437-B31B-C4547D42DF67}">
      <dgm:prSet/>
      <dgm:spPr/>
      <dgm:t>
        <a:bodyPr/>
        <a:lstStyle/>
        <a:p>
          <a:endParaRPr lang="zh-CN" altLang="en-US"/>
        </a:p>
      </dgm:t>
    </dgm:pt>
    <dgm:pt modelId="{4BEDFC51-A623-4687-B023-A870F6F851D3}">
      <dgm:prSet phldrT="[文本]"/>
      <dgm:spPr/>
      <dgm:t>
        <a:bodyPr/>
        <a:lstStyle/>
        <a:p>
          <a:r>
            <a:rPr lang="zh-CN" altLang="en-US" dirty="0" smtClean="0">
              <a:latin typeface="微软雅黑" pitchFamily="34" charset="-122"/>
              <a:ea typeface="微软雅黑" pitchFamily="34" charset="-122"/>
            </a:rPr>
            <a:t>量化交易系统与风控措施</a:t>
          </a:r>
          <a:endParaRPr lang="zh-CN" altLang="en-US" dirty="0">
            <a:latin typeface="微软雅黑" pitchFamily="34" charset="-122"/>
            <a:ea typeface="微软雅黑" pitchFamily="34" charset="-122"/>
          </a:endParaRPr>
        </a:p>
      </dgm:t>
    </dgm:pt>
    <dgm:pt modelId="{7859256B-724F-4017-B082-23A409D7521B}" type="parTrans" cxnId="{C95D28E8-B7E2-49A6-A4F9-8721E4A0BEE0}">
      <dgm:prSet/>
      <dgm:spPr/>
      <dgm:t>
        <a:bodyPr/>
        <a:lstStyle/>
        <a:p>
          <a:endParaRPr lang="zh-CN" altLang="en-US"/>
        </a:p>
      </dgm:t>
    </dgm:pt>
    <dgm:pt modelId="{414CC4A5-6717-4921-A3F4-081030E85791}" type="sibTrans" cxnId="{C95D28E8-B7E2-49A6-A4F9-8721E4A0BEE0}">
      <dgm:prSet/>
      <dgm:spPr/>
      <dgm:t>
        <a:bodyPr/>
        <a:lstStyle/>
        <a:p>
          <a:endParaRPr lang="zh-CN" altLang="en-US"/>
        </a:p>
      </dgm:t>
    </dgm:pt>
    <dgm:pt modelId="{9ED7FDCB-6DA9-488E-A432-E827ECB872F9}">
      <dgm:prSet phldrT="[文本]"/>
      <dgm:spPr/>
      <dgm:t>
        <a:bodyPr/>
        <a:lstStyle/>
        <a:p>
          <a:r>
            <a:rPr lang="zh-CN" altLang="en-US" dirty="0" smtClean="0">
              <a:latin typeface="微软雅黑" pitchFamily="34" charset="-122"/>
              <a:ea typeface="微软雅黑" pitchFamily="34" charset="-122"/>
            </a:rPr>
            <a:t>管理团队</a:t>
          </a:r>
          <a:endParaRPr lang="zh-CN" altLang="en-US" dirty="0">
            <a:latin typeface="微软雅黑" pitchFamily="34" charset="-122"/>
            <a:ea typeface="微软雅黑" pitchFamily="34" charset="-122"/>
          </a:endParaRPr>
        </a:p>
      </dgm:t>
    </dgm:pt>
    <dgm:pt modelId="{B1ED56FA-9434-4119-BED3-C39799795A2B}" type="parTrans" cxnId="{212CC9B9-EBC4-4A4C-814E-22388F312741}">
      <dgm:prSet/>
      <dgm:spPr/>
      <dgm:t>
        <a:bodyPr/>
        <a:lstStyle/>
        <a:p>
          <a:endParaRPr lang="zh-CN" altLang="en-US"/>
        </a:p>
      </dgm:t>
    </dgm:pt>
    <dgm:pt modelId="{D9EDBB71-7C1C-450A-A84C-E4907938F3D3}" type="sibTrans" cxnId="{212CC9B9-EBC4-4A4C-814E-22388F312741}">
      <dgm:prSet/>
      <dgm:spPr/>
      <dgm:t>
        <a:bodyPr/>
        <a:lstStyle/>
        <a:p>
          <a:endParaRPr lang="zh-CN" altLang="en-US"/>
        </a:p>
      </dgm:t>
    </dgm:pt>
    <dgm:pt modelId="{FD750C3B-0DD9-4DAD-8F61-75D92415F13B}">
      <dgm:prSet phldrT="[文本]"/>
      <dgm:spPr/>
      <dgm:t>
        <a:bodyPr/>
        <a:lstStyle/>
        <a:p>
          <a:r>
            <a:rPr lang="zh-CN" altLang="en-US" dirty="0" smtClean="0">
              <a:latin typeface="微软雅黑" pitchFamily="34" charset="-122"/>
              <a:ea typeface="微软雅黑" pitchFamily="34" charset="-122"/>
            </a:rPr>
            <a:t>基金要素表</a:t>
          </a:r>
          <a:endParaRPr lang="zh-CN" altLang="en-US" dirty="0">
            <a:latin typeface="微软雅黑" pitchFamily="34" charset="-122"/>
            <a:ea typeface="微软雅黑" pitchFamily="34" charset="-122"/>
          </a:endParaRPr>
        </a:p>
      </dgm:t>
    </dgm:pt>
    <dgm:pt modelId="{7CD9A746-E261-43C9-8C87-92716CC7E232}" type="parTrans" cxnId="{510386B7-A6A2-47C5-8EA9-3EC88FCC275B}">
      <dgm:prSet/>
      <dgm:spPr/>
      <dgm:t>
        <a:bodyPr/>
        <a:lstStyle/>
        <a:p>
          <a:endParaRPr lang="zh-CN" altLang="en-US"/>
        </a:p>
      </dgm:t>
    </dgm:pt>
    <dgm:pt modelId="{642766C8-1EF7-4D40-B0FD-A12263047949}" type="sibTrans" cxnId="{510386B7-A6A2-47C5-8EA9-3EC88FCC275B}">
      <dgm:prSet/>
      <dgm:spPr/>
      <dgm:t>
        <a:bodyPr/>
        <a:lstStyle/>
        <a:p>
          <a:endParaRPr lang="zh-CN" altLang="en-US"/>
        </a:p>
      </dgm:t>
    </dgm:pt>
    <dgm:pt modelId="{4F6E9602-8E36-4F36-A534-9A9E3261F67E}" type="pres">
      <dgm:prSet presAssocID="{78F7F326-CDE6-49AF-8BE5-66420BB67364}" presName="linearFlow" presStyleCnt="0">
        <dgm:presLayoutVars>
          <dgm:dir/>
          <dgm:resizeHandles val="exact"/>
        </dgm:presLayoutVars>
      </dgm:prSet>
      <dgm:spPr/>
    </dgm:pt>
    <dgm:pt modelId="{CEE24EF2-BAD4-41D5-817E-5634CA829B80}" type="pres">
      <dgm:prSet presAssocID="{AFD421BA-BFCE-412A-B614-4FBD485F8D8C}" presName="composite" presStyleCnt="0"/>
      <dgm:spPr/>
    </dgm:pt>
    <dgm:pt modelId="{F1A56283-AD45-4858-A42E-4AE615D8E1B8}" type="pres">
      <dgm:prSet presAssocID="{AFD421BA-BFCE-412A-B614-4FBD485F8D8C}" presName="imgShp" presStyleLbl="fgImgPlace1" presStyleIdx="0" presStyleCnt="5"/>
      <dgm:spPr/>
    </dgm:pt>
    <dgm:pt modelId="{93C9430E-1B2F-41FD-969B-FA6A95EC9B74}" type="pres">
      <dgm:prSet presAssocID="{AFD421BA-BFCE-412A-B614-4FBD485F8D8C}" presName="txShp" presStyleLbl="node1" presStyleIdx="0" presStyleCnt="5">
        <dgm:presLayoutVars>
          <dgm:bulletEnabled val="1"/>
        </dgm:presLayoutVars>
      </dgm:prSet>
      <dgm:spPr/>
      <dgm:t>
        <a:bodyPr/>
        <a:lstStyle/>
        <a:p>
          <a:endParaRPr lang="zh-CN" altLang="en-US"/>
        </a:p>
      </dgm:t>
    </dgm:pt>
    <dgm:pt modelId="{DEB792A5-5487-4BF3-9A95-87A2D0A51D26}" type="pres">
      <dgm:prSet presAssocID="{F79861E5-0506-454B-ACEA-EDA4A42E8EC8}" presName="spacing" presStyleCnt="0"/>
      <dgm:spPr/>
    </dgm:pt>
    <dgm:pt modelId="{FC1B968F-1658-4309-8F99-44E6EB1876D9}" type="pres">
      <dgm:prSet presAssocID="{8AF11C70-14CD-4B27-B83B-9DBEBC3BEDC5}" presName="composite" presStyleCnt="0"/>
      <dgm:spPr/>
    </dgm:pt>
    <dgm:pt modelId="{BC66A914-6E0A-4607-B9EF-80E614AB31E0}" type="pres">
      <dgm:prSet presAssocID="{8AF11C70-14CD-4B27-B83B-9DBEBC3BEDC5}" presName="imgShp" presStyleLbl="fgImgPlace1" presStyleIdx="1" presStyleCnt="5"/>
      <dgm:spPr/>
    </dgm:pt>
    <dgm:pt modelId="{4A7A9532-9AAE-498D-9D84-4467C8A80482}" type="pres">
      <dgm:prSet presAssocID="{8AF11C70-14CD-4B27-B83B-9DBEBC3BEDC5}" presName="txShp" presStyleLbl="node1" presStyleIdx="1" presStyleCnt="5">
        <dgm:presLayoutVars>
          <dgm:bulletEnabled val="1"/>
        </dgm:presLayoutVars>
      </dgm:prSet>
      <dgm:spPr/>
      <dgm:t>
        <a:bodyPr/>
        <a:lstStyle/>
        <a:p>
          <a:endParaRPr lang="zh-CN" altLang="en-US"/>
        </a:p>
      </dgm:t>
    </dgm:pt>
    <dgm:pt modelId="{29FDD3AE-119B-4BED-BBD6-50EAFF14F0DD}" type="pres">
      <dgm:prSet presAssocID="{6845E094-5404-4E43-B330-F83FE24221C9}" presName="spacing" presStyleCnt="0"/>
      <dgm:spPr/>
    </dgm:pt>
    <dgm:pt modelId="{85FE8B38-7AD0-44A7-B969-4C0035B0D105}" type="pres">
      <dgm:prSet presAssocID="{4BEDFC51-A623-4687-B023-A870F6F851D3}" presName="composite" presStyleCnt="0"/>
      <dgm:spPr/>
    </dgm:pt>
    <dgm:pt modelId="{5D9D8377-1EB3-4758-AF41-9B7C6869C69F}" type="pres">
      <dgm:prSet presAssocID="{4BEDFC51-A623-4687-B023-A870F6F851D3}" presName="imgShp" presStyleLbl="fgImgPlace1" presStyleIdx="2" presStyleCnt="5"/>
      <dgm:spPr/>
    </dgm:pt>
    <dgm:pt modelId="{02364DED-711B-4F81-8FF0-17EE49EE2D5A}" type="pres">
      <dgm:prSet presAssocID="{4BEDFC51-A623-4687-B023-A870F6F851D3}" presName="txShp" presStyleLbl="node1" presStyleIdx="2" presStyleCnt="5">
        <dgm:presLayoutVars>
          <dgm:bulletEnabled val="1"/>
        </dgm:presLayoutVars>
      </dgm:prSet>
      <dgm:spPr/>
      <dgm:t>
        <a:bodyPr/>
        <a:lstStyle/>
        <a:p>
          <a:endParaRPr lang="zh-CN" altLang="en-US"/>
        </a:p>
      </dgm:t>
    </dgm:pt>
    <dgm:pt modelId="{134F3BF4-53D3-4399-B57E-A8349FA9098E}" type="pres">
      <dgm:prSet presAssocID="{414CC4A5-6717-4921-A3F4-081030E85791}" presName="spacing" presStyleCnt="0"/>
      <dgm:spPr/>
    </dgm:pt>
    <dgm:pt modelId="{CDC17BFE-406E-4FD4-9606-CCBF3DDA9A9E}" type="pres">
      <dgm:prSet presAssocID="{9ED7FDCB-6DA9-488E-A432-E827ECB872F9}" presName="composite" presStyleCnt="0"/>
      <dgm:spPr/>
    </dgm:pt>
    <dgm:pt modelId="{0FA297F1-0184-4745-8220-2E2FD96E41DD}" type="pres">
      <dgm:prSet presAssocID="{9ED7FDCB-6DA9-488E-A432-E827ECB872F9}" presName="imgShp" presStyleLbl="fgImgPlace1" presStyleIdx="3" presStyleCnt="5"/>
      <dgm:spPr/>
    </dgm:pt>
    <dgm:pt modelId="{BE1F9B7C-83F1-4F3B-809F-65D647AE2E7B}" type="pres">
      <dgm:prSet presAssocID="{9ED7FDCB-6DA9-488E-A432-E827ECB872F9}" presName="txShp" presStyleLbl="node1" presStyleIdx="3" presStyleCnt="5">
        <dgm:presLayoutVars>
          <dgm:bulletEnabled val="1"/>
        </dgm:presLayoutVars>
      </dgm:prSet>
      <dgm:spPr/>
      <dgm:t>
        <a:bodyPr/>
        <a:lstStyle/>
        <a:p>
          <a:endParaRPr lang="zh-CN" altLang="en-US"/>
        </a:p>
      </dgm:t>
    </dgm:pt>
    <dgm:pt modelId="{94187846-EF1A-4830-A8F9-52FA106203D6}" type="pres">
      <dgm:prSet presAssocID="{D9EDBB71-7C1C-450A-A84C-E4907938F3D3}" presName="spacing" presStyleCnt="0"/>
      <dgm:spPr/>
    </dgm:pt>
    <dgm:pt modelId="{5EE71B19-6E67-4B0D-A5C2-67A23BF58331}" type="pres">
      <dgm:prSet presAssocID="{FD750C3B-0DD9-4DAD-8F61-75D92415F13B}" presName="composite" presStyleCnt="0"/>
      <dgm:spPr/>
    </dgm:pt>
    <dgm:pt modelId="{AB1B460D-93AA-4B68-9D95-8FA84701A717}" type="pres">
      <dgm:prSet presAssocID="{FD750C3B-0DD9-4DAD-8F61-75D92415F13B}" presName="imgShp" presStyleLbl="fgImgPlace1" presStyleIdx="4" presStyleCnt="5"/>
      <dgm:spPr/>
    </dgm:pt>
    <dgm:pt modelId="{FF672992-F460-4A2F-94F8-E8E1AA048B78}" type="pres">
      <dgm:prSet presAssocID="{FD750C3B-0DD9-4DAD-8F61-75D92415F13B}" presName="txShp" presStyleLbl="node1" presStyleIdx="4" presStyleCnt="5">
        <dgm:presLayoutVars>
          <dgm:bulletEnabled val="1"/>
        </dgm:presLayoutVars>
      </dgm:prSet>
      <dgm:spPr/>
      <dgm:t>
        <a:bodyPr/>
        <a:lstStyle/>
        <a:p>
          <a:endParaRPr lang="zh-CN" altLang="en-US"/>
        </a:p>
      </dgm:t>
    </dgm:pt>
  </dgm:ptLst>
  <dgm:cxnLst>
    <dgm:cxn modelId="{C95D28E8-B7E2-49A6-A4F9-8721E4A0BEE0}" srcId="{78F7F326-CDE6-49AF-8BE5-66420BB67364}" destId="{4BEDFC51-A623-4687-B023-A870F6F851D3}" srcOrd="2" destOrd="0" parTransId="{7859256B-724F-4017-B082-23A409D7521B}" sibTransId="{414CC4A5-6717-4921-A3F4-081030E85791}"/>
    <dgm:cxn modelId="{510386B7-A6A2-47C5-8EA9-3EC88FCC275B}" srcId="{78F7F326-CDE6-49AF-8BE5-66420BB67364}" destId="{FD750C3B-0DD9-4DAD-8F61-75D92415F13B}" srcOrd="4" destOrd="0" parTransId="{7CD9A746-E261-43C9-8C87-92716CC7E232}" sibTransId="{642766C8-1EF7-4D40-B0FD-A12263047949}"/>
    <dgm:cxn modelId="{112D463C-7F65-4CAA-9C2A-946F28D8E803}" type="presOf" srcId="{FD750C3B-0DD9-4DAD-8F61-75D92415F13B}" destId="{FF672992-F460-4A2F-94F8-E8E1AA048B78}" srcOrd="0" destOrd="0" presId="urn:microsoft.com/office/officeart/2005/8/layout/vList3#1"/>
    <dgm:cxn modelId="{FC71030B-5A99-4407-BD92-025EA34C4E6E}" type="presOf" srcId="{8AF11C70-14CD-4B27-B83B-9DBEBC3BEDC5}" destId="{4A7A9532-9AAE-498D-9D84-4467C8A80482}" srcOrd="0" destOrd="0" presId="urn:microsoft.com/office/officeart/2005/8/layout/vList3#1"/>
    <dgm:cxn modelId="{7C901AE5-30EF-4086-AFFF-C721F17C8461}" type="presOf" srcId="{4BEDFC51-A623-4687-B023-A870F6F851D3}" destId="{02364DED-711B-4F81-8FF0-17EE49EE2D5A}" srcOrd="0" destOrd="0" presId="urn:microsoft.com/office/officeart/2005/8/layout/vList3#1"/>
    <dgm:cxn modelId="{677B28A0-3FF6-4C7E-AC50-D77BBBF653CC}" srcId="{78F7F326-CDE6-49AF-8BE5-66420BB67364}" destId="{AFD421BA-BFCE-412A-B614-4FBD485F8D8C}" srcOrd="0" destOrd="0" parTransId="{71DA9F62-D3DF-4010-954A-75E4B2F4D974}" sibTransId="{F79861E5-0506-454B-ACEA-EDA4A42E8EC8}"/>
    <dgm:cxn modelId="{919301EE-801E-4A48-8A39-5A93055C7BEE}" type="presOf" srcId="{78F7F326-CDE6-49AF-8BE5-66420BB67364}" destId="{4F6E9602-8E36-4F36-A534-9A9E3261F67E}" srcOrd="0" destOrd="0" presId="urn:microsoft.com/office/officeart/2005/8/layout/vList3#1"/>
    <dgm:cxn modelId="{212CC9B9-EBC4-4A4C-814E-22388F312741}" srcId="{78F7F326-CDE6-49AF-8BE5-66420BB67364}" destId="{9ED7FDCB-6DA9-488E-A432-E827ECB872F9}" srcOrd="3" destOrd="0" parTransId="{B1ED56FA-9434-4119-BED3-C39799795A2B}" sibTransId="{D9EDBB71-7C1C-450A-A84C-E4907938F3D3}"/>
    <dgm:cxn modelId="{69375A76-38A8-41A9-8DF3-00EABAFA1EFD}" type="presOf" srcId="{9ED7FDCB-6DA9-488E-A432-E827ECB872F9}" destId="{BE1F9B7C-83F1-4F3B-809F-65D647AE2E7B}" srcOrd="0" destOrd="0" presId="urn:microsoft.com/office/officeart/2005/8/layout/vList3#1"/>
    <dgm:cxn modelId="{483BAB01-7BC2-4A0D-842A-3CDDCECDE947}" type="presOf" srcId="{AFD421BA-BFCE-412A-B614-4FBD485F8D8C}" destId="{93C9430E-1B2F-41FD-969B-FA6A95EC9B74}" srcOrd="0" destOrd="0" presId="urn:microsoft.com/office/officeart/2005/8/layout/vList3#1"/>
    <dgm:cxn modelId="{43724923-1837-4437-B31B-C4547D42DF67}" srcId="{78F7F326-CDE6-49AF-8BE5-66420BB67364}" destId="{8AF11C70-14CD-4B27-B83B-9DBEBC3BEDC5}" srcOrd="1" destOrd="0" parTransId="{FCA87CE5-AD8C-4F4D-B347-89DB05FFEE85}" sibTransId="{6845E094-5404-4E43-B330-F83FE24221C9}"/>
    <dgm:cxn modelId="{DB77972B-8AA3-4C94-BC12-8BB8E96BDFEC}" type="presParOf" srcId="{4F6E9602-8E36-4F36-A534-9A9E3261F67E}" destId="{CEE24EF2-BAD4-41D5-817E-5634CA829B80}" srcOrd="0" destOrd="0" presId="urn:microsoft.com/office/officeart/2005/8/layout/vList3#1"/>
    <dgm:cxn modelId="{D24DB282-8278-4E17-987B-479EB3C93CCF}" type="presParOf" srcId="{CEE24EF2-BAD4-41D5-817E-5634CA829B80}" destId="{F1A56283-AD45-4858-A42E-4AE615D8E1B8}" srcOrd="0" destOrd="0" presId="urn:microsoft.com/office/officeart/2005/8/layout/vList3#1"/>
    <dgm:cxn modelId="{1BFC21BF-6D60-4705-8785-12DAAA5C332D}" type="presParOf" srcId="{CEE24EF2-BAD4-41D5-817E-5634CA829B80}" destId="{93C9430E-1B2F-41FD-969B-FA6A95EC9B74}" srcOrd="1" destOrd="0" presId="urn:microsoft.com/office/officeart/2005/8/layout/vList3#1"/>
    <dgm:cxn modelId="{4F9BF32F-589E-4968-9712-F245A5C92A03}" type="presParOf" srcId="{4F6E9602-8E36-4F36-A534-9A9E3261F67E}" destId="{DEB792A5-5487-4BF3-9A95-87A2D0A51D26}" srcOrd="1" destOrd="0" presId="urn:microsoft.com/office/officeart/2005/8/layout/vList3#1"/>
    <dgm:cxn modelId="{C0F02267-1CAF-47A9-886B-68D3A241E061}" type="presParOf" srcId="{4F6E9602-8E36-4F36-A534-9A9E3261F67E}" destId="{FC1B968F-1658-4309-8F99-44E6EB1876D9}" srcOrd="2" destOrd="0" presId="urn:microsoft.com/office/officeart/2005/8/layout/vList3#1"/>
    <dgm:cxn modelId="{86248FFD-58E7-4674-B54E-3F8EB160597A}" type="presParOf" srcId="{FC1B968F-1658-4309-8F99-44E6EB1876D9}" destId="{BC66A914-6E0A-4607-B9EF-80E614AB31E0}" srcOrd="0" destOrd="0" presId="urn:microsoft.com/office/officeart/2005/8/layout/vList3#1"/>
    <dgm:cxn modelId="{3C3E7EE9-5E96-4859-B9A5-7399C792FAA3}" type="presParOf" srcId="{FC1B968F-1658-4309-8F99-44E6EB1876D9}" destId="{4A7A9532-9AAE-498D-9D84-4467C8A80482}" srcOrd="1" destOrd="0" presId="urn:microsoft.com/office/officeart/2005/8/layout/vList3#1"/>
    <dgm:cxn modelId="{216326EA-CAFE-40BE-8CB3-5612A78B8CF3}" type="presParOf" srcId="{4F6E9602-8E36-4F36-A534-9A9E3261F67E}" destId="{29FDD3AE-119B-4BED-BBD6-50EAFF14F0DD}" srcOrd="3" destOrd="0" presId="urn:microsoft.com/office/officeart/2005/8/layout/vList3#1"/>
    <dgm:cxn modelId="{B80CA963-5F42-43C5-88B2-EBAA24C9FB7C}" type="presParOf" srcId="{4F6E9602-8E36-4F36-A534-9A9E3261F67E}" destId="{85FE8B38-7AD0-44A7-B969-4C0035B0D105}" srcOrd="4" destOrd="0" presId="urn:microsoft.com/office/officeart/2005/8/layout/vList3#1"/>
    <dgm:cxn modelId="{0DFA2934-ABE7-462C-A1C5-E81D9AC376BF}" type="presParOf" srcId="{85FE8B38-7AD0-44A7-B969-4C0035B0D105}" destId="{5D9D8377-1EB3-4758-AF41-9B7C6869C69F}" srcOrd="0" destOrd="0" presId="urn:microsoft.com/office/officeart/2005/8/layout/vList3#1"/>
    <dgm:cxn modelId="{79FF5583-B4E3-4E39-93BF-17B7F4DC1BCF}" type="presParOf" srcId="{85FE8B38-7AD0-44A7-B969-4C0035B0D105}" destId="{02364DED-711B-4F81-8FF0-17EE49EE2D5A}" srcOrd="1" destOrd="0" presId="urn:microsoft.com/office/officeart/2005/8/layout/vList3#1"/>
    <dgm:cxn modelId="{B2F3BEC5-FCF9-41F6-9919-A2546594F6F3}" type="presParOf" srcId="{4F6E9602-8E36-4F36-A534-9A9E3261F67E}" destId="{134F3BF4-53D3-4399-B57E-A8349FA9098E}" srcOrd="5" destOrd="0" presId="urn:microsoft.com/office/officeart/2005/8/layout/vList3#1"/>
    <dgm:cxn modelId="{30E5C396-4AA9-40A2-9CE4-45F897F0CBB7}" type="presParOf" srcId="{4F6E9602-8E36-4F36-A534-9A9E3261F67E}" destId="{CDC17BFE-406E-4FD4-9606-CCBF3DDA9A9E}" srcOrd="6" destOrd="0" presId="urn:microsoft.com/office/officeart/2005/8/layout/vList3#1"/>
    <dgm:cxn modelId="{8609F61C-4DAE-4BC9-91C2-C1DFF9549EE7}" type="presParOf" srcId="{CDC17BFE-406E-4FD4-9606-CCBF3DDA9A9E}" destId="{0FA297F1-0184-4745-8220-2E2FD96E41DD}" srcOrd="0" destOrd="0" presId="urn:microsoft.com/office/officeart/2005/8/layout/vList3#1"/>
    <dgm:cxn modelId="{9E5FF6E5-7C12-4786-B2F2-031DD502BD17}" type="presParOf" srcId="{CDC17BFE-406E-4FD4-9606-CCBF3DDA9A9E}" destId="{BE1F9B7C-83F1-4F3B-809F-65D647AE2E7B}" srcOrd="1" destOrd="0" presId="urn:microsoft.com/office/officeart/2005/8/layout/vList3#1"/>
    <dgm:cxn modelId="{A6C55B40-8F62-4969-8D9B-8EE0C1D07C29}" type="presParOf" srcId="{4F6E9602-8E36-4F36-A534-9A9E3261F67E}" destId="{94187846-EF1A-4830-A8F9-52FA106203D6}" srcOrd="7" destOrd="0" presId="urn:microsoft.com/office/officeart/2005/8/layout/vList3#1"/>
    <dgm:cxn modelId="{4BC281BC-F625-456C-A342-541E4219B1B5}" type="presParOf" srcId="{4F6E9602-8E36-4F36-A534-9A9E3261F67E}" destId="{5EE71B19-6E67-4B0D-A5C2-67A23BF58331}" srcOrd="8" destOrd="0" presId="urn:microsoft.com/office/officeart/2005/8/layout/vList3#1"/>
    <dgm:cxn modelId="{E45A9E7C-A794-4EAC-8F67-760A0EF28DA6}" type="presParOf" srcId="{5EE71B19-6E67-4B0D-A5C2-67A23BF58331}" destId="{AB1B460D-93AA-4B68-9D95-8FA84701A717}" srcOrd="0" destOrd="0" presId="urn:microsoft.com/office/officeart/2005/8/layout/vList3#1"/>
    <dgm:cxn modelId="{A36A32F7-6733-4121-BACC-6B963352E251}" type="presParOf" srcId="{5EE71B19-6E67-4B0D-A5C2-67A23BF58331}" destId="{FF672992-F460-4A2F-94F8-E8E1AA048B78}"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7F326-CDE6-49AF-8BE5-66420BB67364}" type="doc">
      <dgm:prSet loTypeId="urn:microsoft.com/office/officeart/2005/8/layout/vList3#2" loCatId="list" qsTypeId="urn:microsoft.com/office/officeart/2005/8/quickstyle/simple1" qsCatId="simple" csTypeId="urn:microsoft.com/office/officeart/2005/8/colors/colorful4" csCatId="colorful" phldr="1"/>
      <dgm:spPr/>
    </dgm:pt>
    <dgm:pt modelId="{AFD421BA-BFCE-412A-B614-4FBD485F8D8C}">
      <dgm:prSet phldrT="[文本]"/>
      <dgm:spPr/>
      <dgm:t>
        <a:bodyPr/>
        <a:lstStyle/>
        <a:p>
          <a:r>
            <a:rPr lang="zh-CN" altLang="en-US" dirty="0" smtClean="0">
              <a:solidFill>
                <a:schemeClr val="bg1"/>
              </a:solidFill>
              <a:latin typeface="微软雅黑" pitchFamily="34" charset="-122"/>
              <a:ea typeface="微软雅黑" pitchFamily="34" charset="-122"/>
            </a:rPr>
            <a:t>数字货币市场研判</a:t>
          </a:r>
          <a:endParaRPr lang="zh-CN" altLang="en-US" dirty="0">
            <a:solidFill>
              <a:schemeClr val="bg1"/>
            </a:solidFill>
            <a:latin typeface="微软雅黑" pitchFamily="34" charset="-122"/>
            <a:ea typeface="微软雅黑" pitchFamily="34" charset="-122"/>
          </a:endParaRPr>
        </a:p>
      </dgm:t>
    </dgm:pt>
    <dgm:pt modelId="{71DA9F62-D3DF-4010-954A-75E4B2F4D974}" type="parTrans" cxnId="{677B28A0-3FF6-4C7E-AC50-D77BBBF653CC}">
      <dgm:prSet/>
      <dgm:spPr/>
      <dgm:t>
        <a:bodyPr/>
        <a:lstStyle/>
        <a:p>
          <a:endParaRPr lang="zh-CN" altLang="en-US"/>
        </a:p>
      </dgm:t>
    </dgm:pt>
    <dgm:pt modelId="{F79861E5-0506-454B-ACEA-EDA4A42E8EC8}" type="sibTrans" cxnId="{677B28A0-3FF6-4C7E-AC50-D77BBBF653CC}">
      <dgm:prSet/>
      <dgm:spPr/>
      <dgm:t>
        <a:bodyPr/>
        <a:lstStyle/>
        <a:p>
          <a:endParaRPr lang="zh-CN" altLang="en-US"/>
        </a:p>
      </dgm:t>
    </dgm:pt>
    <dgm:pt modelId="{8AF11C70-14CD-4B27-B83B-9DBEBC3BEDC5}">
      <dgm:prSet phldrT="[文本]"/>
      <dgm:spPr/>
      <dgm:t>
        <a:bodyPr/>
        <a:lstStyle/>
        <a:p>
          <a:r>
            <a:rPr lang="zh-CN" altLang="en-US" dirty="0" smtClean="0">
              <a:solidFill>
                <a:schemeClr val="tx1"/>
              </a:solidFill>
              <a:latin typeface="微软雅黑" pitchFamily="34" charset="-122"/>
              <a:ea typeface="微软雅黑" pitchFamily="34" charset="-122"/>
            </a:rPr>
            <a:t>量化投资策略与历史业绩</a:t>
          </a:r>
          <a:endParaRPr lang="zh-CN" altLang="en-US" dirty="0">
            <a:solidFill>
              <a:schemeClr val="tx1"/>
            </a:solidFill>
            <a:latin typeface="微软雅黑" pitchFamily="34" charset="-122"/>
            <a:ea typeface="微软雅黑" pitchFamily="34" charset="-122"/>
          </a:endParaRPr>
        </a:p>
      </dgm:t>
    </dgm:pt>
    <dgm:pt modelId="{FCA87CE5-AD8C-4F4D-B347-89DB05FFEE85}" type="parTrans" cxnId="{43724923-1837-4437-B31B-C4547D42DF67}">
      <dgm:prSet/>
      <dgm:spPr/>
      <dgm:t>
        <a:bodyPr/>
        <a:lstStyle/>
        <a:p>
          <a:endParaRPr lang="zh-CN" altLang="en-US"/>
        </a:p>
      </dgm:t>
    </dgm:pt>
    <dgm:pt modelId="{6845E094-5404-4E43-B330-F83FE24221C9}" type="sibTrans" cxnId="{43724923-1837-4437-B31B-C4547D42DF67}">
      <dgm:prSet/>
      <dgm:spPr/>
      <dgm:t>
        <a:bodyPr/>
        <a:lstStyle/>
        <a:p>
          <a:endParaRPr lang="zh-CN" altLang="en-US"/>
        </a:p>
      </dgm:t>
    </dgm:pt>
    <dgm:pt modelId="{4BEDFC51-A623-4687-B023-A870F6F851D3}">
      <dgm:prSet phldrT="[文本]"/>
      <dgm:spPr/>
      <dgm:t>
        <a:bodyPr/>
        <a:lstStyle/>
        <a:p>
          <a:r>
            <a:rPr lang="zh-CN" altLang="en-US" dirty="0" smtClean="0">
              <a:latin typeface="微软雅黑" pitchFamily="34" charset="-122"/>
              <a:ea typeface="微软雅黑" pitchFamily="34" charset="-122"/>
            </a:rPr>
            <a:t>量化交易系统与风控措施</a:t>
          </a:r>
          <a:endParaRPr lang="zh-CN" altLang="en-US" dirty="0">
            <a:latin typeface="微软雅黑" pitchFamily="34" charset="-122"/>
            <a:ea typeface="微软雅黑" pitchFamily="34" charset="-122"/>
          </a:endParaRPr>
        </a:p>
      </dgm:t>
    </dgm:pt>
    <dgm:pt modelId="{7859256B-724F-4017-B082-23A409D7521B}" type="parTrans" cxnId="{C95D28E8-B7E2-49A6-A4F9-8721E4A0BEE0}">
      <dgm:prSet/>
      <dgm:spPr/>
      <dgm:t>
        <a:bodyPr/>
        <a:lstStyle/>
        <a:p>
          <a:endParaRPr lang="zh-CN" altLang="en-US"/>
        </a:p>
      </dgm:t>
    </dgm:pt>
    <dgm:pt modelId="{414CC4A5-6717-4921-A3F4-081030E85791}" type="sibTrans" cxnId="{C95D28E8-B7E2-49A6-A4F9-8721E4A0BEE0}">
      <dgm:prSet/>
      <dgm:spPr/>
      <dgm:t>
        <a:bodyPr/>
        <a:lstStyle/>
        <a:p>
          <a:endParaRPr lang="zh-CN" altLang="en-US"/>
        </a:p>
      </dgm:t>
    </dgm:pt>
    <dgm:pt modelId="{9ED7FDCB-6DA9-488E-A432-E827ECB872F9}">
      <dgm:prSet phldrT="[文本]"/>
      <dgm:spPr/>
      <dgm:t>
        <a:bodyPr/>
        <a:lstStyle/>
        <a:p>
          <a:r>
            <a:rPr lang="zh-CN" altLang="en-US" dirty="0" smtClean="0">
              <a:latin typeface="微软雅黑" pitchFamily="34" charset="-122"/>
              <a:ea typeface="微软雅黑" pitchFamily="34" charset="-122"/>
            </a:rPr>
            <a:t>管理团队</a:t>
          </a:r>
          <a:endParaRPr lang="zh-CN" altLang="en-US" dirty="0">
            <a:latin typeface="微软雅黑" pitchFamily="34" charset="-122"/>
            <a:ea typeface="微软雅黑" pitchFamily="34" charset="-122"/>
          </a:endParaRPr>
        </a:p>
      </dgm:t>
    </dgm:pt>
    <dgm:pt modelId="{B1ED56FA-9434-4119-BED3-C39799795A2B}" type="parTrans" cxnId="{212CC9B9-EBC4-4A4C-814E-22388F312741}">
      <dgm:prSet/>
      <dgm:spPr/>
      <dgm:t>
        <a:bodyPr/>
        <a:lstStyle/>
        <a:p>
          <a:endParaRPr lang="zh-CN" altLang="en-US"/>
        </a:p>
      </dgm:t>
    </dgm:pt>
    <dgm:pt modelId="{D9EDBB71-7C1C-450A-A84C-E4907938F3D3}" type="sibTrans" cxnId="{212CC9B9-EBC4-4A4C-814E-22388F312741}">
      <dgm:prSet/>
      <dgm:spPr/>
      <dgm:t>
        <a:bodyPr/>
        <a:lstStyle/>
        <a:p>
          <a:endParaRPr lang="zh-CN" altLang="en-US"/>
        </a:p>
      </dgm:t>
    </dgm:pt>
    <dgm:pt modelId="{FD750C3B-0DD9-4DAD-8F61-75D92415F13B}">
      <dgm:prSet phldrT="[文本]"/>
      <dgm:spPr/>
      <dgm:t>
        <a:bodyPr/>
        <a:lstStyle/>
        <a:p>
          <a:r>
            <a:rPr lang="zh-CN" altLang="en-US" dirty="0" smtClean="0">
              <a:latin typeface="微软雅黑" pitchFamily="34" charset="-122"/>
              <a:ea typeface="微软雅黑" pitchFamily="34" charset="-122"/>
            </a:rPr>
            <a:t>基金要素表</a:t>
          </a:r>
          <a:endParaRPr lang="zh-CN" altLang="en-US" dirty="0">
            <a:latin typeface="微软雅黑" pitchFamily="34" charset="-122"/>
            <a:ea typeface="微软雅黑" pitchFamily="34" charset="-122"/>
          </a:endParaRPr>
        </a:p>
      </dgm:t>
    </dgm:pt>
    <dgm:pt modelId="{7CD9A746-E261-43C9-8C87-92716CC7E232}" type="parTrans" cxnId="{510386B7-A6A2-47C5-8EA9-3EC88FCC275B}">
      <dgm:prSet/>
      <dgm:spPr/>
      <dgm:t>
        <a:bodyPr/>
        <a:lstStyle/>
        <a:p>
          <a:endParaRPr lang="zh-CN" altLang="en-US"/>
        </a:p>
      </dgm:t>
    </dgm:pt>
    <dgm:pt modelId="{642766C8-1EF7-4D40-B0FD-A12263047949}" type="sibTrans" cxnId="{510386B7-A6A2-47C5-8EA9-3EC88FCC275B}">
      <dgm:prSet/>
      <dgm:spPr/>
      <dgm:t>
        <a:bodyPr/>
        <a:lstStyle/>
        <a:p>
          <a:endParaRPr lang="zh-CN" altLang="en-US"/>
        </a:p>
      </dgm:t>
    </dgm:pt>
    <dgm:pt modelId="{4F6E9602-8E36-4F36-A534-9A9E3261F67E}" type="pres">
      <dgm:prSet presAssocID="{78F7F326-CDE6-49AF-8BE5-66420BB67364}" presName="linearFlow" presStyleCnt="0">
        <dgm:presLayoutVars>
          <dgm:dir/>
          <dgm:resizeHandles val="exact"/>
        </dgm:presLayoutVars>
      </dgm:prSet>
      <dgm:spPr/>
    </dgm:pt>
    <dgm:pt modelId="{CEE24EF2-BAD4-41D5-817E-5634CA829B80}" type="pres">
      <dgm:prSet presAssocID="{AFD421BA-BFCE-412A-B614-4FBD485F8D8C}" presName="composite" presStyleCnt="0"/>
      <dgm:spPr/>
    </dgm:pt>
    <dgm:pt modelId="{F1A56283-AD45-4858-A42E-4AE615D8E1B8}" type="pres">
      <dgm:prSet presAssocID="{AFD421BA-BFCE-412A-B614-4FBD485F8D8C}" presName="imgShp" presStyleLbl="fgImgPlace1" presStyleIdx="0" presStyleCnt="5"/>
      <dgm:spPr/>
    </dgm:pt>
    <dgm:pt modelId="{93C9430E-1B2F-41FD-969B-FA6A95EC9B74}" type="pres">
      <dgm:prSet presAssocID="{AFD421BA-BFCE-412A-B614-4FBD485F8D8C}" presName="txShp" presStyleLbl="node1" presStyleIdx="0" presStyleCnt="5">
        <dgm:presLayoutVars>
          <dgm:bulletEnabled val="1"/>
        </dgm:presLayoutVars>
      </dgm:prSet>
      <dgm:spPr/>
      <dgm:t>
        <a:bodyPr/>
        <a:lstStyle/>
        <a:p>
          <a:endParaRPr lang="zh-CN" altLang="en-US"/>
        </a:p>
      </dgm:t>
    </dgm:pt>
    <dgm:pt modelId="{DEB792A5-5487-4BF3-9A95-87A2D0A51D26}" type="pres">
      <dgm:prSet presAssocID="{F79861E5-0506-454B-ACEA-EDA4A42E8EC8}" presName="spacing" presStyleCnt="0"/>
      <dgm:spPr/>
    </dgm:pt>
    <dgm:pt modelId="{FC1B968F-1658-4309-8F99-44E6EB1876D9}" type="pres">
      <dgm:prSet presAssocID="{8AF11C70-14CD-4B27-B83B-9DBEBC3BEDC5}" presName="composite" presStyleCnt="0"/>
      <dgm:spPr/>
    </dgm:pt>
    <dgm:pt modelId="{BC66A914-6E0A-4607-B9EF-80E614AB31E0}" type="pres">
      <dgm:prSet presAssocID="{8AF11C70-14CD-4B27-B83B-9DBEBC3BEDC5}" presName="imgShp" presStyleLbl="fgImgPlace1" presStyleIdx="1" presStyleCnt="5"/>
      <dgm:spPr/>
    </dgm:pt>
    <dgm:pt modelId="{4A7A9532-9AAE-498D-9D84-4467C8A80482}" type="pres">
      <dgm:prSet presAssocID="{8AF11C70-14CD-4B27-B83B-9DBEBC3BEDC5}" presName="txShp" presStyleLbl="node1" presStyleIdx="1" presStyleCnt="5">
        <dgm:presLayoutVars>
          <dgm:bulletEnabled val="1"/>
        </dgm:presLayoutVars>
      </dgm:prSet>
      <dgm:spPr/>
      <dgm:t>
        <a:bodyPr/>
        <a:lstStyle/>
        <a:p>
          <a:endParaRPr lang="zh-CN" altLang="en-US"/>
        </a:p>
      </dgm:t>
    </dgm:pt>
    <dgm:pt modelId="{29FDD3AE-119B-4BED-BBD6-50EAFF14F0DD}" type="pres">
      <dgm:prSet presAssocID="{6845E094-5404-4E43-B330-F83FE24221C9}" presName="spacing" presStyleCnt="0"/>
      <dgm:spPr/>
    </dgm:pt>
    <dgm:pt modelId="{85FE8B38-7AD0-44A7-B969-4C0035B0D105}" type="pres">
      <dgm:prSet presAssocID="{4BEDFC51-A623-4687-B023-A870F6F851D3}" presName="composite" presStyleCnt="0"/>
      <dgm:spPr/>
    </dgm:pt>
    <dgm:pt modelId="{5D9D8377-1EB3-4758-AF41-9B7C6869C69F}" type="pres">
      <dgm:prSet presAssocID="{4BEDFC51-A623-4687-B023-A870F6F851D3}" presName="imgShp" presStyleLbl="fgImgPlace1" presStyleIdx="2" presStyleCnt="5"/>
      <dgm:spPr/>
    </dgm:pt>
    <dgm:pt modelId="{02364DED-711B-4F81-8FF0-17EE49EE2D5A}" type="pres">
      <dgm:prSet presAssocID="{4BEDFC51-A623-4687-B023-A870F6F851D3}" presName="txShp" presStyleLbl="node1" presStyleIdx="2" presStyleCnt="5">
        <dgm:presLayoutVars>
          <dgm:bulletEnabled val="1"/>
        </dgm:presLayoutVars>
      </dgm:prSet>
      <dgm:spPr/>
      <dgm:t>
        <a:bodyPr/>
        <a:lstStyle/>
        <a:p>
          <a:endParaRPr lang="zh-CN" altLang="en-US"/>
        </a:p>
      </dgm:t>
    </dgm:pt>
    <dgm:pt modelId="{134F3BF4-53D3-4399-B57E-A8349FA9098E}" type="pres">
      <dgm:prSet presAssocID="{414CC4A5-6717-4921-A3F4-081030E85791}" presName="spacing" presStyleCnt="0"/>
      <dgm:spPr/>
    </dgm:pt>
    <dgm:pt modelId="{CDC17BFE-406E-4FD4-9606-CCBF3DDA9A9E}" type="pres">
      <dgm:prSet presAssocID="{9ED7FDCB-6DA9-488E-A432-E827ECB872F9}" presName="composite" presStyleCnt="0"/>
      <dgm:spPr/>
    </dgm:pt>
    <dgm:pt modelId="{0FA297F1-0184-4745-8220-2E2FD96E41DD}" type="pres">
      <dgm:prSet presAssocID="{9ED7FDCB-6DA9-488E-A432-E827ECB872F9}" presName="imgShp" presStyleLbl="fgImgPlace1" presStyleIdx="3" presStyleCnt="5"/>
      <dgm:spPr/>
    </dgm:pt>
    <dgm:pt modelId="{BE1F9B7C-83F1-4F3B-809F-65D647AE2E7B}" type="pres">
      <dgm:prSet presAssocID="{9ED7FDCB-6DA9-488E-A432-E827ECB872F9}" presName="txShp" presStyleLbl="node1" presStyleIdx="3" presStyleCnt="5">
        <dgm:presLayoutVars>
          <dgm:bulletEnabled val="1"/>
        </dgm:presLayoutVars>
      </dgm:prSet>
      <dgm:spPr/>
      <dgm:t>
        <a:bodyPr/>
        <a:lstStyle/>
        <a:p>
          <a:endParaRPr lang="zh-CN" altLang="en-US"/>
        </a:p>
      </dgm:t>
    </dgm:pt>
    <dgm:pt modelId="{94187846-EF1A-4830-A8F9-52FA106203D6}" type="pres">
      <dgm:prSet presAssocID="{D9EDBB71-7C1C-450A-A84C-E4907938F3D3}" presName="spacing" presStyleCnt="0"/>
      <dgm:spPr/>
    </dgm:pt>
    <dgm:pt modelId="{5EE71B19-6E67-4B0D-A5C2-67A23BF58331}" type="pres">
      <dgm:prSet presAssocID="{FD750C3B-0DD9-4DAD-8F61-75D92415F13B}" presName="composite" presStyleCnt="0"/>
      <dgm:spPr/>
    </dgm:pt>
    <dgm:pt modelId="{AB1B460D-93AA-4B68-9D95-8FA84701A717}" type="pres">
      <dgm:prSet presAssocID="{FD750C3B-0DD9-4DAD-8F61-75D92415F13B}" presName="imgShp" presStyleLbl="fgImgPlace1" presStyleIdx="4" presStyleCnt="5"/>
      <dgm:spPr/>
    </dgm:pt>
    <dgm:pt modelId="{FF672992-F460-4A2F-94F8-E8E1AA048B78}" type="pres">
      <dgm:prSet presAssocID="{FD750C3B-0DD9-4DAD-8F61-75D92415F13B}" presName="txShp" presStyleLbl="node1" presStyleIdx="4" presStyleCnt="5">
        <dgm:presLayoutVars>
          <dgm:bulletEnabled val="1"/>
        </dgm:presLayoutVars>
      </dgm:prSet>
      <dgm:spPr/>
      <dgm:t>
        <a:bodyPr/>
        <a:lstStyle/>
        <a:p>
          <a:endParaRPr lang="zh-CN" altLang="en-US"/>
        </a:p>
      </dgm:t>
    </dgm:pt>
  </dgm:ptLst>
  <dgm:cxnLst>
    <dgm:cxn modelId="{C95D28E8-B7E2-49A6-A4F9-8721E4A0BEE0}" srcId="{78F7F326-CDE6-49AF-8BE5-66420BB67364}" destId="{4BEDFC51-A623-4687-B023-A870F6F851D3}" srcOrd="2" destOrd="0" parTransId="{7859256B-724F-4017-B082-23A409D7521B}" sibTransId="{414CC4A5-6717-4921-A3F4-081030E85791}"/>
    <dgm:cxn modelId="{5335B93A-1244-4A33-B9C6-3F9E861AD157}" type="presOf" srcId="{8AF11C70-14CD-4B27-B83B-9DBEBC3BEDC5}" destId="{4A7A9532-9AAE-498D-9D84-4467C8A80482}" srcOrd="0" destOrd="0" presId="urn:microsoft.com/office/officeart/2005/8/layout/vList3#2"/>
    <dgm:cxn modelId="{6DE0ACAC-6BE9-4BE3-8025-63BE25F47B04}" type="presOf" srcId="{78F7F326-CDE6-49AF-8BE5-66420BB67364}" destId="{4F6E9602-8E36-4F36-A534-9A9E3261F67E}" srcOrd="0" destOrd="0" presId="urn:microsoft.com/office/officeart/2005/8/layout/vList3#2"/>
    <dgm:cxn modelId="{510386B7-A6A2-47C5-8EA9-3EC88FCC275B}" srcId="{78F7F326-CDE6-49AF-8BE5-66420BB67364}" destId="{FD750C3B-0DD9-4DAD-8F61-75D92415F13B}" srcOrd="4" destOrd="0" parTransId="{7CD9A746-E261-43C9-8C87-92716CC7E232}" sibTransId="{642766C8-1EF7-4D40-B0FD-A12263047949}"/>
    <dgm:cxn modelId="{21258E24-0B57-4464-877F-6B02FF35A789}" type="presOf" srcId="{FD750C3B-0DD9-4DAD-8F61-75D92415F13B}" destId="{FF672992-F460-4A2F-94F8-E8E1AA048B78}" srcOrd="0" destOrd="0" presId="urn:microsoft.com/office/officeart/2005/8/layout/vList3#2"/>
    <dgm:cxn modelId="{07FA616E-5663-4ACF-892C-14741B978F3B}" type="presOf" srcId="{9ED7FDCB-6DA9-488E-A432-E827ECB872F9}" destId="{BE1F9B7C-83F1-4F3B-809F-65D647AE2E7B}" srcOrd="0" destOrd="0" presId="urn:microsoft.com/office/officeart/2005/8/layout/vList3#2"/>
    <dgm:cxn modelId="{677B28A0-3FF6-4C7E-AC50-D77BBBF653CC}" srcId="{78F7F326-CDE6-49AF-8BE5-66420BB67364}" destId="{AFD421BA-BFCE-412A-B614-4FBD485F8D8C}" srcOrd="0" destOrd="0" parTransId="{71DA9F62-D3DF-4010-954A-75E4B2F4D974}" sibTransId="{F79861E5-0506-454B-ACEA-EDA4A42E8EC8}"/>
    <dgm:cxn modelId="{212CC9B9-EBC4-4A4C-814E-22388F312741}" srcId="{78F7F326-CDE6-49AF-8BE5-66420BB67364}" destId="{9ED7FDCB-6DA9-488E-A432-E827ECB872F9}" srcOrd="3" destOrd="0" parTransId="{B1ED56FA-9434-4119-BED3-C39799795A2B}" sibTransId="{D9EDBB71-7C1C-450A-A84C-E4907938F3D3}"/>
    <dgm:cxn modelId="{304624A3-23B5-497C-A9D2-E909BA893448}" type="presOf" srcId="{4BEDFC51-A623-4687-B023-A870F6F851D3}" destId="{02364DED-711B-4F81-8FF0-17EE49EE2D5A}" srcOrd="0" destOrd="0" presId="urn:microsoft.com/office/officeart/2005/8/layout/vList3#2"/>
    <dgm:cxn modelId="{43724923-1837-4437-B31B-C4547D42DF67}" srcId="{78F7F326-CDE6-49AF-8BE5-66420BB67364}" destId="{8AF11C70-14CD-4B27-B83B-9DBEBC3BEDC5}" srcOrd="1" destOrd="0" parTransId="{FCA87CE5-AD8C-4F4D-B347-89DB05FFEE85}" sibTransId="{6845E094-5404-4E43-B330-F83FE24221C9}"/>
    <dgm:cxn modelId="{A51FE460-F55F-49E5-BFDF-79CA8BA36E50}" type="presOf" srcId="{AFD421BA-BFCE-412A-B614-4FBD485F8D8C}" destId="{93C9430E-1B2F-41FD-969B-FA6A95EC9B74}" srcOrd="0" destOrd="0" presId="urn:microsoft.com/office/officeart/2005/8/layout/vList3#2"/>
    <dgm:cxn modelId="{A5E7F793-BD14-4288-8FE6-071E007B9E7A}" type="presParOf" srcId="{4F6E9602-8E36-4F36-A534-9A9E3261F67E}" destId="{CEE24EF2-BAD4-41D5-817E-5634CA829B80}" srcOrd="0" destOrd="0" presId="urn:microsoft.com/office/officeart/2005/8/layout/vList3#2"/>
    <dgm:cxn modelId="{E3972189-8C39-4976-B14E-B4F69141B068}" type="presParOf" srcId="{CEE24EF2-BAD4-41D5-817E-5634CA829B80}" destId="{F1A56283-AD45-4858-A42E-4AE615D8E1B8}" srcOrd="0" destOrd="0" presId="urn:microsoft.com/office/officeart/2005/8/layout/vList3#2"/>
    <dgm:cxn modelId="{21110B48-F778-4243-9155-58B4C601DAEE}" type="presParOf" srcId="{CEE24EF2-BAD4-41D5-817E-5634CA829B80}" destId="{93C9430E-1B2F-41FD-969B-FA6A95EC9B74}" srcOrd="1" destOrd="0" presId="urn:microsoft.com/office/officeart/2005/8/layout/vList3#2"/>
    <dgm:cxn modelId="{9F8D0CC9-64B5-4098-AE7F-C99E88D1F1A6}" type="presParOf" srcId="{4F6E9602-8E36-4F36-A534-9A9E3261F67E}" destId="{DEB792A5-5487-4BF3-9A95-87A2D0A51D26}" srcOrd="1" destOrd="0" presId="urn:microsoft.com/office/officeart/2005/8/layout/vList3#2"/>
    <dgm:cxn modelId="{29E4BD31-FA27-4DC3-9893-930AD9D4B9D7}" type="presParOf" srcId="{4F6E9602-8E36-4F36-A534-9A9E3261F67E}" destId="{FC1B968F-1658-4309-8F99-44E6EB1876D9}" srcOrd="2" destOrd="0" presId="urn:microsoft.com/office/officeart/2005/8/layout/vList3#2"/>
    <dgm:cxn modelId="{311CDBF9-A732-4582-9C4E-888FA014FFEB}" type="presParOf" srcId="{FC1B968F-1658-4309-8F99-44E6EB1876D9}" destId="{BC66A914-6E0A-4607-B9EF-80E614AB31E0}" srcOrd="0" destOrd="0" presId="urn:microsoft.com/office/officeart/2005/8/layout/vList3#2"/>
    <dgm:cxn modelId="{047AF048-E8DC-4CB9-AE40-DF03A07B39C6}" type="presParOf" srcId="{FC1B968F-1658-4309-8F99-44E6EB1876D9}" destId="{4A7A9532-9AAE-498D-9D84-4467C8A80482}" srcOrd="1" destOrd="0" presId="urn:microsoft.com/office/officeart/2005/8/layout/vList3#2"/>
    <dgm:cxn modelId="{79AC63D7-4A27-4CFD-BB0D-2FC6B0032490}" type="presParOf" srcId="{4F6E9602-8E36-4F36-A534-9A9E3261F67E}" destId="{29FDD3AE-119B-4BED-BBD6-50EAFF14F0DD}" srcOrd="3" destOrd="0" presId="urn:microsoft.com/office/officeart/2005/8/layout/vList3#2"/>
    <dgm:cxn modelId="{39120F62-8E4E-4286-80FF-BED00F50FB2D}" type="presParOf" srcId="{4F6E9602-8E36-4F36-A534-9A9E3261F67E}" destId="{85FE8B38-7AD0-44A7-B969-4C0035B0D105}" srcOrd="4" destOrd="0" presId="urn:microsoft.com/office/officeart/2005/8/layout/vList3#2"/>
    <dgm:cxn modelId="{7AC70BB9-6294-4126-B35A-8ABB55FD1DFF}" type="presParOf" srcId="{85FE8B38-7AD0-44A7-B969-4C0035B0D105}" destId="{5D9D8377-1EB3-4758-AF41-9B7C6869C69F}" srcOrd="0" destOrd="0" presId="urn:microsoft.com/office/officeart/2005/8/layout/vList3#2"/>
    <dgm:cxn modelId="{83FF4693-03FA-4810-A00F-1709647F021A}" type="presParOf" srcId="{85FE8B38-7AD0-44A7-B969-4C0035B0D105}" destId="{02364DED-711B-4F81-8FF0-17EE49EE2D5A}" srcOrd="1" destOrd="0" presId="urn:microsoft.com/office/officeart/2005/8/layout/vList3#2"/>
    <dgm:cxn modelId="{2D33516A-159A-4CB2-8188-EB8D5DE91675}" type="presParOf" srcId="{4F6E9602-8E36-4F36-A534-9A9E3261F67E}" destId="{134F3BF4-53D3-4399-B57E-A8349FA9098E}" srcOrd="5" destOrd="0" presId="urn:microsoft.com/office/officeart/2005/8/layout/vList3#2"/>
    <dgm:cxn modelId="{C5D93648-14CA-4A12-B4B7-E9509CADBCF4}" type="presParOf" srcId="{4F6E9602-8E36-4F36-A534-9A9E3261F67E}" destId="{CDC17BFE-406E-4FD4-9606-CCBF3DDA9A9E}" srcOrd="6" destOrd="0" presId="urn:microsoft.com/office/officeart/2005/8/layout/vList3#2"/>
    <dgm:cxn modelId="{C630F0A4-2203-4B59-8E5F-F4CDDE5F0B06}" type="presParOf" srcId="{CDC17BFE-406E-4FD4-9606-CCBF3DDA9A9E}" destId="{0FA297F1-0184-4745-8220-2E2FD96E41DD}" srcOrd="0" destOrd="0" presId="urn:microsoft.com/office/officeart/2005/8/layout/vList3#2"/>
    <dgm:cxn modelId="{953C43F9-EEFD-4625-81C7-8231009851EB}" type="presParOf" srcId="{CDC17BFE-406E-4FD4-9606-CCBF3DDA9A9E}" destId="{BE1F9B7C-83F1-4F3B-809F-65D647AE2E7B}" srcOrd="1" destOrd="0" presId="urn:microsoft.com/office/officeart/2005/8/layout/vList3#2"/>
    <dgm:cxn modelId="{A27CB677-EA17-4604-A723-1F13FFC6C008}" type="presParOf" srcId="{4F6E9602-8E36-4F36-A534-9A9E3261F67E}" destId="{94187846-EF1A-4830-A8F9-52FA106203D6}" srcOrd="7" destOrd="0" presId="urn:microsoft.com/office/officeart/2005/8/layout/vList3#2"/>
    <dgm:cxn modelId="{0A667264-50DB-45A2-AFFF-10A3A06519A2}" type="presParOf" srcId="{4F6E9602-8E36-4F36-A534-9A9E3261F67E}" destId="{5EE71B19-6E67-4B0D-A5C2-67A23BF58331}" srcOrd="8" destOrd="0" presId="urn:microsoft.com/office/officeart/2005/8/layout/vList3#2"/>
    <dgm:cxn modelId="{628E119E-B5E2-410F-8D4A-8DD67CE845DE}" type="presParOf" srcId="{5EE71B19-6E67-4B0D-A5C2-67A23BF58331}" destId="{AB1B460D-93AA-4B68-9D95-8FA84701A717}" srcOrd="0" destOrd="0" presId="urn:microsoft.com/office/officeart/2005/8/layout/vList3#2"/>
    <dgm:cxn modelId="{DE34AB50-6EA0-466A-B14B-DD4BDB46B37F}" type="presParOf" srcId="{5EE71B19-6E67-4B0D-A5C2-67A23BF58331}" destId="{FF672992-F460-4A2F-94F8-E8E1AA048B78}"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F7F326-CDE6-49AF-8BE5-66420BB67364}" type="doc">
      <dgm:prSet loTypeId="urn:microsoft.com/office/officeart/2005/8/layout/vList3#3" loCatId="list" qsTypeId="urn:microsoft.com/office/officeart/2005/8/quickstyle/simple1" qsCatId="simple" csTypeId="urn:microsoft.com/office/officeart/2005/8/colors/colorful4" csCatId="colorful" phldr="1"/>
      <dgm:spPr/>
    </dgm:pt>
    <dgm:pt modelId="{AFD421BA-BFCE-412A-B614-4FBD485F8D8C}">
      <dgm:prSet phldrT="[文本]"/>
      <dgm:spPr/>
      <dgm:t>
        <a:bodyPr/>
        <a:lstStyle/>
        <a:p>
          <a:r>
            <a:rPr lang="zh-CN" altLang="en-US" dirty="0" smtClean="0">
              <a:solidFill>
                <a:schemeClr val="bg1"/>
              </a:solidFill>
              <a:latin typeface="微软雅黑" pitchFamily="34" charset="-122"/>
              <a:ea typeface="微软雅黑" pitchFamily="34" charset="-122"/>
            </a:rPr>
            <a:t>数字货币市场研判</a:t>
          </a:r>
          <a:endParaRPr lang="zh-CN" altLang="en-US" dirty="0">
            <a:solidFill>
              <a:schemeClr val="bg1"/>
            </a:solidFill>
            <a:latin typeface="微软雅黑" pitchFamily="34" charset="-122"/>
            <a:ea typeface="微软雅黑" pitchFamily="34" charset="-122"/>
          </a:endParaRPr>
        </a:p>
      </dgm:t>
    </dgm:pt>
    <dgm:pt modelId="{71DA9F62-D3DF-4010-954A-75E4B2F4D974}" type="parTrans" cxnId="{677B28A0-3FF6-4C7E-AC50-D77BBBF653CC}">
      <dgm:prSet/>
      <dgm:spPr/>
      <dgm:t>
        <a:bodyPr/>
        <a:lstStyle/>
        <a:p>
          <a:endParaRPr lang="zh-CN" altLang="en-US"/>
        </a:p>
      </dgm:t>
    </dgm:pt>
    <dgm:pt modelId="{F79861E5-0506-454B-ACEA-EDA4A42E8EC8}" type="sibTrans" cxnId="{677B28A0-3FF6-4C7E-AC50-D77BBBF653CC}">
      <dgm:prSet/>
      <dgm:spPr/>
      <dgm:t>
        <a:bodyPr/>
        <a:lstStyle/>
        <a:p>
          <a:endParaRPr lang="zh-CN" altLang="en-US"/>
        </a:p>
      </dgm:t>
    </dgm:pt>
    <dgm:pt modelId="{8AF11C70-14CD-4B27-B83B-9DBEBC3BEDC5}">
      <dgm:prSet phldrT="[文本]"/>
      <dgm:spPr/>
      <dgm:t>
        <a:bodyPr/>
        <a:lstStyle/>
        <a:p>
          <a:r>
            <a:rPr lang="zh-CN" altLang="en-US" dirty="0" smtClean="0">
              <a:solidFill>
                <a:schemeClr val="bg1"/>
              </a:solidFill>
              <a:latin typeface="微软雅黑" pitchFamily="34" charset="-122"/>
              <a:ea typeface="微软雅黑" pitchFamily="34" charset="-122"/>
            </a:rPr>
            <a:t>量化投资策略与历史业绩</a:t>
          </a:r>
          <a:endParaRPr lang="zh-CN" altLang="en-US" dirty="0">
            <a:solidFill>
              <a:schemeClr val="bg1"/>
            </a:solidFill>
            <a:latin typeface="微软雅黑" pitchFamily="34" charset="-122"/>
            <a:ea typeface="微软雅黑" pitchFamily="34" charset="-122"/>
          </a:endParaRPr>
        </a:p>
      </dgm:t>
    </dgm:pt>
    <dgm:pt modelId="{FCA87CE5-AD8C-4F4D-B347-89DB05FFEE85}" type="parTrans" cxnId="{43724923-1837-4437-B31B-C4547D42DF67}">
      <dgm:prSet/>
      <dgm:spPr/>
      <dgm:t>
        <a:bodyPr/>
        <a:lstStyle/>
        <a:p>
          <a:endParaRPr lang="zh-CN" altLang="en-US"/>
        </a:p>
      </dgm:t>
    </dgm:pt>
    <dgm:pt modelId="{6845E094-5404-4E43-B330-F83FE24221C9}" type="sibTrans" cxnId="{43724923-1837-4437-B31B-C4547D42DF67}">
      <dgm:prSet/>
      <dgm:spPr/>
      <dgm:t>
        <a:bodyPr/>
        <a:lstStyle/>
        <a:p>
          <a:endParaRPr lang="zh-CN" altLang="en-US"/>
        </a:p>
      </dgm:t>
    </dgm:pt>
    <dgm:pt modelId="{4BEDFC51-A623-4687-B023-A870F6F851D3}">
      <dgm:prSet phldrT="[文本]"/>
      <dgm:spPr/>
      <dgm:t>
        <a:bodyPr/>
        <a:lstStyle/>
        <a:p>
          <a:r>
            <a:rPr lang="zh-CN" altLang="en-US" dirty="0" smtClean="0">
              <a:solidFill>
                <a:schemeClr val="tx1"/>
              </a:solidFill>
              <a:latin typeface="微软雅黑" pitchFamily="34" charset="-122"/>
              <a:ea typeface="微软雅黑" pitchFamily="34" charset="-122"/>
            </a:rPr>
            <a:t>量化交易系统与风控措施</a:t>
          </a:r>
          <a:endParaRPr lang="zh-CN" altLang="en-US" dirty="0">
            <a:solidFill>
              <a:schemeClr val="tx1"/>
            </a:solidFill>
            <a:latin typeface="微软雅黑" pitchFamily="34" charset="-122"/>
            <a:ea typeface="微软雅黑" pitchFamily="34" charset="-122"/>
          </a:endParaRPr>
        </a:p>
      </dgm:t>
    </dgm:pt>
    <dgm:pt modelId="{7859256B-724F-4017-B082-23A409D7521B}" type="parTrans" cxnId="{C95D28E8-B7E2-49A6-A4F9-8721E4A0BEE0}">
      <dgm:prSet/>
      <dgm:spPr/>
      <dgm:t>
        <a:bodyPr/>
        <a:lstStyle/>
        <a:p>
          <a:endParaRPr lang="zh-CN" altLang="en-US"/>
        </a:p>
      </dgm:t>
    </dgm:pt>
    <dgm:pt modelId="{414CC4A5-6717-4921-A3F4-081030E85791}" type="sibTrans" cxnId="{C95D28E8-B7E2-49A6-A4F9-8721E4A0BEE0}">
      <dgm:prSet/>
      <dgm:spPr/>
      <dgm:t>
        <a:bodyPr/>
        <a:lstStyle/>
        <a:p>
          <a:endParaRPr lang="zh-CN" altLang="en-US"/>
        </a:p>
      </dgm:t>
    </dgm:pt>
    <dgm:pt modelId="{9ED7FDCB-6DA9-488E-A432-E827ECB872F9}">
      <dgm:prSet phldrT="[文本]"/>
      <dgm:spPr/>
      <dgm:t>
        <a:bodyPr/>
        <a:lstStyle/>
        <a:p>
          <a:r>
            <a:rPr lang="zh-CN" altLang="en-US" dirty="0" smtClean="0">
              <a:latin typeface="微软雅黑" pitchFamily="34" charset="-122"/>
              <a:ea typeface="微软雅黑" pitchFamily="34" charset="-122"/>
            </a:rPr>
            <a:t>管理团队</a:t>
          </a:r>
          <a:endParaRPr lang="zh-CN" altLang="en-US" dirty="0">
            <a:latin typeface="微软雅黑" pitchFamily="34" charset="-122"/>
            <a:ea typeface="微软雅黑" pitchFamily="34" charset="-122"/>
          </a:endParaRPr>
        </a:p>
      </dgm:t>
    </dgm:pt>
    <dgm:pt modelId="{B1ED56FA-9434-4119-BED3-C39799795A2B}" type="parTrans" cxnId="{212CC9B9-EBC4-4A4C-814E-22388F312741}">
      <dgm:prSet/>
      <dgm:spPr/>
      <dgm:t>
        <a:bodyPr/>
        <a:lstStyle/>
        <a:p>
          <a:endParaRPr lang="zh-CN" altLang="en-US"/>
        </a:p>
      </dgm:t>
    </dgm:pt>
    <dgm:pt modelId="{D9EDBB71-7C1C-450A-A84C-E4907938F3D3}" type="sibTrans" cxnId="{212CC9B9-EBC4-4A4C-814E-22388F312741}">
      <dgm:prSet/>
      <dgm:spPr/>
      <dgm:t>
        <a:bodyPr/>
        <a:lstStyle/>
        <a:p>
          <a:endParaRPr lang="zh-CN" altLang="en-US"/>
        </a:p>
      </dgm:t>
    </dgm:pt>
    <dgm:pt modelId="{FD750C3B-0DD9-4DAD-8F61-75D92415F13B}">
      <dgm:prSet phldrT="[文本]"/>
      <dgm:spPr/>
      <dgm:t>
        <a:bodyPr/>
        <a:lstStyle/>
        <a:p>
          <a:r>
            <a:rPr lang="zh-CN" altLang="en-US" dirty="0" smtClean="0">
              <a:latin typeface="微软雅黑" pitchFamily="34" charset="-122"/>
              <a:ea typeface="微软雅黑" pitchFamily="34" charset="-122"/>
            </a:rPr>
            <a:t>基金要素表</a:t>
          </a:r>
          <a:endParaRPr lang="zh-CN" altLang="en-US" dirty="0">
            <a:latin typeface="微软雅黑" pitchFamily="34" charset="-122"/>
            <a:ea typeface="微软雅黑" pitchFamily="34" charset="-122"/>
          </a:endParaRPr>
        </a:p>
      </dgm:t>
    </dgm:pt>
    <dgm:pt modelId="{7CD9A746-E261-43C9-8C87-92716CC7E232}" type="parTrans" cxnId="{510386B7-A6A2-47C5-8EA9-3EC88FCC275B}">
      <dgm:prSet/>
      <dgm:spPr/>
      <dgm:t>
        <a:bodyPr/>
        <a:lstStyle/>
        <a:p>
          <a:endParaRPr lang="zh-CN" altLang="en-US"/>
        </a:p>
      </dgm:t>
    </dgm:pt>
    <dgm:pt modelId="{642766C8-1EF7-4D40-B0FD-A12263047949}" type="sibTrans" cxnId="{510386B7-A6A2-47C5-8EA9-3EC88FCC275B}">
      <dgm:prSet/>
      <dgm:spPr/>
      <dgm:t>
        <a:bodyPr/>
        <a:lstStyle/>
        <a:p>
          <a:endParaRPr lang="zh-CN" altLang="en-US"/>
        </a:p>
      </dgm:t>
    </dgm:pt>
    <dgm:pt modelId="{4F6E9602-8E36-4F36-A534-9A9E3261F67E}" type="pres">
      <dgm:prSet presAssocID="{78F7F326-CDE6-49AF-8BE5-66420BB67364}" presName="linearFlow" presStyleCnt="0">
        <dgm:presLayoutVars>
          <dgm:dir/>
          <dgm:resizeHandles val="exact"/>
        </dgm:presLayoutVars>
      </dgm:prSet>
      <dgm:spPr/>
    </dgm:pt>
    <dgm:pt modelId="{CEE24EF2-BAD4-41D5-817E-5634CA829B80}" type="pres">
      <dgm:prSet presAssocID="{AFD421BA-BFCE-412A-B614-4FBD485F8D8C}" presName="composite" presStyleCnt="0"/>
      <dgm:spPr/>
    </dgm:pt>
    <dgm:pt modelId="{F1A56283-AD45-4858-A42E-4AE615D8E1B8}" type="pres">
      <dgm:prSet presAssocID="{AFD421BA-BFCE-412A-B614-4FBD485F8D8C}" presName="imgShp" presStyleLbl="fgImgPlace1" presStyleIdx="0" presStyleCnt="5"/>
      <dgm:spPr/>
    </dgm:pt>
    <dgm:pt modelId="{93C9430E-1B2F-41FD-969B-FA6A95EC9B74}" type="pres">
      <dgm:prSet presAssocID="{AFD421BA-BFCE-412A-B614-4FBD485F8D8C}" presName="txShp" presStyleLbl="node1" presStyleIdx="0" presStyleCnt="5">
        <dgm:presLayoutVars>
          <dgm:bulletEnabled val="1"/>
        </dgm:presLayoutVars>
      </dgm:prSet>
      <dgm:spPr/>
      <dgm:t>
        <a:bodyPr/>
        <a:lstStyle/>
        <a:p>
          <a:endParaRPr lang="zh-CN" altLang="en-US"/>
        </a:p>
      </dgm:t>
    </dgm:pt>
    <dgm:pt modelId="{DEB792A5-5487-4BF3-9A95-87A2D0A51D26}" type="pres">
      <dgm:prSet presAssocID="{F79861E5-0506-454B-ACEA-EDA4A42E8EC8}" presName="spacing" presStyleCnt="0"/>
      <dgm:spPr/>
    </dgm:pt>
    <dgm:pt modelId="{FC1B968F-1658-4309-8F99-44E6EB1876D9}" type="pres">
      <dgm:prSet presAssocID="{8AF11C70-14CD-4B27-B83B-9DBEBC3BEDC5}" presName="composite" presStyleCnt="0"/>
      <dgm:spPr/>
    </dgm:pt>
    <dgm:pt modelId="{BC66A914-6E0A-4607-B9EF-80E614AB31E0}" type="pres">
      <dgm:prSet presAssocID="{8AF11C70-14CD-4B27-B83B-9DBEBC3BEDC5}" presName="imgShp" presStyleLbl="fgImgPlace1" presStyleIdx="1" presStyleCnt="5"/>
      <dgm:spPr/>
    </dgm:pt>
    <dgm:pt modelId="{4A7A9532-9AAE-498D-9D84-4467C8A80482}" type="pres">
      <dgm:prSet presAssocID="{8AF11C70-14CD-4B27-B83B-9DBEBC3BEDC5}" presName="txShp" presStyleLbl="node1" presStyleIdx="1" presStyleCnt="5">
        <dgm:presLayoutVars>
          <dgm:bulletEnabled val="1"/>
        </dgm:presLayoutVars>
      </dgm:prSet>
      <dgm:spPr/>
      <dgm:t>
        <a:bodyPr/>
        <a:lstStyle/>
        <a:p>
          <a:endParaRPr lang="zh-CN" altLang="en-US"/>
        </a:p>
      </dgm:t>
    </dgm:pt>
    <dgm:pt modelId="{29FDD3AE-119B-4BED-BBD6-50EAFF14F0DD}" type="pres">
      <dgm:prSet presAssocID="{6845E094-5404-4E43-B330-F83FE24221C9}" presName="spacing" presStyleCnt="0"/>
      <dgm:spPr/>
    </dgm:pt>
    <dgm:pt modelId="{85FE8B38-7AD0-44A7-B969-4C0035B0D105}" type="pres">
      <dgm:prSet presAssocID="{4BEDFC51-A623-4687-B023-A870F6F851D3}" presName="composite" presStyleCnt="0"/>
      <dgm:spPr/>
    </dgm:pt>
    <dgm:pt modelId="{5D9D8377-1EB3-4758-AF41-9B7C6869C69F}" type="pres">
      <dgm:prSet presAssocID="{4BEDFC51-A623-4687-B023-A870F6F851D3}" presName="imgShp" presStyleLbl="fgImgPlace1" presStyleIdx="2" presStyleCnt="5"/>
      <dgm:spPr/>
    </dgm:pt>
    <dgm:pt modelId="{02364DED-711B-4F81-8FF0-17EE49EE2D5A}" type="pres">
      <dgm:prSet presAssocID="{4BEDFC51-A623-4687-B023-A870F6F851D3}" presName="txShp" presStyleLbl="node1" presStyleIdx="2" presStyleCnt="5">
        <dgm:presLayoutVars>
          <dgm:bulletEnabled val="1"/>
        </dgm:presLayoutVars>
      </dgm:prSet>
      <dgm:spPr/>
      <dgm:t>
        <a:bodyPr/>
        <a:lstStyle/>
        <a:p>
          <a:endParaRPr lang="zh-CN" altLang="en-US"/>
        </a:p>
      </dgm:t>
    </dgm:pt>
    <dgm:pt modelId="{134F3BF4-53D3-4399-B57E-A8349FA9098E}" type="pres">
      <dgm:prSet presAssocID="{414CC4A5-6717-4921-A3F4-081030E85791}" presName="spacing" presStyleCnt="0"/>
      <dgm:spPr/>
    </dgm:pt>
    <dgm:pt modelId="{CDC17BFE-406E-4FD4-9606-CCBF3DDA9A9E}" type="pres">
      <dgm:prSet presAssocID="{9ED7FDCB-6DA9-488E-A432-E827ECB872F9}" presName="composite" presStyleCnt="0"/>
      <dgm:spPr/>
    </dgm:pt>
    <dgm:pt modelId="{0FA297F1-0184-4745-8220-2E2FD96E41DD}" type="pres">
      <dgm:prSet presAssocID="{9ED7FDCB-6DA9-488E-A432-E827ECB872F9}" presName="imgShp" presStyleLbl="fgImgPlace1" presStyleIdx="3" presStyleCnt="5"/>
      <dgm:spPr/>
    </dgm:pt>
    <dgm:pt modelId="{BE1F9B7C-83F1-4F3B-809F-65D647AE2E7B}" type="pres">
      <dgm:prSet presAssocID="{9ED7FDCB-6DA9-488E-A432-E827ECB872F9}" presName="txShp" presStyleLbl="node1" presStyleIdx="3" presStyleCnt="5">
        <dgm:presLayoutVars>
          <dgm:bulletEnabled val="1"/>
        </dgm:presLayoutVars>
      </dgm:prSet>
      <dgm:spPr/>
      <dgm:t>
        <a:bodyPr/>
        <a:lstStyle/>
        <a:p>
          <a:endParaRPr lang="zh-CN" altLang="en-US"/>
        </a:p>
      </dgm:t>
    </dgm:pt>
    <dgm:pt modelId="{94187846-EF1A-4830-A8F9-52FA106203D6}" type="pres">
      <dgm:prSet presAssocID="{D9EDBB71-7C1C-450A-A84C-E4907938F3D3}" presName="spacing" presStyleCnt="0"/>
      <dgm:spPr/>
    </dgm:pt>
    <dgm:pt modelId="{5EE71B19-6E67-4B0D-A5C2-67A23BF58331}" type="pres">
      <dgm:prSet presAssocID="{FD750C3B-0DD9-4DAD-8F61-75D92415F13B}" presName="composite" presStyleCnt="0"/>
      <dgm:spPr/>
    </dgm:pt>
    <dgm:pt modelId="{AB1B460D-93AA-4B68-9D95-8FA84701A717}" type="pres">
      <dgm:prSet presAssocID="{FD750C3B-0DD9-4DAD-8F61-75D92415F13B}" presName="imgShp" presStyleLbl="fgImgPlace1" presStyleIdx="4" presStyleCnt="5"/>
      <dgm:spPr/>
    </dgm:pt>
    <dgm:pt modelId="{FF672992-F460-4A2F-94F8-E8E1AA048B78}" type="pres">
      <dgm:prSet presAssocID="{FD750C3B-0DD9-4DAD-8F61-75D92415F13B}" presName="txShp" presStyleLbl="node1" presStyleIdx="4" presStyleCnt="5">
        <dgm:presLayoutVars>
          <dgm:bulletEnabled val="1"/>
        </dgm:presLayoutVars>
      </dgm:prSet>
      <dgm:spPr/>
      <dgm:t>
        <a:bodyPr/>
        <a:lstStyle/>
        <a:p>
          <a:endParaRPr lang="zh-CN" altLang="en-US"/>
        </a:p>
      </dgm:t>
    </dgm:pt>
  </dgm:ptLst>
  <dgm:cxnLst>
    <dgm:cxn modelId="{A6044C2D-7ACC-4F8A-BDBB-9F4318DD6A9A}" type="presOf" srcId="{4BEDFC51-A623-4687-B023-A870F6F851D3}" destId="{02364DED-711B-4F81-8FF0-17EE49EE2D5A}" srcOrd="0" destOrd="0" presId="urn:microsoft.com/office/officeart/2005/8/layout/vList3#3"/>
    <dgm:cxn modelId="{23CCCEE2-0740-4DC0-B1F2-5EDE83EA6A21}" type="presOf" srcId="{8AF11C70-14CD-4B27-B83B-9DBEBC3BEDC5}" destId="{4A7A9532-9AAE-498D-9D84-4467C8A80482}" srcOrd="0" destOrd="0" presId="urn:microsoft.com/office/officeart/2005/8/layout/vList3#3"/>
    <dgm:cxn modelId="{677B28A0-3FF6-4C7E-AC50-D77BBBF653CC}" srcId="{78F7F326-CDE6-49AF-8BE5-66420BB67364}" destId="{AFD421BA-BFCE-412A-B614-4FBD485F8D8C}" srcOrd="0" destOrd="0" parTransId="{71DA9F62-D3DF-4010-954A-75E4B2F4D974}" sibTransId="{F79861E5-0506-454B-ACEA-EDA4A42E8EC8}"/>
    <dgm:cxn modelId="{CF4341EA-CE1F-447D-A2AB-D900DB015B89}" type="presOf" srcId="{FD750C3B-0DD9-4DAD-8F61-75D92415F13B}" destId="{FF672992-F460-4A2F-94F8-E8E1AA048B78}" srcOrd="0" destOrd="0" presId="urn:microsoft.com/office/officeart/2005/8/layout/vList3#3"/>
    <dgm:cxn modelId="{510386B7-A6A2-47C5-8EA9-3EC88FCC275B}" srcId="{78F7F326-CDE6-49AF-8BE5-66420BB67364}" destId="{FD750C3B-0DD9-4DAD-8F61-75D92415F13B}" srcOrd="4" destOrd="0" parTransId="{7CD9A746-E261-43C9-8C87-92716CC7E232}" sibTransId="{642766C8-1EF7-4D40-B0FD-A12263047949}"/>
    <dgm:cxn modelId="{D0BEA459-1910-4A8D-8F51-F722A15B81DA}" type="presOf" srcId="{9ED7FDCB-6DA9-488E-A432-E827ECB872F9}" destId="{BE1F9B7C-83F1-4F3B-809F-65D647AE2E7B}" srcOrd="0" destOrd="0" presId="urn:microsoft.com/office/officeart/2005/8/layout/vList3#3"/>
    <dgm:cxn modelId="{43724923-1837-4437-B31B-C4547D42DF67}" srcId="{78F7F326-CDE6-49AF-8BE5-66420BB67364}" destId="{8AF11C70-14CD-4B27-B83B-9DBEBC3BEDC5}" srcOrd="1" destOrd="0" parTransId="{FCA87CE5-AD8C-4F4D-B347-89DB05FFEE85}" sibTransId="{6845E094-5404-4E43-B330-F83FE24221C9}"/>
    <dgm:cxn modelId="{C95D28E8-B7E2-49A6-A4F9-8721E4A0BEE0}" srcId="{78F7F326-CDE6-49AF-8BE5-66420BB67364}" destId="{4BEDFC51-A623-4687-B023-A870F6F851D3}" srcOrd="2" destOrd="0" parTransId="{7859256B-724F-4017-B082-23A409D7521B}" sibTransId="{414CC4A5-6717-4921-A3F4-081030E85791}"/>
    <dgm:cxn modelId="{F15832CE-8D8A-47EF-8E13-407AC5C1F4EA}" type="presOf" srcId="{AFD421BA-BFCE-412A-B614-4FBD485F8D8C}" destId="{93C9430E-1B2F-41FD-969B-FA6A95EC9B74}" srcOrd="0" destOrd="0" presId="urn:microsoft.com/office/officeart/2005/8/layout/vList3#3"/>
    <dgm:cxn modelId="{F6018C2F-0647-460A-81F4-619BA52B44D2}" type="presOf" srcId="{78F7F326-CDE6-49AF-8BE5-66420BB67364}" destId="{4F6E9602-8E36-4F36-A534-9A9E3261F67E}" srcOrd="0" destOrd="0" presId="urn:microsoft.com/office/officeart/2005/8/layout/vList3#3"/>
    <dgm:cxn modelId="{212CC9B9-EBC4-4A4C-814E-22388F312741}" srcId="{78F7F326-CDE6-49AF-8BE5-66420BB67364}" destId="{9ED7FDCB-6DA9-488E-A432-E827ECB872F9}" srcOrd="3" destOrd="0" parTransId="{B1ED56FA-9434-4119-BED3-C39799795A2B}" sibTransId="{D9EDBB71-7C1C-450A-A84C-E4907938F3D3}"/>
    <dgm:cxn modelId="{6DE92FE8-9A0F-42C1-9258-D08FFAF8A1B1}" type="presParOf" srcId="{4F6E9602-8E36-4F36-A534-9A9E3261F67E}" destId="{CEE24EF2-BAD4-41D5-817E-5634CA829B80}" srcOrd="0" destOrd="0" presId="urn:microsoft.com/office/officeart/2005/8/layout/vList3#3"/>
    <dgm:cxn modelId="{0FC43483-6388-4F59-95C0-2736A30AA552}" type="presParOf" srcId="{CEE24EF2-BAD4-41D5-817E-5634CA829B80}" destId="{F1A56283-AD45-4858-A42E-4AE615D8E1B8}" srcOrd="0" destOrd="0" presId="urn:microsoft.com/office/officeart/2005/8/layout/vList3#3"/>
    <dgm:cxn modelId="{7469A15F-057C-4098-9959-EF73C4EF1A57}" type="presParOf" srcId="{CEE24EF2-BAD4-41D5-817E-5634CA829B80}" destId="{93C9430E-1B2F-41FD-969B-FA6A95EC9B74}" srcOrd="1" destOrd="0" presId="urn:microsoft.com/office/officeart/2005/8/layout/vList3#3"/>
    <dgm:cxn modelId="{44CC3C00-9DBF-4FD7-A261-C9FBCB932805}" type="presParOf" srcId="{4F6E9602-8E36-4F36-A534-9A9E3261F67E}" destId="{DEB792A5-5487-4BF3-9A95-87A2D0A51D26}" srcOrd="1" destOrd="0" presId="urn:microsoft.com/office/officeart/2005/8/layout/vList3#3"/>
    <dgm:cxn modelId="{17296482-41CE-4781-9DC4-B6E6ACE0474C}" type="presParOf" srcId="{4F6E9602-8E36-4F36-A534-9A9E3261F67E}" destId="{FC1B968F-1658-4309-8F99-44E6EB1876D9}" srcOrd="2" destOrd="0" presId="urn:microsoft.com/office/officeart/2005/8/layout/vList3#3"/>
    <dgm:cxn modelId="{7C210409-C008-4397-B379-E6370069E711}" type="presParOf" srcId="{FC1B968F-1658-4309-8F99-44E6EB1876D9}" destId="{BC66A914-6E0A-4607-B9EF-80E614AB31E0}" srcOrd="0" destOrd="0" presId="urn:microsoft.com/office/officeart/2005/8/layout/vList3#3"/>
    <dgm:cxn modelId="{ED64D973-ABAF-4494-B12D-2B54EE082FD9}" type="presParOf" srcId="{FC1B968F-1658-4309-8F99-44E6EB1876D9}" destId="{4A7A9532-9AAE-498D-9D84-4467C8A80482}" srcOrd="1" destOrd="0" presId="urn:microsoft.com/office/officeart/2005/8/layout/vList3#3"/>
    <dgm:cxn modelId="{D2101BEE-B802-4B9F-BB77-9544266F41EC}" type="presParOf" srcId="{4F6E9602-8E36-4F36-A534-9A9E3261F67E}" destId="{29FDD3AE-119B-4BED-BBD6-50EAFF14F0DD}" srcOrd="3" destOrd="0" presId="urn:microsoft.com/office/officeart/2005/8/layout/vList3#3"/>
    <dgm:cxn modelId="{9E710B3B-BC8E-41C0-9893-8575930F14B4}" type="presParOf" srcId="{4F6E9602-8E36-4F36-A534-9A9E3261F67E}" destId="{85FE8B38-7AD0-44A7-B969-4C0035B0D105}" srcOrd="4" destOrd="0" presId="urn:microsoft.com/office/officeart/2005/8/layout/vList3#3"/>
    <dgm:cxn modelId="{14EFF2E1-1399-48DA-A0CB-2E64445E0187}" type="presParOf" srcId="{85FE8B38-7AD0-44A7-B969-4C0035B0D105}" destId="{5D9D8377-1EB3-4758-AF41-9B7C6869C69F}" srcOrd="0" destOrd="0" presId="urn:microsoft.com/office/officeart/2005/8/layout/vList3#3"/>
    <dgm:cxn modelId="{A1C9B26E-FABD-4FE6-82BB-660763DD0453}" type="presParOf" srcId="{85FE8B38-7AD0-44A7-B969-4C0035B0D105}" destId="{02364DED-711B-4F81-8FF0-17EE49EE2D5A}" srcOrd="1" destOrd="0" presId="urn:microsoft.com/office/officeart/2005/8/layout/vList3#3"/>
    <dgm:cxn modelId="{A366893B-C8EE-4505-BC4C-2D8D29A2AEA9}" type="presParOf" srcId="{4F6E9602-8E36-4F36-A534-9A9E3261F67E}" destId="{134F3BF4-53D3-4399-B57E-A8349FA9098E}" srcOrd="5" destOrd="0" presId="urn:microsoft.com/office/officeart/2005/8/layout/vList3#3"/>
    <dgm:cxn modelId="{EF1B3DCF-C66F-46CF-9965-2825518F0A44}" type="presParOf" srcId="{4F6E9602-8E36-4F36-A534-9A9E3261F67E}" destId="{CDC17BFE-406E-4FD4-9606-CCBF3DDA9A9E}" srcOrd="6" destOrd="0" presId="urn:microsoft.com/office/officeart/2005/8/layout/vList3#3"/>
    <dgm:cxn modelId="{FE484529-3FBC-4955-B7D8-4A9510C4FEE7}" type="presParOf" srcId="{CDC17BFE-406E-4FD4-9606-CCBF3DDA9A9E}" destId="{0FA297F1-0184-4745-8220-2E2FD96E41DD}" srcOrd="0" destOrd="0" presId="urn:microsoft.com/office/officeart/2005/8/layout/vList3#3"/>
    <dgm:cxn modelId="{5FA3CD7E-EF1C-4A68-9377-46CEA36F6E55}" type="presParOf" srcId="{CDC17BFE-406E-4FD4-9606-CCBF3DDA9A9E}" destId="{BE1F9B7C-83F1-4F3B-809F-65D647AE2E7B}" srcOrd="1" destOrd="0" presId="urn:microsoft.com/office/officeart/2005/8/layout/vList3#3"/>
    <dgm:cxn modelId="{F2000C73-3E7C-413A-B4AC-7F9DAEC91006}" type="presParOf" srcId="{4F6E9602-8E36-4F36-A534-9A9E3261F67E}" destId="{94187846-EF1A-4830-A8F9-52FA106203D6}" srcOrd="7" destOrd="0" presId="urn:microsoft.com/office/officeart/2005/8/layout/vList3#3"/>
    <dgm:cxn modelId="{F430F358-2518-4ADE-9D63-01C16EAF5226}" type="presParOf" srcId="{4F6E9602-8E36-4F36-A534-9A9E3261F67E}" destId="{5EE71B19-6E67-4B0D-A5C2-67A23BF58331}" srcOrd="8" destOrd="0" presId="urn:microsoft.com/office/officeart/2005/8/layout/vList3#3"/>
    <dgm:cxn modelId="{83060E12-F12C-4CCA-B20B-2FBFE8445484}" type="presParOf" srcId="{5EE71B19-6E67-4B0D-A5C2-67A23BF58331}" destId="{AB1B460D-93AA-4B68-9D95-8FA84701A717}" srcOrd="0" destOrd="0" presId="urn:microsoft.com/office/officeart/2005/8/layout/vList3#3"/>
    <dgm:cxn modelId="{5E6F35EC-0C75-41B9-BCF8-BA0BF92E7180}" type="presParOf" srcId="{5EE71B19-6E67-4B0D-A5C2-67A23BF58331}" destId="{FF672992-F460-4A2F-94F8-E8E1AA048B78}"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F7F326-CDE6-49AF-8BE5-66420BB67364}" type="doc">
      <dgm:prSet loTypeId="urn:microsoft.com/office/officeart/2005/8/layout/vList3#4" loCatId="list" qsTypeId="urn:microsoft.com/office/officeart/2005/8/quickstyle/simple1" qsCatId="simple" csTypeId="urn:microsoft.com/office/officeart/2005/8/colors/colorful4" csCatId="colorful" phldr="1"/>
      <dgm:spPr/>
    </dgm:pt>
    <dgm:pt modelId="{AFD421BA-BFCE-412A-B614-4FBD485F8D8C}">
      <dgm:prSet phldrT="[文本]"/>
      <dgm:spPr/>
      <dgm:t>
        <a:bodyPr/>
        <a:lstStyle/>
        <a:p>
          <a:r>
            <a:rPr lang="zh-CN" altLang="en-US" dirty="0" smtClean="0">
              <a:solidFill>
                <a:schemeClr val="bg1"/>
              </a:solidFill>
              <a:latin typeface="微软雅黑" pitchFamily="34" charset="-122"/>
              <a:ea typeface="微软雅黑" pitchFamily="34" charset="-122"/>
            </a:rPr>
            <a:t>数字货币市场研判</a:t>
          </a:r>
          <a:endParaRPr lang="zh-CN" altLang="en-US" dirty="0">
            <a:solidFill>
              <a:schemeClr val="bg1"/>
            </a:solidFill>
            <a:latin typeface="微软雅黑" pitchFamily="34" charset="-122"/>
            <a:ea typeface="微软雅黑" pitchFamily="34" charset="-122"/>
          </a:endParaRPr>
        </a:p>
      </dgm:t>
    </dgm:pt>
    <dgm:pt modelId="{71DA9F62-D3DF-4010-954A-75E4B2F4D974}" type="parTrans" cxnId="{677B28A0-3FF6-4C7E-AC50-D77BBBF653CC}">
      <dgm:prSet/>
      <dgm:spPr/>
      <dgm:t>
        <a:bodyPr/>
        <a:lstStyle/>
        <a:p>
          <a:endParaRPr lang="zh-CN" altLang="en-US"/>
        </a:p>
      </dgm:t>
    </dgm:pt>
    <dgm:pt modelId="{F79861E5-0506-454B-ACEA-EDA4A42E8EC8}" type="sibTrans" cxnId="{677B28A0-3FF6-4C7E-AC50-D77BBBF653CC}">
      <dgm:prSet/>
      <dgm:spPr/>
      <dgm:t>
        <a:bodyPr/>
        <a:lstStyle/>
        <a:p>
          <a:endParaRPr lang="zh-CN" altLang="en-US"/>
        </a:p>
      </dgm:t>
    </dgm:pt>
    <dgm:pt modelId="{8AF11C70-14CD-4B27-B83B-9DBEBC3BEDC5}">
      <dgm:prSet phldrT="[文本]"/>
      <dgm:spPr/>
      <dgm:t>
        <a:bodyPr/>
        <a:lstStyle/>
        <a:p>
          <a:r>
            <a:rPr lang="zh-CN" altLang="en-US" dirty="0" smtClean="0">
              <a:solidFill>
                <a:schemeClr val="bg1"/>
              </a:solidFill>
              <a:latin typeface="微软雅黑" pitchFamily="34" charset="-122"/>
              <a:ea typeface="微软雅黑" pitchFamily="34" charset="-122"/>
            </a:rPr>
            <a:t>量化投资策略与历史业绩</a:t>
          </a:r>
          <a:endParaRPr lang="zh-CN" altLang="en-US" dirty="0">
            <a:solidFill>
              <a:schemeClr val="bg1"/>
            </a:solidFill>
            <a:latin typeface="微软雅黑" pitchFamily="34" charset="-122"/>
            <a:ea typeface="微软雅黑" pitchFamily="34" charset="-122"/>
          </a:endParaRPr>
        </a:p>
      </dgm:t>
    </dgm:pt>
    <dgm:pt modelId="{FCA87CE5-AD8C-4F4D-B347-89DB05FFEE85}" type="parTrans" cxnId="{43724923-1837-4437-B31B-C4547D42DF67}">
      <dgm:prSet/>
      <dgm:spPr/>
      <dgm:t>
        <a:bodyPr/>
        <a:lstStyle/>
        <a:p>
          <a:endParaRPr lang="zh-CN" altLang="en-US"/>
        </a:p>
      </dgm:t>
    </dgm:pt>
    <dgm:pt modelId="{6845E094-5404-4E43-B330-F83FE24221C9}" type="sibTrans" cxnId="{43724923-1837-4437-B31B-C4547D42DF67}">
      <dgm:prSet/>
      <dgm:spPr/>
      <dgm:t>
        <a:bodyPr/>
        <a:lstStyle/>
        <a:p>
          <a:endParaRPr lang="zh-CN" altLang="en-US"/>
        </a:p>
      </dgm:t>
    </dgm:pt>
    <dgm:pt modelId="{4BEDFC51-A623-4687-B023-A870F6F851D3}">
      <dgm:prSet phldrT="[文本]"/>
      <dgm:spPr/>
      <dgm:t>
        <a:bodyPr/>
        <a:lstStyle/>
        <a:p>
          <a:r>
            <a:rPr lang="zh-CN" altLang="en-US" dirty="0" smtClean="0">
              <a:solidFill>
                <a:schemeClr val="bg1"/>
              </a:solidFill>
              <a:latin typeface="微软雅黑" pitchFamily="34" charset="-122"/>
              <a:ea typeface="微软雅黑" pitchFamily="34" charset="-122"/>
            </a:rPr>
            <a:t>量化交易系统与风控措施</a:t>
          </a:r>
          <a:endParaRPr lang="zh-CN" altLang="en-US" dirty="0">
            <a:solidFill>
              <a:schemeClr val="bg1"/>
            </a:solidFill>
            <a:latin typeface="微软雅黑" pitchFamily="34" charset="-122"/>
            <a:ea typeface="微软雅黑" pitchFamily="34" charset="-122"/>
          </a:endParaRPr>
        </a:p>
      </dgm:t>
    </dgm:pt>
    <dgm:pt modelId="{7859256B-724F-4017-B082-23A409D7521B}" type="parTrans" cxnId="{C95D28E8-B7E2-49A6-A4F9-8721E4A0BEE0}">
      <dgm:prSet/>
      <dgm:spPr/>
      <dgm:t>
        <a:bodyPr/>
        <a:lstStyle/>
        <a:p>
          <a:endParaRPr lang="zh-CN" altLang="en-US"/>
        </a:p>
      </dgm:t>
    </dgm:pt>
    <dgm:pt modelId="{414CC4A5-6717-4921-A3F4-081030E85791}" type="sibTrans" cxnId="{C95D28E8-B7E2-49A6-A4F9-8721E4A0BEE0}">
      <dgm:prSet/>
      <dgm:spPr/>
      <dgm:t>
        <a:bodyPr/>
        <a:lstStyle/>
        <a:p>
          <a:endParaRPr lang="zh-CN" altLang="en-US"/>
        </a:p>
      </dgm:t>
    </dgm:pt>
    <dgm:pt modelId="{9ED7FDCB-6DA9-488E-A432-E827ECB872F9}">
      <dgm:prSet phldrT="[文本]"/>
      <dgm:spPr/>
      <dgm:t>
        <a:bodyPr/>
        <a:lstStyle/>
        <a:p>
          <a:r>
            <a:rPr lang="zh-CN" altLang="en-US" dirty="0" smtClean="0">
              <a:solidFill>
                <a:schemeClr val="tx1"/>
              </a:solidFill>
              <a:latin typeface="微软雅黑" pitchFamily="34" charset="-122"/>
              <a:ea typeface="微软雅黑" pitchFamily="34" charset="-122"/>
            </a:rPr>
            <a:t>管理团队</a:t>
          </a:r>
          <a:endParaRPr lang="zh-CN" altLang="en-US" dirty="0">
            <a:solidFill>
              <a:schemeClr val="tx1"/>
            </a:solidFill>
            <a:latin typeface="微软雅黑" pitchFamily="34" charset="-122"/>
            <a:ea typeface="微软雅黑" pitchFamily="34" charset="-122"/>
          </a:endParaRPr>
        </a:p>
      </dgm:t>
    </dgm:pt>
    <dgm:pt modelId="{B1ED56FA-9434-4119-BED3-C39799795A2B}" type="parTrans" cxnId="{212CC9B9-EBC4-4A4C-814E-22388F312741}">
      <dgm:prSet/>
      <dgm:spPr/>
      <dgm:t>
        <a:bodyPr/>
        <a:lstStyle/>
        <a:p>
          <a:endParaRPr lang="zh-CN" altLang="en-US"/>
        </a:p>
      </dgm:t>
    </dgm:pt>
    <dgm:pt modelId="{D9EDBB71-7C1C-450A-A84C-E4907938F3D3}" type="sibTrans" cxnId="{212CC9B9-EBC4-4A4C-814E-22388F312741}">
      <dgm:prSet/>
      <dgm:spPr/>
      <dgm:t>
        <a:bodyPr/>
        <a:lstStyle/>
        <a:p>
          <a:endParaRPr lang="zh-CN" altLang="en-US"/>
        </a:p>
      </dgm:t>
    </dgm:pt>
    <dgm:pt modelId="{FD750C3B-0DD9-4DAD-8F61-75D92415F13B}">
      <dgm:prSet phldrT="[文本]"/>
      <dgm:spPr/>
      <dgm:t>
        <a:bodyPr/>
        <a:lstStyle/>
        <a:p>
          <a:r>
            <a:rPr lang="zh-CN" altLang="en-US" dirty="0" smtClean="0">
              <a:latin typeface="微软雅黑" pitchFamily="34" charset="-122"/>
              <a:ea typeface="微软雅黑" pitchFamily="34" charset="-122"/>
            </a:rPr>
            <a:t>基金要素表</a:t>
          </a:r>
          <a:endParaRPr lang="zh-CN" altLang="en-US" dirty="0">
            <a:latin typeface="微软雅黑" pitchFamily="34" charset="-122"/>
            <a:ea typeface="微软雅黑" pitchFamily="34" charset="-122"/>
          </a:endParaRPr>
        </a:p>
      </dgm:t>
    </dgm:pt>
    <dgm:pt modelId="{7CD9A746-E261-43C9-8C87-92716CC7E232}" type="parTrans" cxnId="{510386B7-A6A2-47C5-8EA9-3EC88FCC275B}">
      <dgm:prSet/>
      <dgm:spPr/>
      <dgm:t>
        <a:bodyPr/>
        <a:lstStyle/>
        <a:p>
          <a:endParaRPr lang="zh-CN" altLang="en-US"/>
        </a:p>
      </dgm:t>
    </dgm:pt>
    <dgm:pt modelId="{642766C8-1EF7-4D40-B0FD-A12263047949}" type="sibTrans" cxnId="{510386B7-A6A2-47C5-8EA9-3EC88FCC275B}">
      <dgm:prSet/>
      <dgm:spPr/>
      <dgm:t>
        <a:bodyPr/>
        <a:lstStyle/>
        <a:p>
          <a:endParaRPr lang="zh-CN" altLang="en-US"/>
        </a:p>
      </dgm:t>
    </dgm:pt>
    <dgm:pt modelId="{4F6E9602-8E36-4F36-A534-9A9E3261F67E}" type="pres">
      <dgm:prSet presAssocID="{78F7F326-CDE6-49AF-8BE5-66420BB67364}" presName="linearFlow" presStyleCnt="0">
        <dgm:presLayoutVars>
          <dgm:dir/>
          <dgm:resizeHandles val="exact"/>
        </dgm:presLayoutVars>
      </dgm:prSet>
      <dgm:spPr/>
    </dgm:pt>
    <dgm:pt modelId="{CEE24EF2-BAD4-41D5-817E-5634CA829B80}" type="pres">
      <dgm:prSet presAssocID="{AFD421BA-BFCE-412A-B614-4FBD485F8D8C}" presName="composite" presStyleCnt="0"/>
      <dgm:spPr/>
    </dgm:pt>
    <dgm:pt modelId="{F1A56283-AD45-4858-A42E-4AE615D8E1B8}" type="pres">
      <dgm:prSet presAssocID="{AFD421BA-BFCE-412A-B614-4FBD485F8D8C}" presName="imgShp" presStyleLbl="fgImgPlace1" presStyleIdx="0" presStyleCnt="5"/>
      <dgm:spPr/>
    </dgm:pt>
    <dgm:pt modelId="{93C9430E-1B2F-41FD-969B-FA6A95EC9B74}" type="pres">
      <dgm:prSet presAssocID="{AFD421BA-BFCE-412A-B614-4FBD485F8D8C}" presName="txShp" presStyleLbl="node1" presStyleIdx="0" presStyleCnt="5">
        <dgm:presLayoutVars>
          <dgm:bulletEnabled val="1"/>
        </dgm:presLayoutVars>
      </dgm:prSet>
      <dgm:spPr/>
      <dgm:t>
        <a:bodyPr/>
        <a:lstStyle/>
        <a:p>
          <a:endParaRPr lang="zh-CN" altLang="en-US"/>
        </a:p>
      </dgm:t>
    </dgm:pt>
    <dgm:pt modelId="{DEB792A5-5487-4BF3-9A95-87A2D0A51D26}" type="pres">
      <dgm:prSet presAssocID="{F79861E5-0506-454B-ACEA-EDA4A42E8EC8}" presName="spacing" presStyleCnt="0"/>
      <dgm:spPr/>
    </dgm:pt>
    <dgm:pt modelId="{FC1B968F-1658-4309-8F99-44E6EB1876D9}" type="pres">
      <dgm:prSet presAssocID="{8AF11C70-14CD-4B27-B83B-9DBEBC3BEDC5}" presName="composite" presStyleCnt="0"/>
      <dgm:spPr/>
    </dgm:pt>
    <dgm:pt modelId="{BC66A914-6E0A-4607-B9EF-80E614AB31E0}" type="pres">
      <dgm:prSet presAssocID="{8AF11C70-14CD-4B27-B83B-9DBEBC3BEDC5}" presName="imgShp" presStyleLbl="fgImgPlace1" presStyleIdx="1" presStyleCnt="5"/>
      <dgm:spPr/>
    </dgm:pt>
    <dgm:pt modelId="{4A7A9532-9AAE-498D-9D84-4467C8A80482}" type="pres">
      <dgm:prSet presAssocID="{8AF11C70-14CD-4B27-B83B-9DBEBC3BEDC5}" presName="txShp" presStyleLbl="node1" presStyleIdx="1" presStyleCnt="5">
        <dgm:presLayoutVars>
          <dgm:bulletEnabled val="1"/>
        </dgm:presLayoutVars>
      </dgm:prSet>
      <dgm:spPr/>
      <dgm:t>
        <a:bodyPr/>
        <a:lstStyle/>
        <a:p>
          <a:endParaRPr lang="zh-CN" altLang="en-US"/>
        </a:p>
      </dgm:t>
    </dgm:pt>
    <dgm:pt modelId="{29FDD3AE-119B-4BED-BBD6-50EAFF14F0DD}" type="pres">
      <dgm:prSet presAssocID="{6845E094-5404-4E43-B330-F83FE24221C9}" presName="spacing" presStyleCnt="0"/>
      <dgm:spPr/>
    </dgm:pt>
    <dgm:pt modelId="{85FE8B38-7AD0-44A7-B969-4C0035B0D105}" type="pres">
      <dgm:prSet presAssocID="{4BEDFC51-A623-4687-B023-A870F6F851D3}" presName="composite" presStyleCnt="0"/>
      <dgm:spPr/>
    </dgm:pt>
    <dgm:pt modelId="{5D9D8377-1EB3-4758-AF41-9B7C6869C69F}" type="pres">
      <dgm:prSet presAssocID="{4BEDFC51-A623-4687-B023-A870F6F851D3}" presName="imgShp" presStyleLbl="fgImgPlace1" presStyleIdx="2" presStyleCnt="5"/>
      <dgm:spPr/>
    </dgm:pt>
    <dgm:pt modelId="{02364DED-711B-4F81-8FF0-17EE49EE2D5A}" type="pres">
      <dgm:prSet presAssocID="{4BEDFC51-A623-4687-B023-A870F6F851D3}" presName="txShp" presStyleLbl="node1" presStyleIdx="2" presStyleCnt="5">
        <dgm:presLayoutVars>
          <dgm:bulletEnabled val="1"/>
        </dgm:presLayoutVars>
      </dgm:prSet>
      <dgm:spPr/>
      <dgm:t>
        <a:bodyPr/>
        <a:lstStyle/>
        <a:p>
          <a:endParaRPr lang="zh-CN" altLang="en-US"/>
        </a:p>
      </dgm:t>
    </dgm:pt>
    <dgm:pt modelId="{134F3BF4-53D3-4399-B57E-A8349FA9098E}" type="pres">
      <dgm:prSet presAssocID="{414CC4A5-6717-4921-A3F4-081030E85791}" presName="spacing" presStyleCnt="0"/>
      <dgm:spPr/>
    </dgm:pt>
    <dgm:pt modelId="{CDC17BFE-406E-4FD4-9606-CCBF3DDA9A9E}" type="pres">
      <dgm:prSet presAssocID="{9ED7FDCB-6DA9-488E-A432-E827ECB872F9}" presName="composite" presStyleCnt="0"/>
      <dgm:spPr/>
    </dgm:pt>
    <dgm:pt modelId="{0FA297F1-0184-4745-8220-2E2FD96E41DD}" type="pres">
      <dgm:prSet presAssocID="{9ED7FDCB-6DA9-488E-A432-E827ECB872F9}" presName="imgShp" presStyleLbl="fgImgPlace1" presStyleIdx="3" presStyleCnt="5"/>
      <dgm:spPr/>
    </dgm:pt>
    <dgm:pt modelId="{BE1F9B7C-83F1-4F3B-809F-65D647AE2E7B}" type="pres">
      <dgm:prSet presAssocID="{9ED7FDCB-6DA9-488E-A432-E827ECB872F9}" presName="txShp" presStyleLbl="node1" presStyleIdx="3" presStyleCnt="5">
        <dgm:presLayoutVars>
          <dgm:bulletEnabled val="1"/>
        </dgm:presLayoutVars>
      </dgm:prSet>
      <dgm:spPr/>
      <dgm:t>
        <a:bodyPr/>
        <a:lstStyle/>
        <a:p>
          <a:endParaRPr lang="zh-CN" altLang="en-US"/>
        </a:p>
      </dgm:t>
    </dgm:pt>
    <dgm:pt modelId="{94187846-EF1A-4830-A8F9-52FA106203D6}" type="pres">
      <dgm:prSet presAssocID="{D9EDBB71-7C1C-450A-A84C-E4907938F3D3}" presName="spacing" presStyleCnt="0"/>
      <dgm:spPr/>
    </dgm:pt>
    <dgm:pt modelId="{5EE71B19-6E67-4B0D-A5C2-67A23BF58331}" type="pres">
      <dgm:prSet presAssocID="{FD750C3B-0DD9-4DAD-8F61-75D92415F13B}" presName="composite" presStyleCnt="0"/>
      <dgm:spPr/>
    </dgm:pt>
    <dgm:pt modelId="{AB1B460D-93AA-4B68-9D95-8FA84701A717}" type="pres">
      <dgm:prSet presAssocID="{FD750C3B-0DD9-4DAD-8F61-75D92415F13B}" presName="imgShp" presStyleLbl="fgImgPlace1" presStyleIdx="4" presStyleCnt="5"/>
      <dgm:spPr/>
    </dgm:pt>
    <dgm:pt modelId="{FF672992-F460-4A2F-94F8-E8E1AA048B78}" type="pres">
      <dgm:prSet presAssocID="{FD750C3B-0DD9-4DAD-8F61-75D92415F13B}" presName="txShp" presStyleLbl="node1" presStyleIdx="4" presStyleCnt="5">
        <dgm:presLayoutVars>
          <dgm:bulletEnabled val="1"/>
        </dgm:presLayoutVars>
      </dgm:prSet>
      <dgm:spPr/>
      <dgm:t>
        <a:bodyPr/>
        <a:lstStyle/>
        <a:p>
          <a:endParaRPr lang="zh-CN" altLang="en-US"/>
        </a:p>
      </dgm:t>
    </dgm:pt>
  </dgm:ptLst>
  <dgm:cxnLst>
    <dgm:cxn modelId="{677B28A0-3FF6-4C7E-AC50-D77BBBF653CC}" srcId="{78F7F326-CDE6-49AF-8BE5-66420BB67364}" destId="{AFD421BA-BFCE-412A-B614-4FBD485F8D8C}" srcOrd="0" destOrd="0" parTransId="{71DA9F62-D3DF-4010-954A-75E4B2F4D974}" sibTransId="{F79861E5-0506-454B-ACEA-EDA4A42E8EC8}"/>
    <dgm:cxn modelId="{76B35D22-D6D3-4CE6-8B06-900907D17A32}" type="presOf" srcId="{FD750C3B-0DD9-4DAD-8F61-75D92415F13B}" destId="{FF672992-F460-4A2F-94F8-E8E1AA048B78}" srcOrd="0" destOrd="0" presId="urn:microsoft.com/office/officeart/2005/8/layout/vList3#4"/>
    <dgm:cxn modelId="{510386B7-A6A2-47C5-8EA9-3EC88FCC275B}" srcId="{78F7F326-CDE6-49AF-8BE5-66420BB67364}" destId="{FD750C3B-0DD9-4DAD-8F61-75D92415F13B}" srcOrd="4" destOrd="0" parTransId="{7CD9A746-E261-43C9-8C87-92716CC7E232}" sibTransId="{642766C8-1EF7-4D40-B0FD-A12263047949}"/>
    <dgm:cxn modelId="{53A1FEC3-3A68-414D-9D01-099E6CA7A1E0}" type="presOf" srcId="{78F7F326-CDE6-49AF-8BE5-66420BB67364}" destId="{4F6E9602-8E36-4F36-A534-9A9E3261F67E}" srcOrd="0" destOrd="0" presId="urn:microsoft.com/office/officeart/2005/8/layout/vList3#4"/>
    <dgm:cxn modelId="{43724923-1837-4437-B31B-C4547D42DF67}" srcId="{78F7F326-CDE6-49AF-8BE5-66420BB67364}" destId="{8AF11C70-14CD-4B27-B83B-9DBEBC3BEDC5}" srcOrd="1" destOrd="0" parTransId="{FCA87CE5-AD8C-4F4D-B347-89DB05FFEE85}" sibTransId="{6845E094-5404-4E43-B330-F83FE24221C9}"/>
    <dgm:cxn modelId="{FDC3F2A1-6BA3-4BF4-8749-E6001247BE89}" type="presOf" srcId="{AFD421BA-BFCE-412A-B614-4FBD485F8D8C}" destId="{93C9430E-1B2F-41FD-969B-FA6A95EC9B74}" srcOrd="0" destOrd="0" presId="urn:microsoft.com/office/officeart/2005/8/layout/vList3#4"/>
    <dgm:cxn modelId="{3D88AA09-BD25-4BAC-B203-1968F236F686}" type="presOf" srcId="{9ED7FDCB-6DA9-488E-A432-E827ECB872F9}" destId="{BE1F9B7C-83F1-4F3B-809F-65D647AE2E7B}" srcOrd="0" destOrd="0" presId="urn:microsoft.com/office/officeart/2005/8/layout/vList3#4"/>
    <dgm:cxn modelId="{C95D28E8-B7E2-49A6-A4F9-8721E4A0BEE0}" srcId="{78F7F326-CDE6-49AF-8BE5-66420BB67364}" destId="{4BEDFC51-A623-4687-B023-A870F6F851D3}" srcOrd="2" destOrd="0" parTransId="{7859256B-724F-4017-B082-23A409D7521B}" sibTransId="{414CC4A5-6717-4921-A3F4-081030E85791}"/>
    <dgm:cxn modelId="{9E9D3504-67D9-4070-B7E6-E3C99D7F952C}" type="presOf" srcId="{4BEDFC51-A623-4687-B023-A870F6F851D3}" destId="{02364DED-711B-4F81-8FF0-17EE49EE2D5A}" srcOrd="0" destOrd="0" presId="urn:microsoft.com/office/officeart/2005/8/layout/vList3#4"/>
    <dgm:cxn modelId="{212CC9B9-EBC4-4A4C-814E-22388F312741}" srcId="{78F7F326-CDE6-49AF-8BE5-66420BB67364}" destId="{9ED7FDCB-6DA9-488E-A432-E827ECB872F9}" srcOrd="3" destOrd="0" parTransId="{B1ED56FA-9434-4119-BED3-C39799795A2B}" sibTransId="{D9EDBB71-7C1C-450A-A84C-E4907938F3D3}"/>
    <dgm:cxn modelId="{0B9F58B7-0023-4149-BE4B-9AE99A31F725}" type="presOf" srcId="{8AF11C70-14CD-4B27-B83B-9DBEBC3BEDC5}" destId="{4A7A9532-9AAE-498D-9D84-4467C8A80482}" srcOrd="0" destOrd="0" presId="urn:microsoft.com/office/officeart/2005/8/layout/vList3#4"/>
    <dgm:cxn modelId="{E9601EFF-D235-4A42-A61D-E1DB5AE46084}" type="presParOf" srcId="{4F6E9602-8E36-4F36-A534-9A9E3261F67E}" destId="{CEE24EF2-BAD4-41D5-817E-5634CA829B80}" srcOrd="0" destOrd="0" presId="urn:microsoft.com/office/officeart/2005/8/layout/vList3#4"/>
    <dgm:cxn modelId="{74C5D4A1-4C0E-4F71-9ACA-76E03B8F0CFD}" type="presParOf" srcId="{CEE24EF2-BAD4-41D5-817E-5634CA829B80}" destId="{F1A56283-AD45-4858-A42E-4AE615D8E1B8}" srcOrd="0" destOrd="0" presId="urn:microsoft.com/office/officeart/2005/8/layout/vList3#4"/>
    <dgm:cxn modelId="{B77D23C4-EB06-4808-958E-D1BF1B58CE29}" type="presParOf" srcId="{CEE24EF2-BAD4-41D5-817E-5634CA829B80}" destId="{93C9430E-1B2F-41FD-969B-FA6A95EC9B74}" srcOrd="1" destOrd="0" presId="urn:microsoft.com/office/officeart/2005/8/layout/vList3#4"/>
    <dgm:cxn modelId="{113AC265-62E6-4645-B2AB-87255A785110}" type="presParOf" srcId="{4F6E9602-8E36-4F36-A534-9A9E3261F67E}" destId="{DEB792A5-5487-4BF3-9A95-87A2D0A51D26}" srcOrd="1" destOrd="0" presId="urn:microsoft.com/office/officeart/2005/8/layout/vList3#4"/>
    <dgm:cxn modelId="{3A2E0C01-698D-41E6-B588-B29960F75190}" type="presParOf" srcId="{4F6E9602-8E36-4F36-A534-9A9E3261F67E}" destId="{FC1B968F-1658-4309-8F99-44E6EB1876D9}" srcOrd="2" destOrd="0" presId="urn:microsoft.com/office/officeart/2005/8/layout/vList3#4"/>
    <dgm:cxn modelId="{FEC97249-91BA-461F-B5B7-DC159EC5B695}" type="presParOf" srcId="{FC1B968F-1658-4309-8F99-44E6EB1876D9}" destId="{BC66A914-6E0A-4607-B9EF-80E614AB31E0}" srcOrd="0" destOrd="0" presId="urn:microsoft.com/office/officeart/2005/8/layout/vList3#4"/>
    <dgm:cxn modelId="{1F0B95F8-9945-4EFB-8D57-F8BF76A063C3}" type="presParOf" srcId="{FC1B968F-1658-4309-8F99-44E6EB1876D9}" destId="{4A7A9532-9AAE-498D-9D84-4467C8A80482}" srcOrd="1" destOrd="0" presId="urn:microsoft.com/office/officeart/2005/8/layout/vList3#4"/>
    <dgm:cxn modelId="{A87C11BA-D2C7-4975-B9E0-007BBE5548FE}" type="presParOf" srcId="{4F6E9602-8E36-4F36-A534-9A9E3261F67E}" destId="{29FDD3AE-119B-4BED-BBD6-50EAFF14F0DD}" srcOrd="3" destOrd="0" presId="urn:microsoft.com/office/officeart/2005/8/layout/vList3#4"/>
    <dgm:cxn modelId="{67F6BC57-207B-49FE-8103-37B9C1ECB4A7}" type="presParOf" srcId="{4F6E9602-8E36-4F36-A534-9A9E3261F67E}" destId="{85FE8B38-7AD0-44A7-B969-4C0035B0D105}" srcOrd="4" destOrd="0" presId="urn:microsoft.com/office/officeart/2005/8/layout/vList3#4"/>
    <dgm:cxn modelId="{FA5D5513-C326-41F5-8763-5A3BE69554C5}" type="presParOf" srcId="{85FE8B38-7AD0-44A7-B969-4C0035B0D105}" destId="{5D9D8377-1EB3-4758-AF41-9B7C6869C69F}" srcOrd="0" destOrd="0" presId="urn:microsoft.com/office/officeart/2005/8/layout/vList3#4"/>
    <dgm:cxn modelId="{C4A49CF7-7F06-4714-8259-8B362F84ACB6}" type="presParOf" srcId="{85FE8B38-7AD0-44A7-B969-4C0035B0D105}" destId="{02364DED-711B-4F81-8FF0-17EE49EE2D5A}" srcOrd="1" destOrd="0" presId="urn:microsoft.com/office/officeart/2005/8/layout/vList3#4"/>
    <dgm:cxn modelId="{845CCDF3-239F-4BAE-B4E9-E666C2C6ADD6}" type="presParOf" srcId="{4F6E9602-8E36-4F36-A534-9A9E3261F67E}" destId="{134F3BF4-53D3-4399-B57E-A8349FA9098E}" srcOrd="5" destOrd="0" presId="urn:microsoft.com/office/officeart/2005/8/layout/vList3#4"/>
    <dgm:cxn modelId="{87681FB3-99BF-4C0C-9036-FB6AFFDE5461}" type="presParOf" srcId="{4F6E9602-8E36-4F36-A534-9A9E3261F67E}" destId="{CDC17BFE-406E-4FD4-9606-CCBF3DDA9A9E}" srcOrd="6" destOrd="0" presId="urn:microsoft.com/office/officeart/2005/8/layout/vList3#4"/>
    <dgm:cxn modelId="{117A79FF-11B0-4B74-A9C9-609AA3EF8662}" type="presParOf" srcId="{CDC17BFE-406E-4FD4-9606-CCBF3DDA9A9E}" destId="{0FA297F1-0184-4745-8220-2E2FD96E41DD}" srcOrd="0" destOrd="0" presId="urn:microsoft.com/office/officeart/2005/8/layout/vList3#4"/>
    <dgm:cxn modelId="{90496F67-A5EA-4369-9A92-9FA00BAE5945}" type="presParOf" srcId="{CDC17BFE-406E-4FD4-9606-CCBF3DDA9A9E}" destId="{BE1F9B7C-83F1-4F3B-809F-65D647AE2E7B}" srcOrd="1" destOrd="0" presId="urn:microsoft.com/office/officeart/2005/8/layout/vList3#4"/>
    <dgm:cxn modelId="{7790F256-4161-43F1-AA71-A6E8CAEC6977}" type="presParOf" srcId="{4F6E9602-8E36-4F36-A534-9A9E3261F67E}" destId="{94187846-EF1A-4830-A8F9-52FA106203D6}" srcOrd="7" destOrd="0" presId="urn:microsoft.com/office/officeart/2005/8/layout/vList3#4"/>
    <dgm:cxn modelId="{9860765E-E4A7-4D2C-A6E5-C091B38806CA}" type="presParOf" srcId="{4F6E9602-8E36-4F36-A534-9A9E3261F67E}" destId="{5EE71B19-6E67-4B0D-A5C2-67A23BF58331}" srcOrd="8" destOrd="0" presId="urn:microsoft.com/office/officeart/2005/8/layout/vList3#4"/>
    <dgm:cxn modelId="{E242B6EC-7BC3-433B-B783-D6DD4CA1D547}" type="presParOf" srcId="{5EE71B19-6E67-4B0D-A5C2-67A23BF58331}" destId="{AB1B460D-93AA-4B68-9D95-8FA84701A717}" srcOrd="0" destOrd="0" presId="urn:microsoft.com/office/officeart/2005/8/layout/vList3#4"/>
    <dgm:cxn modelId="{AF9DC5B2-3170-4B37-891D-AAC57A35BF06}" type="presParOf" srcId="{5EE71B19-6E67-4B0D-A5C2-67A23BF58331}" destId="{FF672992-F460-4A2F-94F8-E8E1AA048B78}"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F7F326-CDE6-49AF-8BE5-66420BB67364}" type="doc">
      <dgm:prSet loTypeId="urn:microsoft.com/office/officeart/2005/8/layout/vList3#5" loCatId="list" qsTypeId="urn:microsoft.com/office/officeart/2005/8/quickstyle/simple1" qsCatId="simple" csTypeId="urn:microsoft.com/office/officeart/2005/8/colors/colorful4" csCatId="colorful" phldr="1"/>
      <dgm:spPr/>
    </dgm:pt>
    <dgm:pt modelId="{AFD421BA-BFCE-412A-B614-4FBD485F8D8C}">
      <dgm:prSet phldrT="[文本]"/>
      <dgm:spPr/>
      <dgm:t>
        <a:bodyPr/>
        <a:lstStyle/>
        <a:p>
          <a:r>
            <a:rPr lang="zh-CN" altLang="en-US" dirty="0" smtClean="0">
              <a:solidFill>
                <a:schemeClr val="bg1"/>
              </a:solidFill>
              <a:latin typeface="微软雅黑" pitchFamily="34" charset="-122"/>
              <a:ea typeface="微软雅黑" pitchFamily="34" charset="-122"/>
            </a:rPr>
            <a:t>数字货币市场研判</a:t>
          </a:r>
          <a:endParaRPr lang="zh-CN" altLang="en-US" dirty="0">
            <a:solidFill>
              <a:schemeClr val="bg1"/>
            </a:solidFill>
            <a:latin typeface="微软雅黑" pitchFamily="34" charset="-122"/>
            <a:ea typeface="微软雅黑" pitchFamily="34" charset="-122"/>
          </a:endParaRPr>
        </a:p>
      </dgm:t>
    </dgm:pt>
    <dgm:pt modelId="{71DA9F62-D3DF-4010-954A-75E4B2F4D974}" type="parTrans" cxnId="{677B28A0-3FF6-4C7E-AC50-D77BBBF653CC}">
      <dgm:prSet/>
      <dgm:spPr/>
      <dgm:t>
        <a:bodyPr/>
        <a:lstStyle/>
        <a:p>
          <a:endParaRPr lang="zh-CN" altLang="en-US"/>
        </a:p>
      </dgm:t>
    </dgm:pt>
    <dgm:pt modelId="{F79861E5-0506-454B-ACEA-EDA4A42E8EC8}" type="sibTrans" cxnId="{677B28A0-3FF6-4C7E-AC50-D77BBBF653CC}">
      <dgm:prSet/>
      <dgm:spPr/>
      <dgm:t>
        <a:bodyPr/>
        <a:lstStyle/>
        <a:p>
          <a:endParaRPr lang="zh-CN" altLang="en-US"/>
        </a:p>
      </dgm:t>
    </dgm:pt>
    <dgm:pt modelId="{8AF11C70-14CD-4B27-B83B-9DBEBC3BEDC5}">
      <dgm:prSet phldrT="[文本]"/>
      <dgm:spPr/>
      <dgm:t>
        <a:bodyPr/>
        <a:lstStyle/>
        <a:p>
          <a:r>
            <a:rPr lang="zh-CN" altLang="en-US" dirty="0" smtClean="0">
              <a:solidFill>
                <a:schemeClr val="bg1"/>
              </a:solidFill>
              <a:latin typeface="微软雅黑" pitchFamily="34" charset="-122"/>
              <a:ea typeface="微软雅黑" pitchFamily="34" charset="-122"/>
            </a:rPr>
            <a:t>量化投资策略与历史业绩</a:t>
          </a:r>
          <a:endParaRPr lang="zh-CN" altLang="en-US" dirty="0">
            <a:solidFill>
              <a:schemeClr val="bg1"/>
            </a:solidFill>
            <a:latin typeface="微软雅黑" pitchFamily="34" charset="-122"/>
            <a:ea typeface="微软雅黑" pitchFamily="34" charset="-122"/>
          </a:endParaRPr>
        </a:p>
      </dgm:t>
    </dgm:pt>
    <dgm:pt modelId="{FCA87CE5-AD8C-4F4D-B347-89DB05FFEE85}" type="parTrans" cxnId="{43724923-1837-4437-B31B-C4547D42DF67}">
      <dgm:prSet/>
      <dgm:spPr/>
      <dgm:t>
        <a:bodyPr/>
        <a:lstStyle/>
        <a:p>
          <a:endParaRPr lang="zh-CN" altLang="en-US"/>
        </a:p>
      </dgm:t>
    </dgm:pt>
    <dgm:pt modelId="{6845E094-5404-4E43-B330-F83FE24221C9}" type="sibTrans" cxnId="{43724923-1837-4437-B31B-C4547D42DF67}">
      <dgm:prSet/>
      <dgm:spPr/>
      <dgm:t>
        <a:bodyPr/>
        <a:lstStyle/>
        <a:p>
          <a:endParaRPr lang="zh-CN" altLang="en-US"/>
        </a:p>
      </dgm:t>
    </dgm:pt>
    <dgm:pt modelId="{4BEDFC51-A623-4687-B023-A870F6F851D3}">
      <dgm:prSet phldrT="[文本]"/>
      <dgm:spPr/>
      <dgm:t>
        <a:bodyPr/>
        <a:lstStyle/>
        <a:p>
          <a:r>
            <a:rPr lang="zh-CN" altLang="en-US" dirty="0" smtClean="0">
              <a:solidFill>
                <a:schemeClr val="bg1"/>
              </a:solidFill>
              <a:latin typeface="微软雅黑" pitchFamily="34" charset="-122"/>
              <a:ea typeface="微软雅黑" pitchFamily="34" charset="-122"/>
            </a:rPr>
            <a:t>量化交易系统与风控措施</a:t>
          </a:r>
          <a:endParaRPr lang="zh-CN" altLang="en-US" dirty="0">
            <a:solidFill>
              <a:schemeClr val="bg1"/>
            </a:solidFill>
            <a:latin typeface="微软雅黑" pitchFamily="34" charset="-122"/>
            <a:ea typeface="微软雅黑" pitchFamily="34" charset="-122"/>
          </a:endParaRPr>
        </a:p>
      </dgm:t>
    </dgm:pt>
    <dgm:pt modelId="{7859256B-724F-4017-B082-23A409D7521B}" type="parTrans" cxnId="{C95D28E8-B7E2-49A6-A4F9-8721E4A0BEE0}">
      <dgm:prSet/>
      <dgm:spPr/>
      <dgm:t>
        <a:bodyPr/>
        <a:lstStyle/>
        <a:p>
          <a:endParaRPr lang="zh-CN" altLang="en-US"/>
        </a:p>
      </dgm:t>
    </dgm:pt>
    <dgm:pt modelId="{414CC4A5-6717-4921-A3F4-081030E85791}" type="sibTrans" cxnId="{C95D28E8-B7E2-49A6-A4F9-8721E4A0BEE0}">
      <dgm:prSet/>
      <dgm:spPr/>
      <dgm:t>
        <a:bodyPr/>
        <a:lstStyle/>
        <a:p>
          <a:endParaRPr lang="zh-CN" altLang="en-US"/>
        </a:p>
      </dgm:t>
    </dgm:pt>
    <dgm:pt modelId="{9ED7FDCB-6DA9-488E-A432-E827ECB872F9}">
      <dgm:prSet phldrT="[文本]"/>
      <dgm:spPr/>
      <dgm:t>
        <a:bodyPr/>
        <a:lstStyle/>
        <a:p>
          <a:r>
            <a:rPr lang="zh-CN" altLang="en-US" dirty="0" smtClean="0">
              <a:solidFill>
                <a:schemeClr val="bg1"/>
              </a:solidFill>
              <a:latin typeface="微软雅黑" pitchFamily="34" charset="-122"/>
              <a:ea typeface="微软雅黑" pitchFamily="34" charset="-122"/>
            </a:rPr>
            <a:t>管理团队</a:t>
          </a:r>
          <a:endParaRPr lang="zh-CN" altLang="en-US" dirty="0">
            <a:solidFill>
              <a:schemeClr val="bg1"/>
            </a:solidFill>
            <a:latin typeface="微软雅黑" pitchFamily="34" charset="-122"/>
            <a:ea typeface="微软雅黑" pitchFamily="34" charset="-122"/>
          </a:endParaRPr>
        </a:p>
      </dgm:t>
    </dgm:pt>
    <dgm:pt modelId="{B1ED56FA-9434-4119-BED3-C39799795A2B}" type="parTrans" cxnId="{212CC9B9-EBC4-4A4C-814E-22388F312741}">
      <dgm:prSet/>
      <dgm:spPr/>
      <dgm:t>
        <a:bodyPr/>
        <a:lstStyle/>
        <a:p>
          <a:endParaRPr lang="zh-CN" altLang="en-US"/>
        </a:p>
      </dgm:t>
    </dgm:pt>
    <dgm:pt modelId="{D9EDBB71-7C1C-450A-A84C-E4907938F3D3}" type="sibTrans" cxnId="{212CC9B9-EBC4-4A4C-814E-22388F312741}">
      <dgm:prSet/>
      <dgm:spPr/>
      <dgm:t>
        <a:bodyPr/>
        <a:lstStyle/>
        <a:p>
          <a:endParaRPr lang="zh-CN" altLang="en-US"/>
        </a:p>
      </dgm:t>
    </dgm:pt>
    <dgm:pt modelId="{FD750C3B-0DD9-4DAD-8F61-75D92415F13B}">
      <dgm:prSet phldrT="[文本]"/>
      <dgm:spPr/>
      <dgm:t>
        <a:bodyPr/>
        <a:lstStyle/>
        <a:p>
          <a:r>
            <a:rPr lang="zh-CN" altLang="en-US" dirty="0" smtClean="0">
              <a:solidFill>
                <a:schemeClr val="tx1"/>
              </a:solidFill>
              <a:latin typeface="微软雅黑" pitchFamily="34" charset="-122"/>
              <a:ea typeface="微软雅黑" pitchFamily="34" charset="-122"/>
            </a:rPr>
            <a:t>基金要素表</a:t>
          </a:r>
          <a:endParaRPr lang="zh-CN" altLang="en-US" dirty="0">
            <a:solidFill>
              <a:schemeClr val="tx1"/>
            </a:solidFill>
            <a:latin typeface="微软雅黑" pitchFamily="34" charset="-122"/>
            <a:ea typeface="微软雅黑" pitchFamily="34" charset="-122"/>
          </a:endParaRPr>
        </a:p>
      </dgm:t>
    </dgm:pt>
    <dgm:pt modelId="{7CD9A746-E261-43C9-8C87-92716CC7E232}" type="parTrans" cxnId="{510386B7-A6A2-47C5-8EA9-3EC88FCC275B}">
      <dgm:prSet/>
      <dgm:spPr/>
      <dgm:t>
        <a:bodyPr/>
        <a:lstStyle/>
        <a:p>
          <a:endParaRPr lang="zh-CN" altLang="en-US"/>
        </a:p>
      </dgm:t>
    </dgm:pt>
    <dgm:pt modelId="{642766C8-1EF7-4D40-B0FD-A12263047949}" type="sibTrans" cxnId="{510386B7-A6A2-47C5-8EA9-3EC88FCC275B}">
      <dgm:prSet/>
      <dgm:spPr/>
      <dgm:t>
        <a:bodyPr/>
        <a:lstStyle/>
        <a:p>
          <a:endParaRPr lang="zh-CN" altLang="en-US"/>
        </a:p>
      </dgm:t>
    </dgm:pt>
    <dgm:pt modelId="{4F6E9602-8E36-4F36-A534-9A9E3261F67E}" type="pres">
      <dgm:prSet presAssocID="{78F7F326-CDE6-49AF-8BE5-66420BB67364}" presName="linearFlow" presStyleCnt="0">
        <dgm:presLayoutVars>
          <dgm:dir/>
          <dgm:resizeHandles val="exact"/>
        </dgm:presLayoutVars>
      </dgm:prSet>
      <dgm:spPr/>
    </dgm:pt>
    <dgm:pt modelId="{CEE24EF2-BAD4-41D5-817E-5634CA829B80}" type="pres">
      <dgm:prSet presAssocID="{AFD421BA-BFCE-412A-B614-4FBD485F8D8C}" presName="composite" presStyleCnt="0"/>
      <dgm:spPr/>
    </dgm:pt>
    <dgm:pt modelId="{F1A56283-AD45-4858-A42E-4AE615D8E1B8}" type="pres">
      <dgm:prSet presAssocID="{AFD421BA-BFCE-412A-B614-4FBD485F8D8C}" presName="imgShp" presStyleLbl="fgImgPlace1" presStyleIdx="0" presStyleCnt="5"/>
      <dgm:spPr/>
    </dgm:pt>
    <dgm:pt modelId="{93C9430E-1B2F-41FD-969B-FA6A95EC9B74}" type="pres">
      <dgm:prSet presAssocID="{AFD421BA-BFCE-412A-B614-4FBD485F8D8C}" presName="txShp" presStyleLbl="node1" presStyleIdx="0" presStyleCnt="5">
        <dgm:presLayoutVars>
          <dgm:bulletEnabled val="1"/>
        </dgm:presLayoutVars>
      </dgm:prSet>
      <dgm:spPr/>
      <dgm:t>
        <a:bodyPr/>
        <a:lstStyle/>
        <a:p>
          <a:endParaRPr lang="zh-CN" altLang="en-US"/>
        </a:p>
      </dgm:t>
    </dgm:pt>
    <dgm:pt modelId="{DEB792A5-5487-4BF3-9A95-87A2D0A51D26}" type="pres">
      <dgm:prSet presAssocID="{F79861E5-0506-454B-ACEA-EDA4A42E8EC8}" presName="spacing" presStyleCnt="0"/>
      <dgm:spPr/>
    </dgm:pt>
    <dgm:pt modelId="{FC1B968F-1658-4309-8F99-44E6EB1876D9}" type="pres">
      <dgm:prSet presAssocID="{8AF11C70-14CD-4B27-B83B-9DBEBC3BEDC5}" presName="composite" presStyleCnt="0"/>
      <dgm:spPr/>
    </dgm:pt>
    <dgm:pt modelId="{BC66A914-6E0A-4607-B9EF-80E614AB31E0}" type="pres">
      <dgm:prSet presAssocID="{8AF11C70-14CD-4B27-B83B-9DBEBC3BEDC5}" presName="imgShp" presStyleLbl="fgImgPlace1" presStyleIdx="1" presStyleCnt="5"/>
      <dgm:spPr/>
    </dgm:pt>
    <dgm:pt modelId="{4A7A9532-9AAE-498D-9D84-4467C8A80482}" type="pres">
      <dgm:prSet presAssocID="{8AF11C70-14CD-4B27-B83B-9DBEBC3BEDC5}" presName="txShp" presStyleLbl="node1" presStyleIdx="1" presStyleCnt="5">
        <dgm:presLayoutVars>
          <dgm:bulletEnabled val="1"/>
        </dgm:presLayoutVars>
      </dgm:prSet>
      <dgm:spPr/>
      <dgm:t>
        <a:bodyPr/>
        <a:lstStyle/>
        <a:p>
          <a:endParaRPr lang="zh-CN" altLang="en-US"/>
        </a:p>
      </dgm:t>
    </dgm:pt>
    <dgm:pt modelId="{29FDD3AE-119B-4BED-BBD6-50EAFF14F0DD}" type="pres">
      <dgm:prSet presAssocID="{6845E094-5404-4E43-B330-F83FE24221C9}" presName="spacing" presStyleCnt="0"/>
      <dgm:spPr/>
    </dgm:pt>
    <dgm:pt modelId="{85FE8B38-7AD0-44A7-B969-4C0035B0D105}" type="pres">
      <dgm:prSet presAssocID="{4BEDFC51-A623-4687-B023-A870F6F851D3}" presName="composite" presStyleCnt="0"/>
      <dgm:spPr/>
    </dgm:pt>
    <dgm:pt modelId="{5D9D8377-1EB3-4758-AF41-9B7C6869C69F}" type="pres">
      <dgm:prSet presAssocID="{4BEDFC51-A623-4687-B023-A870F6F851D3}" presName="imgShp" presStyleLbl="fgImgPlace1" presStyleIdx="2" presStyleCnt="5"/>
      <dgm:spPr/>
    </dgm:pt>
    <dgm:pt modelId="{02364DED-711B-4F81-8FF0-17EE49EE2D5A}" type="pres">
      <dgm:prSet presAssocID="{4BEDFC51-A623-4687-B023-A870F6F851D3}" presName="txShp" presStyleLbl="node1" presStyleIdx="2" presStyleCnt="5">
        <dgm:presLayoutVars>
          <dgm:bulletEnabled val="1"/>
        </dgm:presLayoutVars>
      </dgm:prSet>
      <dgm:spPr/>
      <dgm:t>
        <a:bodyPr/>
        <a:lstStyle/>
        <a:p>
          <a:endParaRPr lang="zh-CN" altLang="en-US"/>
        </a:p>
      </dgm:t>
    </dgm:pt>
    <dgm:pt modelId="{134F3BF4-53D3-4399-B57E-A8349FA9098E}" type="pres">
      <dgm:prSet presAssocID="{414CC4A5-6717-4921-A3F4-081030E85791}" presName="spacing" presStyleCnt="0"/>
      <dgm:spPr/>
    </dgm:pt>
    <dgm:pt modelId="{CDC17BFE-406E-4FD4-9606-CCBF3DDA9A9E}" type="pres">
      <dgm:prSet presAssocID="{9ED7FDCB-6DA9-488E-A432-E827ECB872F9}" presName="composite" presStyleCnt="0"/>
      <dgm:spPr/>
    </dgm:pt>
    <dgm:pt modelId="{0FA297F1-0184-4745-8220-2E2FD96E41DD}" type="pres">
      <dgm:prSet presAssocID="{9ED7FDCB-6DA9-488E-A432-E827ECB872F9}" presName="imgShp" presStyleLbl="fgImgPlace1" presStyleIdx="3" presStyleCnt="5"/>
      <dgm:spPr/>
    </dgm:pt>
    <dgm:pt modelId="{BE1F9B7C-83F1-4F3B-809F-65D647AE2E7B}" type="pres">
      <dgm:prSet presAssocID="{9ED7FDCB-6DA9-488E-A432-E827ECB872F9}" presName="txShp" presStyleLbl="node1" presStyleIdx="3" presStyleCnt="5">
        <dgm:presLayoutVars>
          <dgm:bulletEnabled val="1"/>
        </dgm:presLayoutVars>
      </dgm:prSet>
      <dgm:spPr/>
      <dgm:t>
        <a:bodyPr/>
        <a:lstStyle/>
        <a:p>
          <a:endParaRPr lang="zh-CN" altLang="en-US"/>
        </a:p>
      </dgm:t>
    </dgm:pt>
    <dgm:pt modelId="{94187846-EF1A-4830-A8F9-52FA106203D6}" type="pres">
      <dgm:prSet presAssocID="{D9EDBB71-7C1C-450A-A84C-E4907938F3D3}" presName="spacing" presStyleCnt="0"/>
      <dgm:spPr/>
    </dgm:pt>
    <dgm:pt modelId="{5EE71B19-6E67-4B0D-A5C2-67A23BF58331}" type="pres">
      <dgm:prSet presAssocID="{FD750C3B-0DD9-4DAD-8F61-75D92415F13B}" presName="composite" presStyleCnt="0"/>
      <dgm:spPr/>
    </dgm:pt>
    <dgm:pt modelId="{AB1B460D-93AA-4B68-9D95-8FA84701A717}" type="pres">
      <dgm:prSet presAssocID="{FD750C3B-0DD9-4DAD-8F61-75D92415F13B}" presName="imgShp" presStyleLbl="fgImgPlace1" presStyleIdx="4" presStyleCnt="5"/>
      <dgm:spPr/>
    </dgm:pt>
    <dgm:pt modelId="{FF672992-F460-4A2F-94F8-E8E1AA048B78}" type="pres">
      <dgm:prSet presAssocID="{FD750C3B-0DD9-4DAD-8F61-75D92415F13B}" presName="txShp" presStyleLbl="node1" presStyleIdx="4" presStyleCnt="5">
        <dgm:presLayoutVars>
          <dgm:bulletEnabled val="1"/>
        </dgm:presLayoutVars>
      </dgm:prSet>
      <dgm:spPr/>
      <dgm:t>
        <a:bodyPr/>
        <a:lstStyle/>
        <a:p>
          <a:endParaRPr lang="zh-CN" altLang="en-US"/>
        </a:p>
      </dgm:t>
    </dgm:pt>
  </dgm:ptLst>
  <dgm:cxnLst>
    <dgm:cxn modelId="{677B28A0-3FF6-4C7E-AC50-D77BBBF653CC}" srcId="{78F7F326-CDE6-49AF-8BE5-66420BB67364}" destId="{AFD421BA-BFCE-412A-B614-4FBD485F8D8C}" srcOrd="0" destOrd="0" parTransId="{71DA9F62-D3DF-4010-954A-75E4B2F4D974}" sibTransId="{F79861E5-0506-454B-ACEA-EDA4A42E8EC8}"/>
    <dgm:cxn modelId="{510386B7-A6A2-47C5-8EA9-3EC88FCC275B}" srcId="{78F7F326-CDE6-49AF-8BE5-66420BB67364}" destId="{FD750C3B-0DD9-4DAD-8F61-75D92415F13B}" srcOrd="4" destOrd="0" parTransId="{7CD9A746-E261-43C9-8C87-92716CC7E232}" sibTransId="{642766C8-1EF7-4D40-B0FD-A12263047949}"/>
    <dgm:cxn modelId="{D1880B37-EBBD-49D5-A965-F2CD817F5540}" type="presOf" srcId="{9ED7FDCB-6DA9-488E-A432-E827ECB872F9}" destId="{BE1F9B7C-83F1-4F3B-809F-65D647AE2E7B}" srcOrd="0" destOrd="0" presId="urn:microsoft.com/office/officeart/2005/8/layout/vList3#5"/>
    <dgm:cxn modelId="{43724923-1837-4437-B31B-C4547D42DF67}" srcId="{78F7F326-CDE6-49AF-8BE5-66420BB67364}" destId="{8AF11C70-14CD-4B27-B83B-9DBEBC3BEDC5}" srcOrd="1" destOrd="0" parTransId="{FCA87CE5-AD8C-4F4D-B347-89DB05FFEE85}" sibTransId="{6845E094-5404-4E43-B330-F83FE24221C9}"/>
    <dgm:cxn modelId="{251DF1D5-62F3-4458-9C8C-3A745421D382}" type="presOf" srcId="{8AF11C70-14CD-4B27-B83B-9DBEBC3BEDC5}" destId="{4A7A9532-9AAE-498D-9D84-4467C8A80482}" srcOrd="0" destOrd="0" presId="urn:microsoft.com/office/officeart/2005/8/layout/vList3#5"/>
    <dgm:cxn modelId="{C95D28E8-B7E2-49A6-A4F9-8721E4A0BEE0}" srcId="{78F7F326-CDE6-49AF-8BE5-66420BB67364}" destId="{4BEDFC51-A623-4687-B023-A870F6F851D3}" srcOrd="2" destOrd="0" parTransId="{7859256B-724F-4017-B082-23A409D7521B}" sibTransId="{414CC4A5-6717-4921-A3F4-081030E85791}"/>
    <dgm:cxn modelId="{7121AA1F-6FCF-4CEC-A554-113BB0647CB4}" type="presOf" srcId="{AFD421BA-BFCE-412A-B614-4FBD485F8D8C}" destId="{93C9430E-1B2F-41FD-969B-FA6A95EC9B74}" srcOrd="0" destOrd="0" presId="urn:microsoft.com/office/officeart/2005/8/layout/vList3#5"/>
    <dgm:cxn modelId="{212CC9B9-EBC4-4A4C-814E-22388F312741}" srcId="{78F7F326-CDE6-49AF-8BE5-66420BB67364}" destId="{9ED7FDCB-6DA9-488E-A432-E827ECB872F9}" srcOrd="3" destOrd="0" parTransId="{B1ED56FA-9434-4119-BED3-C39799795A2B}" sibTransId="{D9EDBB71-7C1C-450A-A84C-E4907938F3D3}"/>
    <dgm:cxn modelId="{41BF3A80-3A02-4EAF-95D0-53A2E6523A0E}" type="presOf" srcId="{FD750C3B-0DD9-4DAD-8F61-75D92415F13B}" destId="{FF672992-F460-4A2F-94F8-E8E1AA048B78}" srcOrd="0" destOrd="0" presId="urn:microsoft.com/office/officeart/2005/8/layout/vList3#5"/>
    <dgm:cxn modelId="{6848989F-9B28-4634-8E60-DDF722A508CF}" type="presOf" srcId="{4BEDFC51-A623-4687-B023-A870F6F851D3}" destId="{02364DED-711B-4F81-8FF0-17EE49EE2D5A}" srcOrd="0" destOrd="0" presId="urn:microsoft.com/office/officeart/2005/8/layout/vList3#5"/>
    <dgm:cxn modelId="{0CB73E03-9ED5-4192-B991-BED1968B6F5C}" type="presOf" srcId="{78F7F326-CDE6-49AF-8BE5-66420BB67364}" destId="{4F6E9602-8E36-4F36-A534-9A9E3261F67E}" srcOrd="0" destOrd="0" presId="urn:microsoft.com/office/officeart/2005/8/layout/vList3#5"/>
    <dgm:cxn modelId="{5F2751C8-738A-49DD-9180-5C0D42C6433C}" type="presParOf" srcId="{4F6E9602-8E36-4F36-A534-9A9E3261F67E}" destId="{CEE24EF2-BAD4-41D5-817E-5634CA829B80}" srcOrd="0" destOrd="0" presId="urn:microsoft.com/office/officeart/2005/8/layout/vList3#5"/>
    <dgm:cxn modelId="{AD4E3174-9B21-4ED1-BC7A-A02283E27186}" type="presParOf" srcId="{CEE24EF2-BAD4-41D5-817E-5634CA829B80}" destId="{F1A56283-AD45-4858-A42E-4AE615D8E1B8}" srcOrd="0" destOrd="0" presId="urn:microsoft.com/office/officeart/2005/8/layout/vList3#5"/>
    <dgm:cxn modelId="{1986FD9A-60C8-4474-8FE3-5C95333E66BA}" type="presParOf" srcId="{CEE24EF2-BAD4-41D5-817E-5634CA829B80}" destId="{93C9430E-1B2F-41FD-969B-FA6A95EC9B74}" srcOrd="1" destOrd="0" presId="urn:microsoft.com/office/officeart/2005/8/layout/vList3#5"/>
    <dgm:cxn modelId="{5CD4ED75-7DF0-48A3-96B8-83D8CAC57A5A}" type="presParOf" srcId="{4F6E9602-8E36-4F36-A534-9A9E3261F67E}" destId="{DEB792A5-5487-4BF3-9A95-87A2D0A51D26}" srcOrd="1" destOrd="0" presId="urn:microsoft.com/office/officeart/2005/8/layout/vList3#5"/>
    <dgm:cxn modelId="{184C9C1D-CDD7-4AE8-BFF7-360D7A810E7E}" type="presParOf" srcId="{4F6E9602-8E36-4F36-A534-9A9E3261F67E}" destId="{FC1B968F-1658-4309-8F99-44E6EB1876D9}" srcOrd="2" destOrd="0" presId="urn:microsoft.com/office/officeart/2005/8/layout/vList3#5"/>
    <dgm:cxn modelId="{DE1A5173-5214-4CF9-B6A9-0668C0FE94C3}" type="presParOf" srcId="{FC1B968F-1658-4309-8F99-44E6EB1876D9}" destId="{BC66A914-6E0A-4607-B9EF-80E614AB31E0}" srcOrd="0" destOrd="0" presId="urn:microsoft.com/office/officeart/2005/8/layout/vList3#5"/>
    <dgm:cxn modelId="{512FFFE9-281C-447C-A09D-6038B4BC531D}" type="presParOf" srcId="{FC1B968F-1658-4309-8F99-44E6EB1876D9}" destId="{4A7A9532-9AAE-498D-9D84-4467C8A80482}" srcOrd="1" destOrd="0" presId="urn:microsoft.com/office/officeart/2005/8/layout/vList3#5"/>
    <dgm:cxn modelId="{123D758A-06B0-4D5B-BE52-E4BF1146FE93}" type="presParOf" srcId="{4F6E9602-8E36-4F36-A534-9A9E3261F67E}" destId="{29FDD3AE-119B-4BED-BBD6-50EAFF14F0DD}" srcOrd="3" destOrd="0" presId="urn:microsoft.com/office/officeart/2005/8/layout/vList3#5"/>
    <dgm:cxn modelId="{F2C54B0E-9392-4E5F-A4A9-EE2A2B39D0F1}" type="presParOf" srcId="{4F6E9602-8E36-4F36-A534-9A9E3261F67E}" destId="{85FE8B38-7AD0-44A7-B969-4C0035B0D105}" srcOrd="4" destOrd="0" presId="urn:microsoft.com/office/officeart/2005/8/layout/vList3#5"/>
    <dgm:cxn modelId="{95C80B5D-5A70-41B1-94FF-F0DB30C65336}" type="presParOf" srcId="{85FE8B38-7AD0-44A7-B969-4C0035B0D105}" destId="{5D9D8377-1EB3-4758-AF41-9B7C6869C69F}" srcOrd="0" destOrd="0" presId="urn:microsoft.com/office/officeart/2005/8/layout/vList3#5"/>
    <dgm:cxn modelId="{BF4F542B-9114-4A88-8650-F11ACC0F2949}" type="presParOf" srcId="{85FE8B38-7AD0-44A7-B969-4C0035B0D105}" destId="{02364DED-711B-4F81-8FF0-17EE49EE2D5A}" srcOrd="1" destOrd="0" presId="urn:microsoft.com/office/officeart/2005/8/layout/vList3#5"/>
    <dgm:cxn modelId="{FFDEAD55-4628-416F-A43A-30DF742A1DBE}" type="presParOf" srcId="{4F6E9602-8E36-4F36-A534-9A9E3261F67E}" destId="{134F3BF4-53D3-4399-B57E-A8349FA9098E}" srcOrd="5" destOrd="0" presId="urn:microsoft.com/office/officeart/2005/8/layout/vList3#5"/>
    <dgm:cxn modelId="{21E0E79C-62A8-4247-83CD-9D28367A76A9}" type="presParOf" srcId="{4F6E9602-8E36-4F36-A534-9A9E3261F67E}" destId="{CDC17BFE-406E-4FD4-9606-CCBF3DDA9A9E}" srcOrd="6" destOrd="0" presId="urn:microsoft.com/office/officeart/2005/8/layout/vList3#5"/>
    <dgm:cxn modelId="{3B1249B9-CE0D-4677-9FEF-959DE48AA130}" type="presParOf" srcId="{CDC17BFE-406E-4FD4-9606-CCBF3DDA9A9E}" destId="{0FA297F1-0184-4745-8220-2E2FD96E41DD}" srcOrd="0" destOrd="0" presId="urn:microsoft.com/office/officeart/2005/8/layout/vList3#5"/>
    <dgm:cxn modelId="{332BC42E-F8AF-47BD-A463-2A70CF6C4F8C}" type="presParOf" srcId="{CDC17BFE-406E-4FD4-9606-CCBF3DDA9A9E}" destId="{BE1F9B7C-83F1-4F3B-809F-65D647AE2E7B}" srcOrd="1" destOrd="0" presId="urn:microsoft.com/office/officeart/2005/8/layout/vList3#5"/>
    <dgm:cxn modelId="{99A56CBC-1529-47A8-B3A9-3AB1A6439D12}" type="presParOf" srcId="{4F6E9602-8E36-4F36-A534-9A9E3261F67E}" destId="{94187846-EF1A-4830-A8F9-52FA106203D6}" srcOrd="7" destOrd="0" presId="urn:microsoft.com/office/officeart/2005/8/layout/vList3#5"/>
    <dgm:cxn modelId="{F4BEB008-45B2-4898-B2E1-C3F61B31CAA7}" type="presParOf" srcId="{4F6E9602-8E36-4F36-A534-9A9E3261F67E}" destId="{5EE71B19-6E67-4B0D-A5C2-67A23BF58331}" srcOrd="8" destOrd="0" presId="urn:microsoft.com/office/officeart/2005/8/layout/vList3#5"/>
    <dgm:cxn modelId="{21CAA342-A3C2-4D43-9300-58E16A7D457D}" type="presParOf" srcId="{5EE71B19-6E67-4B0D-A5C2-67A23BF58331}" destId="{AB1B460D-93AA-4B68-9D95-8FA84701A717}" srcOrd="0" destOrd="0" presId="urn:microsoft.com/office/officeart/2005/8/layout/vList3#5"/>
    <dgm:cxn modelId="{1FAE04F8-1628-4132-B4CD-CA71E865400B}" type="presParOf" srcId="{5EE71B19-6E67-4B0D-A5C2-67A23BF58331}" destId="{FF672992-F460-4A2F-94F8-E8E1AA048B78}"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9430E-1B2F-41FD-969B-FA6A95EC9B74}">
      <dsp:nvSpPr>
        <dsp:cNvPr id="0" name=""/>
        <dsp:cNvSpPr/>
      </dsp:nvSpPr>
      <dsp:spPr>
        <a:xfrm rot="10800000">
          <a:off x="1264995" y="979"/>
          <a:ext cx="4507727" cy="51836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数字货币市场研判</a:t>
          </a:r>
          <a:endParaRPr lang="zh-CN" altLang="en-US" sz="1800" kern="1200" dirty="0">
            <a:solidFill>
              <a:schemeClr val="tx1"/>
            </a:solidFill>
            <a:latin typeface="微软雅黑" pitchFamily="34" charset="-122"/>
            <a:ea typeface="微软雅黑" pitchFamily="34" charset="-122"/>
          </a:endParaRPr>
        </a:p>
      </dsp:txBody>
      <dsp:txXfrm rot="10800000">
        <a:off x="1394585" y="979"/>
        <a:ext cx="4378137" cy="518361"/>
      </dsp:txXfrm>
    </dsp:sp>
    <dsp:sp modelId="{F1A56283-AD45-4858-A42E-4AE615D8E1B8}">
      <dsp:nvSpPr>
        <dsp:cNvPr id="0" name=""/>
        <dsp:cNvSpPr/>
      </dsp:nvSpPr>
      <dsp:spPr>
        <a:xfrm>
          <a:off x="1005814" y="979"/>
          <a:ext cx="518361" cy="518361"/>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7A9532-9AAE-498D-9D84-4467C8A80482}">
      <dsp:nvSpPr>
        <dsp:cNvPr id="0" name=""/>
        <dsp:cNvSpPr/>
      </dsp:nvSpPr>
      <dsp:spPr>
        <a:xfrm rot="10800000">
          <a:off x="1264995" y="674074"/>
          <a:ext cx="4507727" cy="518361"/>
        </a:xfrm>
        <a:prstGeom prst="homePlate">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量化投资策略与历史业绩</a:t>
          </a:r>
          <a:endParaRPr lang="zh-CN" altLang="en-US" sz="1800" kern="1200" dirty="0">
            <a:latin typeface="微软雅黑" pitchFamily="34" charset="-122"/>
            <a:ea typeface="微软雅黑" pitchFamily="34" charset="-122"/>
          </a:endParaRPr>
        </a:p>
      </dsp:txBody>
      <dsp:txXfrm rot="10800000">
        <a:off x="1394585" y="674074"/>
        <a:ext cx="4378137" cy="518361"/>
      </dsp:txXfrm>
    </dsp:sp>
    <dsp:sp modelId="{BC66A914-6E0A-4607-B9EF-80E614AB31E0}">
      <dsp:nvSpPr>
        <dsp:cNvPr id="0" name=""/>
        <dsp:cNvSpPr/>
      </dsp:nvSpPr>
      <dsp:spPr>
        <a:xfrm>
          <a:off x="1005814" y="674074"/>
          <a:ext cx="518361" cy="518361"/>
        </a:xfrm>
        <a:prstGeom prst="ellipse">
          <a:avLst/>
        </a:prstGeom>
        <a:solidFill>
          <a:schemeClr val="accent4">
            <a:tint val="50000"/>
            <a:hueOff val="2861881"/>
            <a:satOff val="-15039"/>
            <a:lumOff val="-1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64DED-711B-4F81-8FF0-17EE49EE2D5A}">
      <dsp:nvSpPr>
        <dsp:cNvPr id="0" name=""/>
        <dsp:cNvSpPr/>
      </dsp:nvSpPr>
      <dsp:spPr>
        <a:xfrm rot="10800000">
          <a:off x="1264995" y="1347170"/>
          <a:ext cx="4507727" cy="518361"/>
        </a:xfrm>
        <a:prstGeom prst="homePlate">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量化交易系统与风控措施</a:t>
          </a:r>
          <a:endParaRPr lang="zh-CN" altLang="en-US" sz="1800" kern="1200" dirty="0">
            <a:latin typeface="微软雅黑" pitchFamily="34" charset="-122"/>
            <a:ea typeface="微软雅黑" pitchFamily="34" charset="-122"/>
          </a:endParaRPr>
        </a:p>
      </dsp:txBody>
      <dsp:txXfrm rot="10800000">
        <a:off x="1394585" y="1347170"/>
        <a:ext cx="4378137" cy="518361"/>
      </dsp:txXfrm>
    </dsp:sp>
    <dsp:sp modelId="{5D9D8377-1EB3-4758-AF41-9B7C6869C69F}">
      <dsp:nvSpPr>
        <dsp:cNvPr id="0" name=""/>
        <dsp:cNvSpPr/>
      </dsp:nvSpPr>
      <dsp:spPr>
        <a:xfrm>
          <a:off x="1005814" y="1347170"/>
          <a:ext cx="518361" cy="518361"/>
        </a:xfrm>
        <a:prstGeom prst="ellipse">
          <a:avLst/>
        </a:prstGeom>
        <a:solidFill>
          <a:schemeClr val="accent4">
            <a:tint val="50000"/>
            <a:hueOff val="5723762"/>
            <a:satOff val="-30078"/>
            <a:lumOff val="-2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1F9B7C-83F1-4F3B-809F-65D647AE2E7B}">
      <dsp:nvSpPr>
        <dsp:cNvPr id="0" name=""/>
        <dsp:cNvSpPr/>
      </dsp:nvSpPr>
      <dsp:spPr>
        <a:xfrm rot="10800000">
          <a:off x="1264995" y="2020266"/>
          <a:ext cx="4507727" cy="518361"/>
        </a:xfrm>
        <a:prstGeom prst="homePlate">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管理团队</a:t>
          </a:r>
          <a:endParaRPr lang="zh-CN" altLang="en-US" sz="1800" kern="1200" dirty="0">
            <a:latin typeface="微软雅黑" pitchFamily="34" charset="-122"/>
            <a:ea typeface="微软雅黑" pitchFamily="34" charset="-122"/>
          </a:endParaRPr>
        </a:p>
      </dsp:txBody>
      <dsp:txXfrm rot="10800000">
        <a:off x="1394585" y="2020266"/>
        <a:ext cx="4378137" cy="518361"/>
      </dsp:txXfrm>
    </dsp:sp>
    <dsp:sp modelId="{0FA297F1-0184-4745-8220-2E2FD96E41DD}">
      <dsp:nvSpPr>
        <dsp:cNvPr id="0" name=""/>
        <dsp:cNvSpPr/>
      </dsp:nvSpPr>
      <dsp:spPr>
        <a:xfrm>
          <a:off x="1005814" y="2020266"/>
          <a:ext cx="518361" cy="518361"/>
        </a:xfrm>
        <a:prstGeom prst="ellipse">
          <a:avLst/>
        </a:prstGeom>
        <a:solidFill>
          <a:schemeClr val="accent4">
            <a:tint val="50000"/>
            <a:hueOff val="8585643"/>
            <a:satOff val="-45117"/>
            <a:lumOff val="-32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672992-F460-4A2F-94F8-E8E1AA048B78}">
      <dsp:nvSpPr>
        <dsp:cNvPr id="0" name=""/>
        <dsp:cNvSpPr/>
      </dsp:nvSpPr>
      <dsp:spPr>
        <a:xfrm rot="10800000">
          <a:off x="1264995" y="2693362"/>
          <a:ext cx="4507727" cy="518361"/>
        </a:xfrm>
        <a:prstGeom prst="homePlat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基金要素表</a:t>
          </a:r>
          <a:endParaRPr lang="zh-CN" altLang="en-US" sz="1800" kern="1200" dirty="0">
            <a:latin typeface="微软雅黑" pitchFamily="34" charset="-122"/>
            <a:ea typeface="微软雅黑" pitchFamily="34" charset="-122"/>
          </a:endParaRPr>
        </a:p>
      </dsp:txBody>
      <dsp:txXfrm rot="10800000">
        <a:off x="1394585" y="2693362"/>
        <a:ext cx="4378137" cy="518361"/>
      </dsp:txXfrm>
    </dsp:sp>
    <dsp:sp modelId="{AB1B460D-93AA-4B68-9D95-8FA84701A717}">
      <dsp:nvSpPr>
        <dsp:cNvPr id="0" name=""/>
        <dsp:cNvSpPr/>
      </dsp:nvSpPr>
      <dsp:spPr>
        <a:xfrm>
          <a:off x="1005814" y="2693362"/>
          <a:ext cx="518361" cy="518361"/>
        </a:xfrm>
        <a:prstGeom prst="ellipse">
          <a:avLst/>
        </a:prstGeom>
        <a:solidFill>
          <a:schemeClr val="accent4">
            <a:tint val="50000"/>
            <a:hueOff val="11447524"/>
            <a:satOff val="-60156"/>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9430E-1B2F-41FD-969B-FA6A95EC9B74}">
      <dsp:nvSpPr>
        <dsp:cNvPr id="0" name=""/>
        <dsp:cNvSpPr/>
      </dsp:nvSpPr>
      <dsp:spPr>
        <a:xfrm rot="10800000">
          <a:off x="1264995" y="979"/>
          <a:ext cx="4507727" cy="51836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数字货币市场研判</a:t>
          </a:r>
          <a:endParaRPr lang="zh-CN" altLang="en-US" sz="1800" kern="1200" dirty="0">
            <a:solidFill>
              <a:schemeClr val="bg1"/>
            </a:solidFill>
            <a:latin typeface="微软雅黑" pitchFamily="34" charset="-122"/>
            <a:ea typeface="微软雅黑" pitchFamily="34" charset="-122"/>
          </a:endParaRPr>
        </a:p>
      </dsp:txBody>
      <dsp:txXfrm rot="10800000">
        <a:off x="1394585" y="979"/>
        <a:ext cx="4378137" cy="518361"/>
      </dsp:txXfrm>
    </dsp:sp>
    <dsp:sp modelId="{F1A56283-AD45-4858-A42E-4AE615D8E1B8}">
      <dsp:nvSpPr>
        <dsp:cNvPr id="0" name=""/>
        <dsp:cNvSpPr/>
      </dsp:nvSpPr>
      <dsp:spPr>
        <a:xfrm>
          <a:off x="1005814" y="979"/>
          <a:ext cx="518361" cy="518361"/>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7A9532-9AAE-498D-9D84-4467C8A80482}">
      <dsp:nvSpPr>
        <dsp:cNvPr id="0" name=""/>
        <dsp:cNvSpPr/>
      </dsp:nvSpPr>
      <dsp:spPr>
        <a:xfrm rot="10800000">
          <a:off x="1264995" y="674074"/>
          <a:ext cx="4507727" cy="518361"/>
        </a:xfrm>
        <a:prstGeom prst="homePlate">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量化投资策略与历史业绩</a:t>
          </a:r>
          <a:endParaRPr lang="zh-CN" altLang="en-US" sz="1800" kern="1200" dirty="0">
            <a:solidFill>
              <a:schemeClr val="tx1"/>
            </a:solidFill>
            <a:latin typeface="微软雅黑" pitchFamily="34" charset="-122"/>
            <a:ea typeface="微软雅黑" pitchFamily="34" charset="-122"/>
          </a:endParaRPr>
        </a:p>
      </dsp:txBody>
      <dsp:txXfrm rot="10800000">
        <a:off x="1394585" y="674074"/>
        <a:ext cx="4378137" cy="518361"/>
      </dsp:txXfrm>
    </dsp:sp>
    <dsp:sp modelId="{BC66A914-6E0A-4607-B9EF-80E614AB31E0}">
      <dsp:nvSpPr>
        <dsp:cNvPr id="0" name=""/>
        <dsp:cNvSpPr/>
      </dsp:nvSpPr>
      <dsp:spPr>
        <a:xfrm>
          <a:off x="1005814" y="674074"/>
          <a:ext cx="518361" cy="518361"/>
        </a:xfrm>
        <a:prstGeom prst="ellipse">
          <a:avLst/>
        </a:prstGeom>
        <a:solidFill>
          <a:schemeClr val="accent4">
            <a:tint val="50000"/>
            <a:hueOff val="2861881"/>
            <a:satOff val="-15039"/>
            <a:lumOff val="-1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64DED-711B-4F81-8FF0-17EE49EE2D5A}">
      <dsp:nvSpPr>
        <dsp:cNvPr id="0" name=""/>
        <dsp:cNvSpPr/>
      </dsp:nvSpPr>
      <dsp:spPr>
        <a:xfrm rot="10800000">
          <a:off x="1264995" y="1347170"/>
          <a:ext cx="4507727" cy="518361"/>
        </a:xfrm>
        <a:prstGeom prst="homePlate">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量化交易系统与风控措施</a:t>
          </a:r>
          <a:endParaRPr lang="zh-CN" altLang="en-US" sz="1800" kern="1200" dirty="0">
            <a:latin typeface="微软雅黑" pitchFamily="34" charset="-122"/>
            <a:ea typeface="微软雅黑" pitchFamily="34" charset="-122"/>
          </a:endParaRPr>
        </a:p>
      </dsp:txBody>
      <dsp:txXfrm rot="10800000">
        <a:off x="1394585" y="1347170"/>
        <a:ext cx="4378137" cy="518361"/>
      </dsp:txXfrm>
    </dsp:sp>
    <dsp:sp modelId="{5D9D8377-1EB3-4758-AF41-9B7C6869C69F}">
      <dsp:nvSpPr>
        <dsp:cNvPr id="0" name=""/>
        <dsp:cNvSpPr/>
      </dsp:nvSpPr>
      <dsp:spPr>
        <a:xfrm>
          <a:off x="1005814" y="1347170"/>
          <a:ext cx="518361" cy="518361"/>
        </a:xfrm>
        <a:prstGeom prst="ellipse">
          <a:avLst/>
        </a:prstGeom>
        <a:solidFill>
          <a:schemeClr val="accent4">
            <a:tint val="50000"/>
            <a:hueOff val="5723762"/>
            <a:satOff val="-30078"/>
            <a:lumOff val="-2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1F9B7C-83F1-4F3B-809F-65D647AE2E7B}">
      <dsp:nvSpPr>
        <dsp:cNvPr id="0" name=""/>
        <dsp:cNvSpPr/>
      </dsp:nvSpPr>
      <dsp:spPr>
        <a:xfrm rot="10800000">
          <a:off x="1264995" y="2020266"/>
          <a:ext cx="4507727" cy="518361"/>
        </a:xfrm>
        <a:prstGeom prst="homePlate">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管理团队</a:t>
          </a:r>
          <a:endParaRPr lang="zh-CN" altLang="en-US" sz="1800" kern="1200" dirty="0">
            <a:latin typeface="微软雅黑" pitchFamily="34" charset="-122"/>
            <a:ea typeface="微软雅黑" pitchFamily="34" charset="-122"/>
          </a:endParaRPr>
        </a:p>
      </dsp:txBody>
      <dsp:txXfrm rot="10800000">
        <a:off x="1394585" y="2020266"/>
        <a:ext cx="4378137" cy="518361"/>
      </dsp:txXfrm>
    </dsp:sp>
    <dsp:sp modelId="{0FA297F1-0184-4745-8220-2E2FD96E41DD}">
      <dsp:nvSpPr>
        <dsp:cNvPr id="0" name=""/>
        <dsp:cNvSpPr/>
      </dsp:nvSpPr>
      <dsp:spPr>
        <a:xfrm>
          <a:off x="1005814" y="2020266"/>
          <a:ext cx="518361" cy="518361"/>
        </a:xfrm>
        <a:prstGeom prst="ellipse">
          <a:avLst/>
        </a:prstGeom>
        <a:solidFill>
          <a:schemeClr val="accent4">
            <a:tint val="50000"/>
            <a:hueOff val="8585643"/>
            <a:satOff val="-45117"/>
            <a:lumOff val="-32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672992-F460-4A2F-94F8-E8E1AA048B78}">
      <dsp:nvSpPr>
        <dsp:cNvPr id="0" name=""/>
        <dsp:cNvSpPr/>
      </dsp:nvSpPr>
      <dsp:spPr>
        <a:xfrm rot="10800000">
          <a:off x="1264995" y="2693362"/>
          <a:ext cx="4507727" cy="518361"/>
        </a:xfrm>
        <a:prstGeom prst="homePlat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基金要素表</a:t>
          </a:r>
          <a:endParaRPr lang="zh-CN" altLang="en-US" sz="1800" kern="1200" dirty="0">
            <a:latin typeface="微软雅黑" pitchFamily="34" charset="-122"/>
            <a:ea typeface="微软雅黑" pitchFamily="34" charset="-122"/>
          </a:endParaRPr>
        </a:p>
      </dsp:txBody>
      <dsp:txXfrm rot="10800000">
        <a:off x="1394585" y="2693362"/>
        <a:ext cx="4378137" cy="518361"/>
      </dsp:txXfrm>
    </dsp:sp>
    <dsp:sp modelId="{AB1B460D-93AA-4B68-9D95-8FA84701A717}">
      <dsp:nvSpPr>
        <dsp:cNvPr id="0" name=""/>
        <dsp:cNvSpPr/>
      </dsp:nvSpPr>
      <dsp:spPr>
        <a:xfrm>
          <a:off x="1005814" y="2693362"/>
          <a:ext cx="518361" cy="518361"/>
        </a:xfrm>
        <a:prstGeom prst="ellipse">
          <a:avLst/>
        </a:prstGeom>
        <a:solidFill>
          <a:schemeClr val="accent4">
            <a:tint val="50000"/>
            <a:hueOff val="11447524"/>
            <a:satOff val="-60156"/>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9430E-1B2F-41FD-969B-FA6A95EC9B74}">
      <dsp:nvSpPr>
        <dsp:cNvPr id="0" name=""/>
        <dsp:cNvSpPr/>
      </dsp:nvSpPr>
      <dsp:spPr>
        <a:xfrm rot="10800000">
          <a:off x="1264995" y="979"/>
          <a:ext cx="4507727" cy="51836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数字货币市场研判</a:t>
          </a:r>
          <a:endParaRPr lang="zh-CN" altLang="en-US" sz="1800" kern="1200" dirty="0">
            <a:solidFill>
              <a:schemeClr val="bg1"/>
            </a:solidFill>
            <a:latin typeface="微软雅黑" pitchFamily="34" charset="-122"/>
            <a:ea typeface="微软雅黑" pitchFamily="34" charset="-122"/>
          </a:endParaRPr>
        </a:p>
      </dsp:txBody>
      <dsp:txXfrm rot="10800000">
        <a:off x="1394585" y="979"/>
        <a:ext cx="4378137" cy="518361"/>
      </dsp:txXfrm>
    </dsp:sp>
    <dsp:sp modelId="{F1A56283-AD45-4858-A42E-4AE615D8E1B8}">
      <dsp:nvSpPr>
        <dsp:cNvPr id="0" name=""/>
        <dsp:cNvSpPr/>
      </dsp:nvSpPr>
      <dsp:spPr>
        <a:xfrm>
          <a:off x="1005814" y="979"/>
          <a:ext cx="518361" cy="518361"/>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7A9532-9AAE-498D-9D84-4467C8A80482}">
      <dsp:nvSpPr>
        <dsp:cNvPr id="0" name=""/>
        <dsp:cNvSpPr/>
      </dsp:nvSpPr>
      <dsp:spPr>
        <a:xfrm rot="10800000">
          <a:off x="1264995" y="674074"/>
          <a:ext cx="4507727" cy="518361"/>
        </a:xfrm>
        <a:prstGeom prst="homePlate">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量化投资策略与历史业绩</a:t>
          </a:r>
          <a:endParaRPr lang="zh-CN" altLang="en-US" sz="1800" kern="1200" dirty="0">
            <a:solidFill>
              <a:schemeClr val="bg1"/>
            </a:solidFill>
            <a:latin typeface="微软雅黑" pitchFamily="34" charset="-122"/>
            <a:ea typeface="微软雅黑" pitchFamily="34" charset="-122"/>
          </a:endParaRPr>
        </a:p>
      </dsp:txBody>
      <dsp:txXfrm rot="10800000">
        <a:off x="1394585" y="674074"/>
        <a:ext cx="4378137" cy="518361"/>
      </dsp:txXfrm>
    </dsp:sp>
    <dsp:sp modelId="{BC66A914-6E0A-4607-B9EF-80E614AB31E0}">
      <dsp:nvSpPr>
        <dsp:cNvPr id="0" name=""/>
        <dsp:cNvSpPr/>
      </dsp:nvSpPr>
      <dsp:spPr>
        <a:xfrm>
          <a:off x="1005814" y="674074"/>
          <a:ext cx="518361" cy="518361"/>
        </a:xfrm>
        <a:prstGeom prst="ellipse">
          <a:avLst/>
        </a:prstGeom>
        <a:solidFill>
          <a:schemeClr val="accent4">
            <a:tint val="50000"/>
            <a:hueOff val="2861881"/>
            <a:satOff val="-15039"/>
            <a:lumOff val="-1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64DED-711B-4F81-8FF0-17EE49EE2D5A}">
      <dsp:nvSpPr>
        <dsp:cNvPr id="0" name=""/>
        <dsp:cNvSpPr/>
      </dsp:nvSpPr>
      <dsp:spPr>
        <a:xfrm rot="10800000">
          <a:off x="1264995" y="1347170"/>
          <a:ext cx="4507727" cy="518361"/>
        </a:xfrm>
        <a:prstGeom prst="homePlate">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量化交易系统与风控措施</a:t>
          </a:r>
          <a:endParaRPr lang="zh-CN" altLang="en-US" sz="1800" kern="1200" dirty="0">
            <a:solidFill>
              <a:schemeClr val="tx1"/>
            </a:solidFill>
            <a:latin typeface="微软雅黑" pitchFamily="34" charset="-122"/>
            <a:ea typeface="微软雅黑" pitchFamily="34" charset="-122"/>
          </a:endParaRPr>
        </a:p>
      </dsp:txBody>
      <dsp:txXfrm rot="10800000">
        <a:off x="1394585" y="1347170"/>
        <a:ext cx="4378137" cy="518361"/>
      </dsp:txXfrm>
    </dsp:sp>
    <dsp:sp modelId="{5D9D8377-1EB3-4758-AF41-9B7C6869C69F}">
      <dsp:nvSpPr>
        <dsp:cNvPr id="0" name=""/>
        <dsp:cNvSpPr/>
      </dsp:nvSpPr>
      <dsp:spPr>
        <a:xfrm>
          <a:off x="1005814" y="1347170"/>
          <a:ext cx="518361" cy="518361"/>
        </a:xfrm>
        <a:prstGeom prst="ellipse">
          <a:avLst/>
        </a:prstGeom>
        <a:solidFill>
          <a:schemeClr val="accent4">
            <a:tint val="50000"/>
            <a:hueOff val="5723762"/>
            <a:satOff val="-30078"/>
            <a:lumOff val="-2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1F9B7C-83F1-4F3B-809F-65D647AE2E7B}">
      <dsp:nvSpPr>
        <dsp:cNvPr id="0" name=""/>
        <dsp:cNvSpPr/>
      </dsp:nvSpPr>
      <dsp:spPr>
        <a:xfrm rot="10800000">
          <a:off x="1264995" y="2020266"/>
          <a:ext cx="4507727" cy="518361"/>
        </a:xfrm>
        <a:prstGeom prst="homePlate">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管理团队</a:t>
          </a:r>
          <a:endParaRPr lang="zh-CN" altLang="en-US" sz="1800" kern="1200" dirty="0">
            <a:latin typeface="微软雅黑" pitchFamily="34" charset="-122"/>
            <a:ea typeface="微软雅黑" pitchFamily="34" charset="-122"/>
          </a:endParaRPr>
        </a:p>
      </dsp:txBody>
      <dsp:txXfrm rot="10800000">
        <a:off x="1394585" y="2020266"/>
        <a:ext cx="4378137" cy="518361"/>
      </dsp:txXfrm>
    </dsp:sp>
    <dsp:sp modelId="{0FA297F1-0184-4745-8220-2E2FD96E41DD}">
      <dsp:nvSpPr>
        <dsp:cNvPr id="0" name=""/>
        <dsp:cNvSpPr/>
      </dsp:nvSpPr>
      <dsp:spPr>
        <a:xfrm>
          <a:off x="1005814" y="2020266"/>
          <a:ext cx="518361" cy="518361"/>
        </a:xfrm>
        <a:prstGeom prst="ellipse">
          <a:avLst/>
        </a:prstGeom>
        <a:solidFill>
          <a:schemeClr val="accent4">
            <a:tint val="50000"/>
            <a:hueOff val="8585643"/>
            <a:satOff val="-45117"/>
            <a:lumOff val="-32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672992-F460-4A2F-94F8-E8E1AA048B78}">
      <dsp:nvSpPr>
        <dsp:cNvPr id="0" name=""/>
        <dsp:cNvSpPr/>
      </dsp:nvSpPr>
      <dsp:spPr>
        <a:xfrm rot="10800000">
          <a:off x="1264995" y="2693362"/>
          <a:ext cx="4507727" cy="518361"/>
        </a:xfrm>
        <a:prstGeom prst="homePlat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基金要素表</a:t>
          </a:r>
          <a:endParaRPr lang="zh-CN" altLang="en-US" sz="1800" kern="1200" dirty="0">
            <a:latin typeface="微软雅黑" pitchFamily="34" charset="-122"/>
            <a:ea typeface="微软雅黑" pitchFamily="34" charset="-122"/>
          </a:endParaRPr>
        </a:p>
      </dsp:txBody>
      <dsp:txXfrm rot="10800000">
        <a:off x="1394585" y="2693362"/>
        <a:ext cx="4378137" cy="518361"/>
      </dsp:txXfrm>
    </dsp:sp>
    <dsp:sp modelId="{AB1B460D-93AA-4B68-9D95-8FA84701A717}">
      <dsp:nvSpPr>
        <dsp:cNvPr id="0" name=""/>
        <dsp:cNvSpPr/>
      </dsp:nvSpPr>
      <dsp:spPr>
        <a:xfrm>
          <a:off x="1005814" y="2693362"/>
          <a:ext cx="518361" cy="518361"/>
        </a:xfrm>
        <a:prstGeom prst="ellipse">
          <a:avLst/>
        </a:prstGeom>
        <a:solidFill>
          <a:schemeClr val="accent4">
            <a:tint val="50000"/>
            <a:hueOff val="11447524"/>
            <a:satOff val="-60156"/>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9430E-1B2F-41FD-969B-FA6A95EC9B74}">
      <dsp:nvSpPr>
        <dsp:cNvPr id="0" name=""/>
        <dsp:cNvSpPr/>
      </dsp:nvSpPr>
      <dsp:spPr>
        <a:xfrm rot="10800000">
          <a:off x="1264995" y="979"/>
          <a:ext cx="4507727" cy="51836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数字货币市场研判</a:t>
          </a:r>
          <a:endParaRPr lang="zh-CN" altLang="en-US" sz="1800" kern="1200" dirty="0">
            <a:solidFill>
              <a:schemeClr val="bg1"/>
            </a:solidFill>
            <a:latin typeface="微软雅黑" pitchFamily="34" charset="-122"/>
            <a:ea typeface="微软雅黑" pitchFamily="34" charset="-122"/>
          </a:endParaRPr>
        </a:p>
      </dsp:txBody>
      <dsp:txXfrm rot="10800000">
        <a:off x="1394585" y="979"/>
        <a:ext cx="4378137" cy="518361"/>
      </dsp:txXfrm>
    </dsp:sp>
    <dsp:sp modelId="{F1A56283-AD45-4858-A42E-4AE615D8E1B8}">
      <dsp:nvSpPr>
        <dsp:cNvPr id="0" name=""/>
        <dsp:cNvSpPr/>
      </dsp:nvSpPr>
      <dsp:spPr>
        <a:xfrm>
          <a:off x="1005814" y="979"/>
          <a:ext cx="518361" cy="518361"/>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7A9532-9AAE-498D-9D84-4467C8A80482}">
      <dsp:nvSpPr>
        <dsp:cNvPr id="0" name=""/>
        <dsp:cNvSpPr/>
      </dsp:nvSpPr>
      <dsp:spPr>
        <a:xfrm rot="10800000">
          <a:off x="1264995" y="674074"/>
          <a:ext cx="4507727" cy="518361"/>
        </a:xfrm>
        <a:prstGeom prst="homePlate">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量化投资策略与历史业绩</a:t>
          </a:r>
          <a:endParaRPr lang="zh-CN" altLang="en-US" sz="1800" kern="1200" dirty="0">
            <a:solidFill>
              <a:schemeClr val="bg1"/>
            </a:solidFill>
            <a:latin typeface="微软雅黑" pitchFamily="34" charset="-122"/>
            <a:ea typeface="微软雅黑" pitchFamily="34" charset="-122"/>
          </a:endParaRPr>
        </a:p>
      </dsp:txBody>
      <dsp:txXfrm rot="10800000">
        <a:off x="1394585" y="674074"/>
        <a:ext cx="4378137" cy="518361"/>
      </dsp:txXfrm>
    </dsp:sp>
    <dsp:sp modelId="{BC66A914-6E0A-4607-B9EF-80E614AB31E0}">
      <dsp:nvSpPr>
        <dsp:cNvPr id="0" name=""/>
        <dsp:cNvSpPr/>
      </dsp:nvSpPr>
      <dsp:spPr>
        <a:xfrm>
          <a:off x="1005814" y="674074"/>
          <a:ext cx="518361" cy="518361"/>
        </a:xfrm>
        <a:prstGeom prst="ellipse">
          <a:avLst/>
        </a:prstGeom>
        <a:solidFill>
          <a:schemeClr val="accent4">
            <a:tint val="50000"/>
            <a:hueOff val="2861881"/>
            <a:satOff val="-15039"/>
            <a:lumOff val="-1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64DED-711B-4F81-8FF0-17EE49EE2D5A}">
      <dsp:nvSpPr>
        <dsp:cNvPr id="0" name=""/>
        <dsp:cNvSpPr/>
      </dsp:nvSpPr>
      <dsp:spPr>
        <a:xfrm rot="10800000">
          <a:off x="1264995" y="1347170"/>
          <a:ext cx="4507727" cy="518361"/>
        </a:xfrm>
        <a:prstGeom prst="homePlate">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量化交易系统与风控措施</a:t>
          </a:r>
          <a:endParaRPr lang="zh-CN" altLang="en-US" sz="1800" kern="1200" dirty="0">
            <a:solidFill>
              <a:schemeClr val="bg1"/>
            </a:solidFill>
            <a:latin typeface="微软雅黑" pitchFamily="34" charset="-122"/>
            <a:ea typeface="微软雅黑" pitchFamily="34" charset="-122"/>
          </a:endParaRPr>
        </a:p>
      </dsp:txBody>
      <dsp:txXfrm rot="10800000">
        <a:off x="1394585" y="1347170"/>
        <a:ext cx="4378137" cy="518361"/>
      </dsp:txXfrm>
    </dsp:sp>
    <dsp:sp modelId="{5D9D8377-1EB3-4758-AF41-9B7C6869C69F}">
      <dsp:nvSpPr>
        <dsp:cNvPr id="0" name=""/>
        <dsp:cNvSpPr/>
      </dsp:nvSpPr>
      <dsp:spPr>
        <a:xfrm>
          <a:off x="1005814" y="1347170"/>
          <a:ext cx="518361" cy="518361"/>
        </a:xfrm>
        <a:prstGeom prst="ellipse">
          <a:avLst/>
        </a:prstGeom>
        <a:solidFill>
          <a:schemeClr val="accent4">
            <a:tint val="50000"/>
            <a:hueOff val="5723762"/>
            <a:satOff val="-30078"/>
            <a:lumOff val="-2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1F9B7C-83F1-4F3B-809F-65D647AE2E7B}">
      <dsp:nvSpPr>
        <dsp:cNvPr id="0" name=""/>
        <dsp:cNvSpPr/>
      </dsp:nvSpPr>
      <dsp:spPr>
        <a:xfrm rot="10800000">
          <a:off x="1264995" y="2020266"/>
          <a:ext cx="4507727" cy="518361"/>
        </a:xfrm>
        <a:prstGeom prst="homePlate">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管理团队</a:t>
          </a:r>
          <a:endParaRPr lang="zh-CN" altLang="en-US" sz="1800" kern="1200" dirty="0">
            <a:solidFill>
              <a:schemeClr val="tx1"/>
            </a:solidFill>
            <a:latin typeface="微软雅黑" pitchFamily="34" charset="-122"/>
            <a:ea typeface="微软雅黑" pitchFamily="34" charset="-122"/>
          </a:endParaRPr>
        </a:p>
      </dsp:txBody>
      <dsp:txXfrm rot="10800000">
        <a:off x="1394585" y="2020266"/>
        <a:ext cx="4378137" cy="518361"/>
      </dsp:txXfrm>
    </dsp:sp>
    <dsp:sp modelId="{0FA297F1-0184-4745-8220-2E2FD96E41DD}">
      <dsp:nvSpPr>
        <dsp:cNvPr id="0" name=""/>
        <dsp:cNvSpPr/>
      </dsp:nvSpPr>
      <dsp:spPr>
        <a:xfrm>
          <a:off x="1005814" y="2020266"/>
          <a:ext cx="518361" cy="518361"/>
        </a:xfrm>
        <a:prstGeom prst="ellipse">
          <a:avLst/>
        </a:prstGeom>
        <a:solidFill>
          <a:schemeClr val="accent4">
            <a:tint val="50000"/>
            <a:hueOff val="8585643"/>
            <a:satOff val="-45117"/>
            <a:lumOff val="-32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672992-F460-4A2F-94F8-E8E1AA048B78}">
      <dsp:nvSpPr>
        <dsp:cNvPr id="0" name=""/>
        <dsp:cNvSpPr/>
      </dsp:nvSpPr>
      <dsp:spPr>
        <a:xfrm rot="10800000">
          <a:off x="1264995" y="2693362"/>
          <a:ext cx="4507727" cy="518361"/>
        </a:xfrm>
        <a:prstGeom prst="homePlat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基金要素表</a:t>
          </a:r>
          <a:endParaRPr lang="zh-CN" altLang="en-US" sz="1800" kern="1200" dirty="0">
            <a:latin typeface="微软雅黑" pitchFamily="34" charset="-122"/>
            <a:ea typeface="微软雅黑" pitchFamily="34" charset="-122"/>
          </a:endParaRPr>
        </a:p>
      </dsp:txBody>
      <dsp:txXfrm rot="10800000">
        <a:off x="1394585" y="2693362"/>
        <a:ext cx="4378137" cy="518361"/>
      </dsp:txXfrm>
    </dsp:sp>
    <dsp:sp modelId="{AB1B460D-93AA-4B68-9D95-8FA84701A717}">
      <dsp:nvSpPr>
        <dsp:cNvPr id="0" name=""/>
        <dsp:cNvSpPr/>
      </dsp:nvSpPr>
      <dsp:spPr>
        <a:xfrm>
          <a:off x="1005814" y="2693362"/>
          <a:ext cx="518361" cy="518361"/>
        </a:xfrm>
        <a:prstGeom prst="ellipse">
          <a:avLst/>
        </a:prstGeom>
        <a:solidFill>
          <a:schemeClr val="accent4">
            <a:tint val="50000"/>
            <a:hueOff val="11447524"/>
            <a:satOff val="-60156"/>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9430E-1B2F-41FD-969B-FA6A95EC9B74}">
      <dsp:nvSpPr>
        <dsp:cNvPr id="0" name=""/>
        <dsp:cNvSpPr/>
      </dsp:nvSpPr>
      <dsp:spPr>
        <a:xfrm rot="10800000">
          <a:off x="1264995" y="979"/>
          <a:ext cx="4507727" cy="51836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数字货币市场研判</a:t>
          </a:r>
          <a:endParaRPr lang="zh-CN" altLang="en-US" sz="1800" kern="1200" dirty="0">
            <a:solidFill>
              <a:schemeClr val="bg1"/>
            </a:solidFill>
            <a:latin typeface="微软雅黑" pitchFamily="34" charset="-122"/>
            <a:ea typeface="微软雅黑" pitchFamily="34" charset="-122"/>
          </a:endParaRPr>
        </a:p>
      </dsp:txBody>
      <dsp:txXfrm rot="10800000">
        <a:off x="1394585" y="979"/>
        <a:ext cx="4378137" cy="518361"/>
      </dsp:txXfrm>
    </dsp:sp>
    <dsp:sp modelId="{F1A56283-AD45-4858-A42E-4AE615D8E1B8}">
      <dsp:nvSpPr>
        <dsp:cNvPr id="0" name=""/>
        <dsp:cNvSpPr/>
      </dsp:nvSpPr>
      <dsp:spPr>
        <a:xfrm>
          <a:off x="1005814" y="979"/>
          <a:ext cx="518361" cy="518361"/>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7A9532-9AAE-498D-9D84-4467C8A80482}">
      <dsp:nvSpPr>
        <dsp:cNvPr id="0" name=""/>
        <dsp:cNvSpPr/>
      </dsp:nvSpPr>
      <dsp:spPr>
        <a:xfrm rot="10800000">
          <a:off x="1264995" y="674074"/>
          <a:ext cx="4507727" cy="518361"/>
        </a:xfrm>
        <a:prstGeom prst="homePlate">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量化投资策略与历史业绩</a:t>
          </a:r>
          <a:endParaRPr lang="zh-CN" altLang="en-US" sz="1800" kern="1200" dirty="0">
            <a:solidFill>
              <a:schemeClr val="bg1"/>
            </a:solidFill>
            <a:latin typeface="微软雅黑" pitchFamily="34" charset="-122"/>
            <a:ea typeface="微软雅黑" pitchFamily="34" charset="-122"/>
          </a:endParaRPr>
        </a:p>
      </dsp:txBody>
      <dsp:txXfrm rot="10800000">
        <a:off x="1394585" y="674074"/>
        <a:ext cx="4378137" cy="518361"/>
      </dsp:txXfrm>
    </dsp:sp>
    <dsp:sp modelId="{BC66A914-6E0A-4607-B9EF-80E614AB31E0}">
      <dsp:nvSpPr>
        <dsp:cNvPr id="0" name=""/>
        <dsp:cNvSpPr/>
      </dsp:nvSpPr>
      <dsp:spPr>
        <a:xfrm>
          <a:off x="1005814" y="674074"/>
          <a:ext cx="518361" cy="518361"/>
        </a:xfrm>
        <a:prstGeom prst="ellipse">
          <a:avLst/>
        </a:prstGeom>
        <a:solidFill>
          <a:schemeClr val="accent4">
            <a:tint val="50000"/>
            <a:hueOff val="2861881"/>
            <a:satOff val="-15039"/>
            <a:lumOff val="-1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64DED-711B-4F81-8FF0-17EE49EE2D5A}">
      <dsp:nvSpPr>
        <dsp:cNvPr id="0" name=""/>
        <dsp:cNvSpPr/>
      </dsp:nvSpPr>
      <dsp:spPr>
        <a:xfrm rot="10800000">
          <a:off x="1264995" y="1347170"/>
          <a:ext cx="4507727" cy="518361"/>
        </a:xfrm>
        <a:prstGeom prst="homePlate">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量化交易系统与风控措施</a:t>
          </a:r>
          <a:endParaRPr lang="zh-CN" altLang="en-US" sz="1800" kern="1200" dirty="0">
            <a:solidFill>
              <a:schemeClr val="bg1"/>
            </a:solidFill>
            <a:latin typeface="微软雅黑" pitchFamily="34" charset="-122"/>
            <a:ea typeface="微软雅黑" pitchFamily="34" charset="-122"/>
          </a:endParaRPr>
        </a:p>
      </dsp:txBody>
      <dsp:txXfrm rot="10800000">
        <a:off x="1394585" y="1347170"/>
        <a:ext cx="4378137" cy="518361"/>
      </dsp:txXfrm>
    </dsp:sp>
    <dsp:sp modelId="{5D9D8377-1EB3-4758-AF41-9B7C6869C69F}">
      <dsp:nvSpPr>
        <dsp:cNvPr id="0" name=""/>
        <dsp:cNvSpPr/>
      </dsp:nvSpPr>
      <dsp:spPr>
        <a:xfrm>
          <a:off x="1005814" y="1347170"/>
          <a:ext cx="518361" cy="518361"/>
        </a:xfrm>
        <a:prstGeom prst="ellipse">
          <a:avLst/>
        </a:prstGeom>
        <a:solidFill>
          <a:schemeClr val="accent4">
            <a:tint val="50000"/>
            <a:hueOff val="5723762"/>
            <a:satOff val="-30078"/>
            <a:lumOff val="-2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1F9B7C-83F1-4F3B-809F-65D647AE2E7B}">
      <dsp:nvSpPr>
        <dsp:cNvPr id="0" name=""/>
        <dsp:cNvSpPr/>
      </dsp:nvSpPr>
      <dsp:spPr>
        <a:xfrm rot="10800000">
          <a:off x="1264995" y="2020266"/>
          <a:ext cx="4507727" cy="518361"/>
        </a:xfrm>
        <a:prstGeom prst="homePlate">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itchFamily="34" charset="-122"/>
              <a:ea typeface="微软雅黑" pitchFamily="34" charset="-122"/>
            </a:rPr>
            <a:t>管理团队</a:t>
          </a:r>
          <a:endParaRPr lang="zh-CN" altLang="en-US" sz="1800" kern="1200" dirty="0">
            <a:solidFill>
              <a:schemeClr val="bg1"/>
            </a:solidFill>
            <a:latin typeface="微软雅黑" pitchFamily="34" charset="-122"/>
            <a:ea typeface="微软雅黑" pitchFamily="34" charset="-122"/>
          </a:endParaRPr>
        </a:p>
      </dsp:txBody>
      <dsp:txXfrm rot="10800000">
        <a:off x="1394585" y="2020266"/>
        <a:ext cx="4378137" cy="518361"/>
      </dsp:txXfrm>
    </dsp:sp>
    <dsp:sp modelId="{0FA297F1-0184-4745-8220-2E2FD96E41DD}">
      <dsp:nvSpPr>
        <dsp:cNvPr id="0" name=""/>
        <dsp:cNvSpPr/>
      </dsp:nvSpPr>
      <dsp:spPr>
        <a:xfrm>
          <a:off x="1005814" y="2020266"/>
          <a:ext cx="518361" cy="518361"/>
        </a:xfrm>
        <a:prstGeom prst="ellipse">
          <a:avLst/>
        </a:prstGeom>
        <a:solidFill>
          <a:schemeClr val="accent4">
            <a:tint val="50000"/>
            <a:hueOff val="8585643"/>
            <a:satOff val="-45117"/>
            <a:lumOff val="-32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672992-F460-4A2F-94F8-E8E1AA048B78}">
      <dsp:nvSpPr>
        <dsp:cNvPr id="0" name=""/>
        <dsp:cNvSpPr/>
      </dsp:nvSpPr>
      <dsp:spPr>
        <a:xfrm rot="10800000">
          <a:off x="1264995" y="2693362"/>
          <a:ext cx="4507727" cy="518361"/>
        </a:xfrm>
        <a:prstGeom prst="homePlat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583" tIns="68580" rIns="128016"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基金要素表</a:t>
          </a:r>
          <a:endParaRPr lang="zh-CN" altLang="en-US" sz="1800" kern="1200" dirty="0">
            <a:solidFill>
              <a:schemeClr val="tx1"/>
            </a:solidFill>
            <a:latin typeface="微软雅黑" pitchFamily="34" charset="-122"/>
            <a:ea typeface="微软雅黑" pitchFamily="34" charset="-122"/>
          </a:endParaRPr>
        </a:p>
      </dsp:txBody>
      <dsp:txXfrm rot="10800000">
        <a:off x="1394585" y="2693362"/>
        <a:ext cx="4378137" cy="518361"/>
      </dsp:txXfrm>
    </dsp:sp>
    <dsp:sp modelId="{AB1B460D-93AA-4B68-9D95-8FA84701A717}">
      <dsp:nvSpPr>
        <dsp:cNvPr id="0" name=""/>
        <dsp:cNvSpPr/>
      </dsp:nvSpPr>
      <dsp:spPr>
        <a:xfrm>
          <a:off x="1005814" y="2693362"/>
          <a:ext cx="518361" cy="518361"/>
        </a:xfrm>
        <a:prstGeom prst="ellipse">
          <a:avLst/>
        </a:prstGeom>
        <a:solidFill>
          <a:schemeClr val="accent4">
            <a:tint val="50000"/>
            <a:hueOff val="11447524"/>
            <a:satOff val="-60156"/>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Master" Target="../slideMasters/slideMaster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3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image" Target="../media/image37.png"/><Relationship Id="rId1" Type="http://schemas.openxmlformats.org/officeDocument/2006/relationships/slideMaster" Target="../slideMasters/slideMaster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image" Target="../media/image37.png"/><Relationship Id="rId1" Type="http://schemas.openxmlformats.org/officeDocument/2006/relationships/slideMaster" Target="../slideMasters/slideMaster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9923" y="1765021"/>
            <a:ext cx="69038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4681" y="1749544"/>
            <a:ext cx="69990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4584" y="1765021"/>
            <a:ext cx="688002" cy="68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62588" y="1749544"/>
            <a:ext cx="69871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61303" y="1749544"/>
            <a:ext cx="69871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60018" y="1757877"/>
            <a:ext cx="69990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8175" y="3411142"/>
            <a:ext cx="626106" cy="37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5443" y="3392093"/>
            <a:ext cx="57968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18626" y="3829052"/>
            <a:ext cx="309482" cy="18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35062" y="3419476"/>
            <a:ext cx="23687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09010" y="3860009"/>
            <a:ext cx="116651" cy="7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132" y="3263506"/>
            <a:ext cx="57968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06819" y="3562352"/>
            <a:ext cx="872501"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54269" y="3651649"/>
            <a:ext cx="1083187" cy="67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18194" y="3334944"/>
            <a:ext cx="659435" cy="40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70729" y="3759995"/>
            <a:ext cx="30829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25226" y="3164682"/>
            <a:ext cx="30829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10486" y="3381377"/>
            <a:ext cx="1002245" cy="67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32952" y="3344467"/>
            <a:ext cx="258299" cy="17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511159" y="3618312"/>
            <a:ext cx="415420" cy="27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934913" y="3421856"/>
            <a:ext cx="21306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234870" y="3675462"/>
            <a:ext cx="166644" cy="11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612283" y="2758769"/>
            <a:ext cx="5919437" cy="670322"/>
          </a:xfrm>
        </p:spPr>
        <p:txBody>
          <a:bodyPr/>
          <a:lstStyle>
            <a:lvl1pPr algn="ctr">
              <a:defRPr sz="4800" b="1" baseline="0">
                <a:solidFill>
                  <a:schemeClr val="bg1"/>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1609838" y="3568304"/>
            <a:ext cx="5924324" cy="397668"/>
          </a:xfrm>
        </p:spPr>
        <p:txBody>
          <a:bodyPr/>
          <a:lstStyle>
            <a:lvl1pPr marL="0" indent="0" algn="ctr">
              <a:buFontTx/>
              <a:buNone/>
              <a:defRPr baseline="0">
                <a:solidFill>
                  <a:schemeClr val="bg1"/>
                </a:solidFill>
              </a:defRPr>
            </a:lvl1pPr>
          </a:lstStyle>
          <a:p>
            <a:pPr lvl="0"/>
            <a:r>
              <a:rPr lang="zh-CN" altLang="en-US" noProof="0" smtClean="0"/>
              <a:t>单击此处编辑母版副标题样式</a:t>
            </a:r>
            <a:endParaRPr lang="zh-CN" altLang="en-US" noProof="0" dirty="0" smtClean="0"/>
          </a:p>
        </p:txBody>
      </p:sp>
      <p:sp>
        <p:nvSpPr>
          <p:cNvPr id="27" name="Rectangle 4"/>
          <p:cNvSpPr>
            <a:spLocks noGrp="1" noChangeArrowheads="1"/>
          </p:cNvSpPr>
          <p:nvPr>
            <p:ph type="dt" sz="half" idx="10"/>
          </p:nvPr>
        </p:nvSpPr>
        <p:spPr/>
        <p:txBody>
          <a:bodyPr/>
          <a:lstStyle>
            <a:lvl1pPr>
              <a:defRPr baseline="0" smtClean="0"/>
            </a:lvl1pPr>
          </a:lstStyle>
          <a:p>
            <a:fld id="{FAB2A26D-329B-4BC4-96B4-9E4B4D1D98F6}" type="datetimeFigureOut">
              <a:rPr lang="zh-CN" altLang="en-US" smtClean="0"/>
              <a:pPr/>
              <a:t>2018/4/24</a:t>
            </a:fld>
            <a:endParaRPr lang="zh-CN" altLang="en-US"/>
          </a:p>
        </p:txBody>
      </p:sp>
      <p:sp>
        <p:nvSpPr>
          <p:cNvPr id="28" name="Rectangle 5"/>
          <p:cNvSpPr>
            <a:spLocks noGrp="1" noChangeArrowheads="1"/>
          </p:cNvSpPr>
          <p:nvPr>
            <p:ph type="ftr" sz="quarter" idx="11"/>
          </p:nvPr>
        </p:nvSpPr>
        <p:spPr/>
        <p:txBody>
          <a:bodyPr/>
          <a:lstStyle>
            <a:lvl1pPr>
              <a:defRPr baseline="0" smtClean="0"/>
            </a:lvl1pPr>
          </a:lstStyle>
          <a:p>
            <a:endParaRPr lang="zh-CN" altLang="en-US"/>
          </a:p>
        </p:txBody>
      </p:sp>
      <p:sp>
        <p:nvSpPr>
          <p:cNvPr id="29" name="Rectangle 6"/>
          <p:cNvSpPr>
            <a:spLocks noGrp="1" noChangeArrowheads="1"/>
          </p:cNvSpPr>
          <p:nvPr>
            <p:ph type="sldNum" sz="quarter" idx="12"/>
          </p:nvPr>
        </p:nvSpPr>
        <p:spPr/>
        <p:txBody>
          <a:bodyPr/>
          <a:lstStyle>
            <a:lvl1pPr>
              <a:defRPr baseline="0" smtClean="0"/>
            </a:lvl1pPr>
          </a:lstStyle>
          <a:p>
            <a:fld id="{F1B1CBFB-8D41-476D-91F5-0E5E9818C9CC}" type="slidenum">
              <a:rPr lang="zh-CN" altLang="en-US" smtClean="0"/>
              <a:pPr/>
              <a:t>‹#›</a:t>
            </a:fld>
            <a:endParaRPr lang="zh-CN" altLang="en-US"/>
          </a:p>
        </p:txBody>
      </p:sp>
      <p:pic>
        <p:nvPicPr>
          <p:cNvPr id="3" name="图片 2"/>
          <p:cNvPicPr>
            <a:picLocks noChangeAspect="1"/>
          </p:cNvPicPr>
          <p:nvPr/>
        </p:nvPicPr>
        <p:blipFill rotWithShape="1">
          <a:blip r:embed="rId22" cstate="print">
            <a:extLst>
              <a:ext uri="{28A0092B-C50C-407E-A947-70E740481C1C}">
                <a14:useLocalDpi xmlns:a14="http://schemas.microsoft.com/office/drawing/2010/main" val="0"/>
              </a:ext>
            </a:extLst>
          </a:blip>
          <a:srcRect l="9457" t="10284" r="6608" b="40575"/>
          <a:stretch/>
        </p:blipFill>
        <p:spPr>
          <a:xfrm>
            <a:off x="3346505" y="43960"/>
            <a:ext cx="2032706" cy="620438"/>
          </a:xfrm>
          <a:prstGeom prst="rect">
            <a:avLst/>
          </a:prstGeom>
        </p:spPr>
      </p:pic>
    </p:spTree>
    <p:extLst>
      <p:ext uri="{BB962C8B-B14F-4D97-AF65-F5344CB8AC3E}">
        <p14:creationId xmlns:p14="http://schemas.microsoft.com/office/powerpoint/2010/main" val="363362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628650" y="1369218"/>
            <a:ext cx="3886200" cy="3263504"/>
          </a:xfrm>
        </p:spPr>
        <p:txBody>
          <a:body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4" name="内容占位符 3"/>
          <p:cNvSpPr>
            <a:spLocks noGrp="1"/>
          </p:cNvSpPr>
          <p:nvPr>
            <p:ph sz="half" idx="2"/>
          </p:nvPr>
        </p:nvSpPr>
        <p:spPr>
          <a:xfrm>
            <a:off x="4629150" y="1369218"/>
            <a:ext cx="3886200" cy="3263504"/>
          </a:xfrm>
        </p:spPr>
        <p:txBody>
          <a:body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5" name="日期占位符 4"/>
          <p:cNvSpPr>
            <a:spLocks noGrp="1"/>
          </p:cNvSpPr>
          <p:nvPr>
            <p:ph type="dt" sz="half" idx="10"/>
          </p:nvPr>
        </p:nvSpPr>
        <p:spPr/>
        <p:txBody>
          <a:bodyPr/>
          <a:lstStyle/>
          <a:p>
            <a:r>
              <a:rPr lang="en-US" altLang="zh-CN" smtClean="0"/>
              <a:t>2017/01/07</a:t>
            </a:r>
            <a:endParaRPr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r>
              <a:rPr lang="en-US" altLang="zh-CN" smtClean="0"/>
              <a:t>2017</a:t>
            </a:r>
            <a:r>
              <a:rPr lang="zh-CN" altLang="en-US" smtClean="0"/>
              <a:t>年投资机会分析</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5"/>
            <a:ext cx="7886700" cy="994172"/>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5" name="文本占位符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29153" y="1878806"/>
            <a:ext cx="3887391" cy="2763441"/>
          </a:xfrm>
        </p:spPr>
        <p:txBody>
          <a:body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7" name="日期占位符 6"/>
          <p:cNvSpPr>
            <a:spLocks noGrp="1"/>
          </p:cNvSpPr>
          <p:nvPr>
            <p:ph type="dt" sz="half" idx="10"/>
          </p:nvPr>
        </p:nvSpPr>
        <p:spPr/>
        <p:txBody>
          <a:bodyPr/>
          <a:lstStyle/>
          <a:p>
            <a:fld id="{065FD7BB-5901-4007-AB23-C94A5306EAEB}" type="datetimeFigureOut">
              <a:rPr lang="zh-CN" altLang="en-US" smtClean="0"/>
              <a:pPr/>
              <a:t>2018/4/24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B6796E80-E578-4947-8470-9B32F9984E11}" type="slidenum">
              <a:rPr lang="zh-CN" altLang="en-US" smtClean="0"/>
              <a:pPr/>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单击图标添加图片</a:t>
            </a:r>
            <a:endParaRPr kumimoji="1"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4" name="日期占位符 3"/>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3"/>
            <a:ext cx="1971675" cy="4358879"/>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628653" y="273843"/>
            <a:ext cx="5800725" cy="4358879"/>
          </a:xfrm>
        </p:spPr>
        <p:txBody>
          <a:bodyPr vert="eaVert"/>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4" name="日期占位符 3"/>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2" descr="C:\Users\iamisis\Desktop\崔老师的PPT\bghome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9922" y="1765021"/>
            <a:ext cx="69038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4680" y="1749543"/>
            <a:ext cx="69990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4584" y="1765020"/>
            <a:ext cx="688002" cy="68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62587" y="1749543"/>
            <a:ext cx="69871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61302" y="1749543"/>
            <a:ext cx="69871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60017" y="1757877"/>
            <a:ext cx="699905" cy="69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8175" y="3411141"/>
            <a:ext cx="626106" cy="37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25443" y="3392092"/>
            <a:ext cx="57968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descr="PPECLOGO-eff-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18626" y="3829051"/>
            <a:ext cx="309482" cy="18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PPECLOGO-eff-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35061" y="3419476"/>
            <a:ext cx="23687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09009" y="3860008"/>
            <a:ext cx="116651" cy="7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8"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132" y="3263505"/>
            <a:ext cx="579684"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descr="PPECLOGO-eff-5-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06818" y="3562351"/>
            <a:ext cx="872501"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0" descr="PPECLOGO-eff-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54268" y="3651649"/>
            <a:ext cx="1083187" cy="67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descr="PPECLOGO-eff-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18193" y="3334943"/>
            <a:ext cx="659435" cy="40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2"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70729" y="3759994"/>
            <a:ext cx="30829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3"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25226" y="3164682"/>
            <a:ext cx="30829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4" descr="PPECLOGO-eff2-1-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10485" y="3381376"/>
            <a:ext cx="1002245" cy="67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5" descr="PPECLOGO-eff2-1-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32951" y="3344466"/>
            <a:ext cx="258299" cy="17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6" descr="PPECLOGO-eff2-1-4"/>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511159" y="3618311"/>
            <a:ext cx="415420" cy="27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7" descr="PPECLOGO-eff2-1-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934912" y="3421856"/>
            <a:ext cx="21306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8" descr="PPECLOGO-eff2-1-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234870" y="3675461"/>
            <a:ext cx="166644" cy="11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4"/>
          <p:cNvSpPr txBox="1">
            <a:spLocks noChangeArrowheads="1"/>
          </p:cNvSpPr>
          <p:nvPr/>
        </p:nvSpPr>
        <p:spPr>
          <a:xfrm>
            <a:off x="457082" y="4772978"/>
            <a:ext cx="2134235" cy="357188"/>
          </a:xfrm>
          <a:prstGeom prst="rect">
            <a:avLst/>
          </a:prstGeom>
        </p:spPr>
        <p:txBody>
          <a:bodyPr vert="horz" lIns="68580" tIns="34290" rIns="68580" bIns="34290" rtlCol="0" anchor="ctr"/>
          <a:lstStyle>
            <a:defPPr>
              <a:defRPr lang="zh-CN"/>
            </a:defPPr>
            <a:lvl1pPr marL="0" algn="l" defTabSz="914400" rtl="0" eaLnBrk="1" latinLnBrk="0" hangingPunct="1">
              <a:defRPr sz="1200" kern="1200" baseline="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D2AB3-A612-4A29-880B-50C613FC6E87}" type="datetimeFigureOut">
              <a:rPr lang="zh-CN" altLang="en-US" smtClean="0"/>
              <a:pPr/>
              <a:t>2018/4/24</a:t>
            </a:fld>
            <a:endParaRPr lang="zh-CN" altLang="en-US"/>
          </a:p>
        </p:txBody>
      </p:sp>
      <p:sp>
        <p:nvSpPr>
          <p:cNvPr id="33" name="Rectangle 6"/>
          <p:cNvSpPr txBox="1">
            <a:spLocks noChangeArrowheads="1"/>
          </p:cNvSpPr>
          <p:nvPr/>
        </p:nvSpPr>
        <p:spPr>
          <a:xfrm>
            <a:off x="6552686" y="4772978"/>
            <a:ext cx="2134234" cy="357188"/>
          </a:xfrm>
          <a:prstGeom prst="rect">
            <a:avLst/>
          </a:prstGeom>
        </p:spPr>
        <p:txBody>
          <a:bodyPr vert="horz" lIns="68580" tIns="34290" rIns="68580" bIns="34290" rtlCol="0" anchor="ctr"/>
          <a:lstStyle>
            <a:defPPr>
              <a:defRPr lang="zh-CN"/>
            </a:defPPr>
            <a:lvl1pPr marL="0" algn="r" defTabSz="914400" rtl="0" eaLnBrk="1" latinLnBrk="0" hangingPunct="1">
              <a:defRPr sz="1200" kern="1200" baseline="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F30C854-831C-4380-8387-CF80085806B2}" type="slidenum">
              <a:rPr lang="zh-CN" altLang="en-US" smtClean="0"/>
              <a:pPr/>
              <a:t>‹#›</a:t>
            </a:fld>
            <a:endParaRPr lang="zh-CN" altLang="en-US"/>
          </a:p>
        </p:txBody>
      </p:sp>
      <p:pic>
        <p:nvPicPr>
          <p:cNvPr id="34" name="图片 3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247456" y="-9757"/>
            <a:ext cx="2649089" cy="955409"/>
          </a:xfrm>
          <a:prstGeom prst="rect">
            <a:avLst/>
          </a:prstGeom>
        </p:spPr>
      </p:pic>
      <p:sp>
        <p:nvSpPr>
          <p:cNvPr id="2" name="标题 1"/>
          <p:cNvSpPr>
            <a:spLocks noGrp="1"/>
          </p:cNvSpPr>
          <p:nvPr>
            <p:ph type="ctrTitle"/>
          </p:nvPr>
        </p:nvSpPr>
        <p:spPr>
          <a:xfrm>
            <a:off x="1143000" y="3954064"/>
            <a:ext cx="6858000" cy="509589"/>
          </a:xfrm>
        </p:spPr>
        <p:txBody>
          <a:bodyPr anchor="b">
            <a:normAutofit/>
          </a:bodyPr>
          <a:lstStyle>
            <a:lvl1pPr algn="ctr">
              <a:defRPr lang="zh-CN" altLang="en-US" sz="1800"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2701528"/>
            <a:ext cx="6858000" cy="1241822"/>
          </a:xfrm>
        </p:spPr>
        <p:txBody>
          <a:bodyPr anchor="ctr">
            <a:normAutofit/>
          </a:bodyPr>
          <a:lstStyle>
            <a:lvl1pPr marL="0" indent="0" algn="ctr">
              <a:buNone/>
              <a:defRPr lang="zh-CN" altLang="en-US" sz="3600" b="0" kern="1200" baseline="0" dirty="0">
                <a:solidFill>
                  <a:schemeClr val="bg1"/>
                </a:solidFill>
                <a:latin typeface="微软雅黑" panose="020B0503020204020204" pitchFamily="34" charset="-122"/>
                <a:ea typeface="微软雅黑" panose="020B0503020204020204" pitchFamily="34" charset="-122"/>
                <a:cs typeface="+mj-cs"/>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5250334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605734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baseline="0">
                <a:solidFill>
                  <a:schemeClr val="tx1"/>
                </a:solidFill>
              </a:defRPr>
            </a:lvl1pPr>
            <a:lvl2pPr marL="356870" indent="-285750">
              <a:buFont typeface="Wingdings" panose="05000000000000000000" pitchFamily="2" charset="2"/>
              <a:buChar char=""/>
              <a:defRPr sz="2000" baseline="0"/>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p:txBody>
          <a:bodyPr/>
          <a:lstStyle>
            <a:lvl1pPr>
              <a:defRPr baseline="0"/>
            </a:lvl1pPr>
          </a:lstStyle>
          <a:p>
            <a:fld id="{FAB2A26D-329B-4BC4-96B4-9E4B4D1D98F6}" type="datetimeFigureOut">
              <a:rPr lang="zh-CN" altLang="en-US" smtClean="0"/>
              <a:pPr/>
              <a:t>2018/4/24</a:t>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a:p>
        </p:txBody>
      </p:sp>
      <p:sp>
        <p:nvSpPr>
          <p:cNvPr id="6" name="Rectangle 6"/>
          <p:cNvSpPr>
            <a:spLocks noGrp="1" noChangeArrowheads="1"/>
          </p:cNvSpPr>
          <p:nvPr>
            <p:ph type="sldNum" sz="quarter" idx="12"/>
          </p:nvPr>
        </p:nvSpPr>
        <p:spPr/>
        <p:txBody>
          <a:bodyPr/>
          <a:lstStyle>
            <a:lvl1pPr>
              <a:defRPr baseline="0"/>
            </a:lvl1p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2075936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2434702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3326405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901056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3339745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925079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20290819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4021400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1082391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B2A26D-329B-4BC4-96B4-9E4B4D1D98F6}"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3692893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目录空白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F63CD3-05A1-47FA-929B-9EEB74208328}" type="slidenum">
              <a:rPr lang="zh-CN" altLang="en-US" smtClean="0"/>
              <a:pPr/>
              <a:t>‹#›</a:t>
            </a:fld>
            <a:endParaRPr lang="zh-CN" altLang="en-US"/>
          </a:p>
        </p:txBody>
      </p:sp>
      <p:sp>
        <p:nvSpPr>
          <p:cNvPr id="6" name="文本占位符 8"/>
          <p:cNvSpPr>
            <a:spLocks noGrp="1"/>
          </p:cNvSpPr>
          <p:nvPr>
            <p:ph type="body" sz="quarter" idx="13" hasCustomPrompt="1"/>
          </p:nvPr>
        </p:nvSpPr>
        <p:spPr>
          <a:xfrm>
            <a:off x="467544" y="136317"/>
            <a:ext cx="8219256"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单击此处添加标题</a:t>
            </a:r>
          </a:p>
        </p:txBody>
      </p:sp>
    </p:spTree>
    <p:extLst>
      <p:ext uri="{BB962C8B-B14F-4D97-AF65-F5344CB8AC3E}">
        <p14:creationId xmlns:p14="http://schemas.microsoft.com/office/powerpoint/2010/main" val="407281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2419200" y="2075448"/>
            <a:ext cx="4471200" cy="708253"/>
          </a:xfrm>
        </p:spPr>
        <p:txBody>
          <a:bodyPr anchor="b"/>
          <a:lstStyle>
            <a:lvl1pPr>
              <a:defRPr sz="60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419200" y="2838460"/>
            <a:ext cx="5485548" cy="1113915"/>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smtClean="0"/>
            </a:lvl1pPr>
          </a:lstStyle>
          <a:p>
            <a:fld id="{FAB2A26D-329B-4BC4-96B4-9E4B4D1D98F6}" type="datetimeFigureOut">
              <a:rPr lang="zh-CN" altLang="en-US" smtClean="0"/>
              <a:pPr/>
              <a:t>2018/4/24</a:t>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159349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目录样式1">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F63CD3-05A1-47FA-929B-9EEB74208328}" type="slidenum">
              <a:rPr lang="zh-CN" altLang="en-US" smtClean="0"/>
              <a:pPr/>
              <a:t>‹#›</a:t>
            </a:fld>
            <a:endParaRPr lang="zh-CN" altLang="en-US"/>
          </a:p>
        </p:txBody>
      </p:sp>
      <p:sp>
        <p:nvSpPr>
          <p:cNvPr id="7" name="文本框 1"/>
          <p:cNvSpPr txBox="1"/>
          <p:nvPr/>
        </p:nvSpPr>
        <p:spPr>
          <a:xfrm>
            <a:off x="481687" y="1241310"/>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latin typeface="微软雅黑" panose="020B0503020204020204" pitchFamily="34" charset="-122"/>
                <a:ea typeface="微软雅黑" panose="020B0503020204020204" pitchFamily="34" charset="-122"/>
              </a:rPr>
              <a:t>一 </a:t>
            </a:r>
            <a:r>
              <a:rPr lang="en-US" altLang="zh-CN" sz="2000" b="1" dirty="0" smtClean="0">
                <a:latin typeface="微软雅黑" panose="020B0503020204020204" pitchFamily="34" charset="-122"/>
                <a:ea typeface="微软雅黑" panose="020B0503020204020204" pitchFamily="34" charset="-122"/>
              </a:rPr>
              <a:t>.</a:t>
            </a:r>
          </a:p>
        </p:txBody>
      </p:sp>
      <p:sp>
        <p:nvSpPr>
          <p:cNvPr id="8" name="文本框 28"/>
          <p:cNvSpPr txBox="1"/>
          <p:nvPr/>
        </p:nvSpPr>
        <p:spPr>
          <a:xfrm>
            <a:off x="481687" y="1693923"/>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latin typeface="微软雅黑" panose="020B0503020204020204" pitchFamily="34" charset="-122"/>
                <a:ea typeface="微软雅黑" panose="020B0503020204020204" pitchFamily="34" charset="-122"/>
              </a:rPr>
              <a:t>二 </a:t>
            </a:r>
            <a:r>
              <a:rPr lang="en-US" altLang="zh-CN" sz="2000" b="1" dirty="0" smtClean="0">
                <a:latin typeface="微软雅黑" panose="020B0503020204020204" pitchFamily="34" charset="-122"/>
                <a:ea typeface="微软雅黑" panose="020B0503020204020204" pitchFamily="34" charset="-122"/>
              </a:rPr>
              <a:t>.</a:t>
            </a:r>
          </a:p>
        </p:txBody>
      </p:sp>
      <p:sp>
        <p:nvSpPr>
          <p:cNvPr id="9" name="文本框 30"/>
          <p:cNvSpPr txBox="1"/>
          <p:nvPr/>
        </p:nvSpPr>
        <p:spPr>
          <a:xfrm>
            <a:off x="481687" y="2147884"/>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latin typeface="微软雅黑" panose="020B0503020204020204" pitchFamily="34" charset="-122"/>
                <a:ea typeface="微软雅黑" panose="020B0503020204020204" pitchFamily="34" charset="-122"/>
              </a:rPr>
              <a:t>三 </a:t>
            </a:r>
            <a:r>
              <a:rPr lang="en-US" altLang="zh-CN" sz="2000" b="1" dirty="0" smtClean="0">
                <a:latin typeface="微软雅黑" panose="020B0503020204020204" pitchFamily="34" charset="-122"/>
                <a:ea typeface="微软雅黑" panose="020B0503020204020204" pitchFamily="34" charset="-122"/>
              </a:rPr>
              <a:t>.</a:t>
            </a:r>
          </a:p>
        </p:txBody>
      </p:sp>
      <p:sp>
        <p:nvSpPr>
          <p:cNvPr id="10" name="文本框 31"/>
          <p:cNvSpPr txBox="1"/>
          <p:nvPr/>
        </p:nvSpPr>
        <p:spPr>
          <a:xfrm>
            <a:off x="481687" y="2601171"/>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latin typeface="微软雅黑" panose="020B0503020204020204" pitchFamily="34" charset="-122"/>
                <a:ea typeface="微软雅黑" panose="020B0503020204020204" pitchFamily="34" charset="-122"/>
              </a:rPr>
              <a:t>四 </a:t>
            </a:r>
            <a:r>
              <a:rPr lang="en-US" altLang="zh-CN" sz="2000" b="1" dirty="0" smtClean="0">
                <a:latin typeface="微软雅黑" panose="020B0503020204020204" pitchFamily="34" charset="-122"/>
                <a:ea typeface="微软雅黑" panose="020B0503020204020204" pitchFamily="34" charset="-122"/>
              </a:rPr>
              <a:t>.</a:t>
            </a:r>
          </a:p>
        </p:txBody>
      </p:sp>
      <p:sp>
        <p:nvSpPr>
          <p:cNvPr id="11" name="文本框 32"/>
          <p:cNvSpPr txBox="1"/>
          <p:nvPr/>
        </p:nvSpPr>
        <p:spPr>
          <a:xfrm>
            <a:off x="481687" y="3054459"/>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latin typeface="微软雅黑" panose="020B0503020204020204" pitchFamily="34" charset="-122"/>
                <a:ea typeface="微软雅黑" panose="020B0503020204020204" pitchFamily="34" charset="-122"/>
              </a:rPr>
              <a:t>五 </a:t>
            </a:r>
            <a:r>
              <a:rPr lang="en-US" altLang="zh-CN" sz="2000" b="1" dirty="0" smtClean="0">
                <a:latin typeface="微软雅黑" panose="020B0503020204020204" pitchFamily="34" charset="-122"/>
                <a:ea typeface="微软雅黑" panose="020B0503020204020204" pitchFamily="34" charset="-122"/>
              </a:rPr>
              <a:t>.</a:t>
            </a:r>
          </a:p>
        </p:txBody>
      </p:sp>
      <p:sp>
        <p:nvSpPr>
          <p:cNvPr id="12" name="文本占位符 7"/>
          <p:cNvSpPr>
            <a:spLocks noGrp="1"/>
          </p:cNvSpPr>
          <p:nvPr>
            <p:ph type="body" sz="quarter" idx="21" hasCustomPrompt="1"/>
          </p:nvPr>
        </p:nvSpPr>
        <p:spPr>
          <a:xfrm>
            <a:off x="1108481" y="1272661"/>
            <a:ext cx="5617219" cy="391052"/>
          </a:xfrm>
          <a:prstGeom prst="rect">
            <a:avLst/>
          </a:prstGeom>
        </p:spPr>
        <p:txBody>
          <a:bodyPr/>
          <a:lstStyle>
            <a:lvl1pPr marL="0" indent="0">
              <a:buNone/>
              <a:defRPr sz="2000" b="1">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3" name="文本占位符 7"/>
          <p:cNvSpPr>
            <a:spLocks noGrp="1"/>
          </p:cNvSpPr>
          <p:nvPr>
            <p:ph type="body" sz="quarter" idx="22" hasCustomPrompt="1"/>
          </p:nvPr>
        </p:nvSpPr>
        <p:spPr>
          <a:xfrm>
            <a:off x="1108481" y="1717564"/>
            <a:ext cx="5617219" cy="391052"/>
          </a:xfrm>
          <a:prstGeom prst="rect">
            <a:avLst/>
          </a:prstGeom>
        </p:spPr>
        <p:txBody>
          <a:bodyPr/>
          <a:lstStyle>
            <a:lvl1pPr marL="0" indent="0">
              <a:buNone/>
              <a:defRPr sz="2000" b="1">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4" name="文本占位符 7"/>
          <p:cNvSpPr>
            <a:spLocks noGrp="1"/>
          </p:cNvSpPr>
          <p:nvPr>
            <p:ph type="body" sz="quarter" idx="23" hasCustomPrompt="1"/>
          </p:nvPr>
        </p:nvSpPr>
        <p:spPr>
          <a:xfrm>
            <a:off x="1108481" y="2162467"/>
            <a:ext cx="5617219" cy="391052"/>
          </a:xfrm>
          <a:prstGeom prst="rect">
            <a:avLst/>
          </a:prstGeom>
        </p:spPr>
        <p:txBody>
          <a:bodyPr/>
          <a:lstStyle>
            <a:lvl1pPr marL="0" indent="0">
              <a:buNone/>
              <a:defRPr sz="2000" b="1">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5" name="文本占位符 7"/>
          <p:cNvSpPr>
            <a:spLocks noGrp="1"/>
          </p:cNvSpPr>
          <p:nvPr>
            <p:ph type="body" sz="quarter" idx="24" hasCustomPrompt="1"/>
          </p:nvPr>
        </p:nvSpPr>
        <p:spPr>
          <a:xfrm>
            <a:off x="1108481" y="2607367"/>
            <a:ext cx="5617219" cy="391052"/>
          </a:xfrm>
          <a:prstGeom prst="rect">
            <a:avLst/>
          </a:prstGeom>
        </p:spPr>
        <p:txBody>
          <a:bodyPr/>
          <a:lstStyle>
            <a:lvl1pPr marL="0" indent="0">
              <a:buNone/>
              <a:defRPr sz="2000" b="1">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6" name="文本占位符 7"/>
          <p:cNvSpPr>
            <a:spLocks noGrp="1"/>
          </p:cNvSpPr>
          <p:nvPr>
            <p:ph type="body" sz="quarter" idx="25" hasCustomPrompt="1"/>
          </p:nvPr>
        </p:nvSpPr>
        <p:spPr>
          <a:xfrm>
            <a:off x="1108481" y="3052270"/>
            <a:ext cx="5617219" cy="391052"/>
          </a:xfrm>
          <a:prstGeom prst="rect">
            <a:avLst/>
          </a:prstGeom>
        </p:spPr>
        <p:txBody>
          <a:bodyPr/>
          <a:lstStyle>
            <a:lvl1pPr marL="0" indent="0">
              <a:buNone/>
              <a:defRPr sz="2000" b="1">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7"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31490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目录样式1-2">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F63CD3-05A1-47FA-929B-9EEB74208328}" type="slidenum">
              <a:rPr lang="zh-CN" altLang="en-US" smtClean="0"/>
              <a:pPr/>
              <a:t>‹#›</a:t>
            </a:fld>
            <a:endParaRPr lang="zh-CN" altLang="en-US"/>
          </a:p>
        </p:txBody>
      </p:sp>
      <p:sp>
        <p:nvSpPr>
          <p:cNvPr id="7" name="文本框 21"/>
          <p:cNvSpPr txBox="1"/>
          <p:nvPr/>
        </p:nvSpPr>
        <p:spPr>
          <a:xfrm>
            <a:off x="481687" y="1241310"/>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solidFill>
                  <a:srgbClr val="A40000"/>
                </a:solidFill>
                <a:latin typeface="微软雅黑" panose="020B0503020204020204" pitchFamily="34" charset="-122"/>
                <a:ea typeface="微软雅黑" panose="020B0503020204020204" pitchFamily="34" charset="-122"/>
              </a:rPr>
              <a:t>一 </a:t>
            </a:r>
            <a:r>
              <a:rPr lang="en-US" altLang="zh-CN" sz="2000" b="1" dirty="0" smtClean="0">
                <a:solidFill>
                  <a:srgbClr val="A40000"/>
                </a:solidFill>
                <a:latin typeface="微软雅黑" panose="020B0503020204020204" pitchFamily="34" charset="-122"/>
                <a:ea typeface="微软雅黑" panose="020B0503020204020204" pitchFamily="34" charset="-122"/>
              </a:rPr>
              <a:t>.</a:t>
            </a:r>
          </a:p>
        </p:txBody>
      </p:sp>
      <p:sp>
        <p:nvSpPr>
          <p:cNvPr id="8" name="文本框 22"/>
          <p:cNvSpPr txBox="1"/>
          <p:nvPr/>
        </p:nvSpPr>
        <p:spPr>
          <a:xfrm>
            <a:off x="481687" y="1693923"/>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solidFill>
                  <a:srgbClr val="898989"/>
                </a:solidFill>
                <a:latin typeface="微软雅黑" panose="020B0503020204020204" pitchFamily="34" charset="-122"/>
                <a:ea typeface="微软雅黑" panose="020B0503020204020204" pitchFamily="34" charset="-122"/>
              </a:rPr>
              <a:t>二 </a:t>
            </a:r>
            <a:r>
              <a:rPr lang="en-US" altLang="zh-CN" sz="2000" b="1" dirty="0" smtClean="0">
                <a:solidFill>
                  <a:srgbClr val="898989"/>
                </a:solidFill>
                <a:latin typeface="微软雅黑" panose="020B0503020204020204" pitchFamily="34" charset="-122"/>
                <a:ea typeface="微软雅黑" panose="020B0503020204020204" pitchFamily="34" charset="-122"/>
              </a:rPr>
              <a:t>.</a:t>
            </a:r>
          </a:p>
        </p:txBody>
      </p:sp>
      <p:sp>
        <p:nvSpPr>
          <p:cNvPr id="9" name="文本框 23"/>
          <p:cNvSpPr txBox="1"/>
          <p:nvPr/>
        </p:nvSpPr>
        <p:spPr>
          <a:xfrm>
            <a:off x="481687" y="2147884"/>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solidFill>
                  <a:srgbClr val="898989"/>
                </a:solidFill>
                <a:latin typeface="微软雅黑" panose="020B0503020204020204" pitchFamily="34" charset="-122"/>
                <a:ea typeface="微软雅黑" panose="020B0503020204020204" pitchFamily="34" charset="-122"/>
              </a:rPr>
              <a:t>三 </a:t>
            </a:r>
            <a:r>
              <a:rPr lang="en-US" altLang="zh-CN" sz="2000" b="1" dirty="0" smtClean="0">
                <a:solidFill>
                  <a:srgbClr val="898989"/>
                </a:solidFill>
                <a:latin typeface="微软雅黑" panose="020B0503020204020204" pitchFamily="34" charset="-122"/>
                <a:ea typeface="微软雅黑" panose="020B0503020204020204" pitchFamily="34" charset="-122"/>
              </a:rPr>
              <a:t>.</a:t>
            </a:r>
          </a:p>
        </p:txBody>
      </p:sp>
      <p:sp>
        <p:nvSpPr>
          <p:cNvPr id="10" name="文本框 24"/>
          <p:cNvSpPr txBox="1"/>
          <p:nvPr/>
        </p:nvSpPr>
        <p:spPr>
          <a:xfrm>
            <a:off x="481687" y="2601171"/>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solidFill>
                  <a:srgbClr val="898989"/>
                </a:solidFill>
                <a:latin typeface="微软雅黑" panose="020B0503020204020204" pitchFamily="34" charset="-122"/>
                <a:ea typeface="微软雅黑" panose="020B0503020204020204" pitchFamily="34" charset="-122"/>
              </a:rPr>
              <a:t>四 </a:t>
            </a:r>
            <a:r>
              <a:rPr lang="en-US" altLang="zh-CN" sz="2000" b="1" dirty="0" smtClean="0">
                <a:solidFill>
                  <a:srgbClr val="898989"/>
                </a:solidFill>
                <a:latin typeface="微软雅黑" panose="020B0503020204020204" pitchFamily="34" charset="-122"/>
                <a:ea typeface="微软雅黑" panose="020B0503020204020204" pitchFamily="34" charset="-122"/>
              </a:rPr>
              <a:t>.</a:t>
            </a:r>
          </a:p>
        </p:txBody>
      </p:sp>
      <p:sp>
        <p:nvSpPr>
          <p:cNvPr id="11" name="文本框 25"/>
          <p:cNvSpPr txBox="1"/>
          <p:nvPr/>
        </p:nvSpPr>
        <p:spPr>
          <a:xfrm>
            <a:off x="481687" y="3054459"/>
            <a:ext cx="648072" cy="377024"/>
          </a:xfrm>
          <a:prstGeom prst="rect">
            <a:avLst/>
          </a:prstGeom>
          <a:noFill/>
          <a:ln>
            <a:noFill/>
          </a:ln>
        </p:spPr>
        <p:txBody>
          <a:bodyPr wrap="square" lIns="68577" tIns="34289" rIns="68577" bIns="34289" rtlCol="0">
            <a:spAutoFit/>
          </a:bodyPr>
          <a:lstStyle/>
          <a:p>
            <a:pPr marL="395970" indent="-395970">
              <a:lnSpc>
                <a:spcPct val="100000"/>
              </a:lnSpc>
            </a:pPr>
            <a:r>
              <a:rPr lang="zh-CN" altLang="en-US" sz="2000" b="1" dirty="0" smtClean="0">
                <a:solidFill>
                  <a:srgbClr val="898989"/>
                </a:solidFill>
                <a:latin typeface="微软雅黑" panose="020B0503020204020204" pitchFamily="34" charset="-122"/>
                <a:ea typeface="微软雅黑" panose="020B0503020204020204" pitchFamily="34" charset="-122"/>
              </a:rPr>
              <a:t>五 </a:t>
            </a:r>
            <a:r>
              <a:rPr lang="en-US" altLang="zh-CN" sz="2000" b="1" dirty="0" smtClean="0">
                <a:solidFill>
                  <a:srgbClr val="898989"/>
                </a:solidFill>
                <a:latin typeface="微软雅黑" panose="020B0503020204020204" pitchFamily="34" charset="-122"/>
                <a:ea typeface="微软雅黑" panose="020B0503020204020204" pitchFamily="34" charset="-122"/>
              </a:rPr>
              <a:t>.</a:t>
            </a:r>
          </a:p>
        </p:txBody>
      </p:sp>
      <p:sp>
        <p:nvSpPr>
          <p:cNvPr id="12" name="文本占位符 7"/>
          <p:cNvSpPr>
            <a:spLocks noGrp="1"/>
          </p:cNvSpPr>
          <p:nvPr>
            <p:ph type="body" sz="quarter" idx="21" hasCustomPrompt="1"/>
          </p:nvPr>
        </p:nvSpPr>
        <p:spPr>
          <a:xfrm>
            <a:off x="1108481" y="1272661"/>
            <a:ext cx="5617219" cy="391052"/>
          </a:xfrm>
          <a:prstGeom prst="rect">
            <a:avLst/>
          </a:prstGeom>
        </p:spPr>
        <p:txBody>
          <a:bodyPr/>
          <a:lstStyle>
            <a:lvl1pPr marL="0" indent="0">
              <a:buNone/>
              <a:defRPr sz="20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3" name="文本占位符 7"/>
          <p:cNvSpPr>
            <a:spLocks noGrp="1"/>
          </p:cNvSpPr>
          <p:nvPr>
            <p:ph type="body" sz="quarter" idx="22" hasCustomPrompt="1"/>
          </p:nvPr>
        </p:nvSpPr>
        <p:spPr>
          <a:xfrm>
            <a:off x="1108481" y="1717564"/>
            <a:ext cx="5617219" cy="391052"/>
          </a:xfrm>
          <a:prstGeom prst="rect">
            <a:avLst/>
          </a:prstGeom>
        </p:spPr>
        <p:txBody>
          <a:bodyPr/>
          <a:lstStyle>
            <a:lvl1pPr marL="0" indent="0">
              <a:buNone/>
              <a:defRPr sz="2000" b="1">
                <a:solidFill>
                  <a:srgbClr val="898989"/>
                </a:solidFill>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4" name="文本占位符 7"/>
          <p:cNvSpPr>
            <a:spLocks noGrp="1"/>
          </p:cNvSpPr>
          <p:nvPr>
            <p:ph type="body" sz="quarter" idx="23" hasCustomPrompt="1"/>
          </p:nvPr>
        </p:nvSpPr>
        <p:spPr>
          <a:xfrm>
            <a:off x="1108481" y="2162467"/>
            <a:ext cx="5617219" cy="391052"/>
          </a:xfrm>
          <a:prstGeom prst="rect">
            <a:avLst/>
          </a:prstGeom>
        </p:spPr>
        <p:txBody>
          <a:bodyPr/>
          <a:lstStyle>
            <a:lvl1pPr marL="0" indent="0">
              <a:buNone/>
              <a:defRPr sz="2000" b="1">
                <a:solidFill>
                  <a:srgbClr val="898989"/>
                </a:solidFill>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5" name="文本占位符 7"/>
          <p:cNvSpPr>
            <a:spLocks noGrp="1"/>
          </p:cNvSpPr>
          <p:nvPr>
            <p:ph type="body" sz="quarter" idx="24" hasCustomPrompt="1"/>
          </p:nvPr>
        </p:nvSpPr>
        <p:spPr>
          <a:xfrm>
            <a:off x="1108481" y="2607367"/>
            <a:ext cx="5617219" cy="391052"/>
          </a:xfrm>
          <a:prstGeom prst="rect">
            <a:avLst/>
          </a:prstGeom>
        </p:spPr>
        <p:txBody>
          <a:bodyPr/>
          <a:lstStyle>
            <a:lvl1pPr marL="0" indent="0">
              <a:buNone/>
              <a:defRPr sz="2000" b="1">
                <a:solidFill>
                  <a:srgbClr val="898989"/>
                </a:solidFill>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6" name="文本占位符 7"/>
          <p:cNvSpPr>
            <a:spLocks noGrp="1"/>
          </p:cNvSpPr>
          <p:nvPr>
            <p:ph type="body" sz="quarter" idx="25" hasCustomPrompt="1"/>
          </p:nvPr>
        </p:nvSpPr>
        <p:spPr>
          <a:xfrm>
            <a:off x="1108481" y="3052270"/>
            <a:ext cx="5617219" cy="391052"/>
          </a:xfrm>
          <a:prstGeom prst="rect">
            <a:avLst/>
          </a:prstGeom>
        </p:spPr>
        <p:txBody>
          <a:bodyPr/>
          <a:lstStyle>
            <a:lvl1pPr marL="0" indent="0">
              <a:buNone/>
              <a:defRPr sz="2000" b="1">
                <a:solidFill>
                  <a:srgbClr val="898989"/>
                </a:solidFill>
                <a:latin typeface="微软雅黑" panose="020B0503020204020204" pitchFamily="34" charset="-122"/>
                <a:ea typeface="微软雅黑" panose="020B0503020204020204" pitchFamily="34" charset="-122"/>
              </a:defRPr>
            </a:lvl1pPr>
          </a:lstStyle>
          <a:p>
            <a:pPr lvl="0"/>
            <a:r>
              <a:rPr lang="zh-CN" altLang="en-US" dirty="0" smtClean="0"/>
              <a:t>请输入标题（一级标题）</a:t>
            </a:r>
          </a:p>
        </p:txBody>
      </p:sp>
      <p:sp>
        <p:nvSpPr>
          <p:cNvPr id="17"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4004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目录样式1-3（展开）">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F63CD3-05A1-47FA-929B-9EEB74208328}" type="slidenum">
              <a:rPr lang="zh-CN" altLang="en-US" smtClean="0"/>
              <a:pPr/>
              <a:t>‹#›</a:t>
            </a:fld>
            <a:endParaRPr lang="zh-CN" altLang="en-US"/>
          </a:p>
        </p:txBody>
      </p:sp>
      <p:sp>
        <p:nvSpPr>
          <p:cNvPr id="7" name="文本占位符 8"/>
          <p:cNvSpPr>
            <a:spLocks noGrp="1"/>
          </p:cNvSpPr>
          <p:nvPr>
            <p:ph type="body" sz="quarter" idx="13" hasCustomPrompt="1"/>
          </p:nvPr>
        </p:nvSpPr>
        <p:spPr>
          <a:xfrm>
            <a:off x="467545" y="136317"/>
            <a:ext cx="6624638"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一</a:t>
            </a:r>
            <a:r>
              <a:rPr lang="en-US" altLang="zh-CN" dirty="0" smtClean="0"/>
              <a:t>.  </a:t>
            </a:r>
            <a:r>
              <a:rPr lang="zh-CN" altLang="en-US" dirty="0" smtClean="0"/>
              <a:t>请输入对应页面标题（一级标题）</a:t>
            </a:r>
          </a:p>
        </p:txBody>
      </p:sp>
      <p:sp>
        <p:nvSpPr>
          <p:cNvPr id="8" name="矩形 7"/>
          <p:cNvSpPr/>
          <p:nvPr/>
        </p:nvSpPr>
        <p:spPr>
          <a:xfrm>
            <a:off x="355446" y="1059585"/>
            <a:ext cx="562842" cy="288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①</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7770" y="1364168"/>
            <a:ext cx="562842" cy="32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indent="0" algn="ctr">
              <a:buFont typeface="Wingdings" panose="05000000000000000000" pitchFamily="2" charset="2"/>
              <a:buNone/>
            </a:pPr>
            <a:r>
              <a:rPr lang="en-US" altLang="zh-CN" sz="1100" b="1" dirty="0" smtClean="0">
                <a:solidFill>
                  <a:schemeClr val="tx1"/>
                </a:solidFill>
              </a:rPr>
              <a:t>●</a:t>
            </a:r>
            <a:endParaRPr lang="zh-CN" altLang="en-US" sz="1100" b="1" dirty="0">
              <a:solidFill>
                <a:schemeClr val="tx1"/>
              </a:solidFill>
            </a:endParaRPr>
          </a:p>
        </p:txBody>
      </p:sp>
      <p:sp>
        <p:nvSpPr>
          <p:cNvPr id="10" name="文本占位符 15"/>
          <p:cNvSpPr>
            <a:spLocks noGrp="1"/>
          </p:cNvSpPr>
          <p:nvPr>
            <p:ph type="body" sz="quarter" idx="14" hasCustomPrompt="1"/>
          </p:nvPr>
        </p:nvSpPr>
        <p:spPr>
          <a:xfrm>
            <a:off x="467546" y="699545"/>
            <a:ext cx="6122302" cy="323987"/>
          </a:xfrm>
          <a:prstGeom prst="rect">
            <a:avLst/>
          </a:prstGeom>
        </p:spPr>
        <p:txBody>
          <a:bodyPr>
            <a:noAutofit/>
          </a:bodyPr>
          <a:lstStyle>
            <a:lvl1pPr>
              <a:buNone/>
              <a:defRPr sz="1800" b="1" baseline="0">
                <a:solidFill>
                  <a:schemeClr val="tx1"/>
                </a:solidFill>
              </a:defRPr>
            </a:lvl1pPr>
          </a:lstStyle>
          <a:p>
            <a:pPr lvl="0"/>
            <a:r>
              <a:rPr lang="en-US" altLang="zh-CN" dirty="0" smtClean="0"/>
              <a:t>1.  </a:t>
            </a:r>
            <a:r>
              <a:rPr lang="zh-CN" altLang="en-US" dirty="0" smtClean="0"/>
              <a:t>请输入标题（二级标题）</a:t>
            </a:r>
          </a:p>
        </p:txBody>
      </p:sp>
      <p:sp>
        <p:nvSpPr>
          <p:cNvPr id="11" name="文本占位符 15"/>
          <p:cNvSpPr>
            <a:spLocks noGrp="1"/>
          </p:cNvSpPr>
          <p:nvPr>
            <p:ph type="body" sz="quarter" idx="15" hasCustomPrompt="1"/>
          </p:nvPr>
        </p:nvSpPr>
        <p:spPr>
          <a:xfrm>
            <a:off x="827587" y="1079408"/>
            <a:ext cx="5761037" cy="288355"/>
          </a:xfrm>
          <a:prstGeom prst="rect">
            <a:avLst/>
          </a:prstGeom>
        </p:spPr>
        <p:txBody>
          <a:bodyPr/>
          <a:lstStyle>
            <a:lvl1pPr>
              <a:buNone/>
              <a:defRPr sz="1400" b="1">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请输入标题（三级标题）</a:t>
            </a:r>
          </a:p>
        </p:txBody>
      </p:sp>
      <p:sp>
        <p:nvSpPr>
          <p:cNvPr id="12" name="文本占位符 15"/>
          <p:cNvSpPr>
            <a:spLocks noGrp="1"/>
          </p:cNvSpPr>
          <p:nvPr>
            <p:ph type="body" sz="quarter" idx="16" hasCustomPrompt="1"/>
          </p:nvPr>
        </p:nvSpPr>
        <p:spPr>
          <a:xfrm>
            <a:off x="827587" y="1383992"/>
            <a:ext cx="5761037" cy="327753"/>
          </a:xfrm>
          <a:prstGeom prst="rect">
            <a:avLst/>
          </a:prstGeom>
        </p:spPr>
        <p:txBody>
          <a:bodyPr/>
          <a:lstStyle>
            <a:lvl1pPr>
              <a:buNone/>
              <a:defRPr sz="140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请输入标题（四级标题）</a:t>
            </a:r>
          </a:p>
        </p:txBody>
      </p:sp>
    </p:spTree>
    <p:extLst>
      <p:ext uri="{BB962C8B-B14F-4D97-AF65-F5344CB8AC3E}">
        <p14:creationId xmlns:p14="http://schemas.microsoft.com/office/powerpoint/2010/main" val="2570048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目录样式2-汇总">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7" name="文本占位符 5"/>
          <p:cNvSpPr>
            <a:spLocks noGrp="1"/>
          </p:cNvSpPr>
          <p:nvPr>
            <p:ph type="body" sz="quarter" idx="21" hasCustomPrompt="1"/>
          </p:nvPr>
        </p:nvSpPr>
        <p:spPr>
          <a:xfrm>
            <a:off x="481685" y="1130208"/>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chemeClr val="tx1"/>
                </a:solidFill>
              </a:defRPr>
            </a:lvl1pPr>
          </a:lstStyle>
          <a:p>
            <a:pPr lvl="0"/>
            <a:r>
              <a:rPr lang="zh-CN" altLang="en-US" dirty="0" smtClean="0"/>
              <a:t>请输入标题（一级标题）</a:t>
            </a:r>
          </a:p>
        </p:txBody>
      </p:sp>
      <p:sp>
        <p:nvSpPr>
          <p:cNvPr id="8" name="文本占位符 5"/>
          <p:cNvSpPr>
            <a:spLocks noGrp="1"/>
          </p:cNvSpPr>
          <p:nvPr>
            <p:ph type="body" sz="quarter" idx="22" hasCustomPrompt="1"/>
          </p:nvPr>
        </p:nvSpPr>
        <p:spPr>
          <a:xfrm>
            <a:off x="481685" y="1587895"/>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chemeClr val="tx1"/>
                </a:solidFill>
              </a:defRPr>
            </a:lvl1pPr>
          </a:lstStyle>
          <a:p>
            <a:pPr lvl="0"/>
            <a:r>
              <a:rPr lang="zh-CN" altLang="en-US" dirty="0" smtClean="0"/>
              <a:t>请输入标题（一级标题）</a:t>
            </a:r>
          </a:p>
        </p:txBody>
      </p:sp>
      <p:sp>
        <p:nvSpPr>
          <p:cNvPr id="9" name="文本占位符 5"/>
          <p:cNvSpPr>
            <a:spLocks noGrp="1"/>
          </p:cNvSpPr>
          <p:nvPr>
            <p:ph type="body" sz="quarter" idx="23" hasCustomPrompt="1"/>
          </p:nvPr>
        </p:nvSpPr>
        <p:spPr>
          <a:xfrm>
            <a:off x="481685" y="2045582"/>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chemeClr val="tx1"/>
                </a:solidFill>
              </a:defRPr>
            </a:lvl1pPr>
          </a:lstStyle>
          <a:p>
            <a:pPr lvl="0"/>
            <a:r>
              <a:rPr lang="zh-CN" altLang="en-US" dirty="0" smtClean="0"/>
              <a:t>请输入标题（一级标题）</a:t>
            </a:r>
          </a:p>
        </p:txBody>
      </p:sp>
      <p:sp>
        <p:nvSpPr>
          <p:cNvPr id="10" name="文本占位符 5"/>
          <p:cNvSpPr>
            <a:spLocks noGrp="1"/>
          </p:cNvSpPr>
          <p:nvPr>
            <p:ph type="body" sz="quarter" idx="24" hasCustomPrompt="1"/>
          </p:nvPr>
        </p:nvSpPr>
        <p:spPr>
          <a:xfrm>
            <a:off x="481685" y="2503269"/>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chemeClr val="tx1"/>
                </a:solidFill>
              </a:defRPr>
            </a:lvl1pPr>
          </a:lstStyle>
          <a:p>
            <a:pPr lvl="0"/>
            <a:r>
              <a:rPr lang="zh-CN" altLang="en-US" dirty="0" smtClean="0"/>
              <a:t>请输入标题（一级标题）</a:t>
            </a:r>
          </a:p>
        </p:txBody>
      </p:sp>
      <p:sp>
        <p:nvSpPr>
          <p:cNvPr id="11" name="文本占位符 5"/>
          <p:cNvSpPr>
            <a:spLocks noGrp="1"/>
          </p:cNvSpPr>
          <p:nvPr>
            <p:ph type="body" sz="quarter" idx="25" hasCustomPrompt="1"/>
          </p:nvPr>
        </p:nvSpPr>
        <p:spPr>
          <a:xfrm>
            <a:off x="481685" y="2960957"/>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chemeClr val="tx1"/>
                </a:solidFill>
              </a:defRPr>
            </a:lvl1pPr>
          </a:lstStyle>
          <a:p>
            <a:pPr lvl="0"/>
            <a:r>
              <a:rPr lang="zh-CN" altLang="en-US" dirty="0" smtClean="0"/>
              <a:t>请输入标题（一级标题）</a:t>
            </a:r>
          </a:p>
        </p:txBody>
      </p:sp>
    </p:spTree>
    <p:extLst>
      <p:ext uri="{BB962C8B-B14F-4D97-AF65-F5344CB8AC3E}">
        <p14:creationId xmlns:p14="http://schemas.microsoft.com/office/powerpoint/2010/main" val="1503005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目录样式2-1">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21" hasCustomPrompt="1"/>
          </p:nvPr>
        </p:nvSpPr>
        <p:spPr>
          <a:xfrm>
            <a:off x="481685" y="1130208"/>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chemeClr val="tx1"/>
                </a:solidFill>
              </a:defRPr>
            </a:lvl1pPr>
          </a:lstStyle>
          <a:p>
            <a:pPr lvl="0"/>
            <a:r>
              <a:rPr lang="zh-CN" altLang="en-US" dirty="0" smtClean="0"/>
              <a:t>请输入标题（一级标题）</a:t>
            </a:r>
          </a:p>
        </p:txBody>
      </p:sp>
      <p:sp>
        <p:nvSpPr>
          <p:cNvPr id="7" name="文本占位符 5"/>
          <p:cNvSpPr>
            <a:spLocks noGrp="1"/>
          </p:cNvSpPr>
          <p:nvPr>
            <p:ph type="body" sz="quarter" idx="22" hasCustomPrompt="1"/>
          </p:nvPr>
        </p:nvSpPr>
        <p:spPr>
          <a:xfrm>
            <a:off x="481685" y="1587895"/>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rgbClr val="A6A6A6"/>
                </a:solidFill>
              </a:defRPr>
            </a:lvl1pPr>
          </a:lstStyle>
          <a:p>
            <a:pPr lvl="0"/>
            <a:r>
              <a:rPr lang="zh-CN" altLang="en-US" dirty="0" smtClean="0"/>
              <a:t>请输入标题（一级标题）</a:t>
            </a:r>
          </a:p>
        </p:txBody>
      </p:sp>
      <p:sp>
        <p:nvSpPr>
          <p:cNvPr id="8" name="文本占位符 5"/>
          <p:cNvSpPr>
            <a:spLocks noGrp="1"/>
          </p:cNvSpPr>
          <p:nvPr>
            <p:ph type="body" sz="quarter" idx="23" hasCustomPrompt="1"/>
          </p:nvPr>
        </p:nvSpPr>
        <p:spPr>
          <a:xfrm>
            <a:off x="481685" y="2045582"/>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rgbClr val="A6A6A6"/>
                </a:solidFill>
              </a:defRPr>
            </a:lvl1pPr>
          </a:lstStyle>
          <a:p>
            <a:pPr lvl="0"/>
            <a:r>
              <a:rPr lang="zh-CN" altLang="en-US" dirty="0" smtClean="0"/>
              <a:t>请输入标题（一级标题）</a:t>
            </a:r>
          </a:p>
        </p:txBody>
      </p:sp>
      <p:sp>
        <p:nvSpPr>
          <p:cNvPr id="9" name="文本占位符 5"/>
          <p:cNvSpPr>
            <a:spLocks noGrp="1"/>
          </p:cNvSpPr>
          <p:nvPr>
            <p:ph type="body" sz="quarter" idx="24" hasCustomPrompt="1"/>
          </p:nvPr>
        </p:nvSpPr>
        <p:spPr>
          <a:xfrm>
            <a:off x="481685" y="2503269"/>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rgbClr val="A6A6A6"/>
                </a:solidFill>
              </a:defRPr>
            </a:lvl1pPr>
          </a:lstStyle>
          <a:p>
            <a:pPr lvl="0"/>
            <a:r>
              <a:rPr lang="zh-CN" altLang="en-US" dirty="0" smtClean="0"/>
              <a:t>请输入标题（一级标题）</a:t>
            </a:r>
          </a:p>
        </p:txBody>
      </p:sp>
      <p:sp>
        <p:nvSpPr>
          <p:cNvPr id="10" name="文本占位符 5"/>
          <p:cNvSpPr>
            <a:spLocks noGrp="1"/>
          </p:cNvSpPr>
          <p:nvPr>
            <p:ph type="body" sz="quarter" idx="25" hasCustomPrompt="1"/>
          </p:nvPr>
        </p:nvSpPr>
        <p:spPr>
          <a:xfrm>
            <a:off x="481685" y="2960957"/>
            <a:ext cx="4752975" cy="505441"/>
          </a:xfrm>
          <a:prstGeom prst="rect">
            <a:avLst/>
          </a:prstGeom>
        </p:spPr>
        <p:txBody>
          <a:bodyPr>
            <a:normAutofit/>
          </a:bodyPr>
          <a:lstStyle>
            <a:lvl1pPr marL="341975" indent="-341975">
              <a:buClr>
                <a:srgbClr val="A40000"/>
              </a:buClr>
              <a:buFont typeface="Wingdings" panose="05000000000000000000" pitchFamily="2" charset="2"/>
              <a:buChar char="p"/>
              <a:defRPr sz="2000" b="1">
                <a:solidFill>
                  <a:srgbClr val="A6A6A6"/>
                </a:solidFill>
              </a:defRPr>
            </a:lvl1pPr>
          </a:lstStyle>
          <a:p>
            <a:pPr lvl="0"/>
            <a:r>
              <a:rPr lang="zh-CN" altLang="en-US" dirty="0" smtClean="0"/>
              <a:t>请输入标题（一级标题）</a:t>
            </a:r>
          </a:p>
        </p:txBody>
      </p:sp>
    </p:spTree>
    <p:extLst>
      <p:ext uri="{BB962C8B-B14F-4D97-AF65-F5344CB8AC3E}">
        <p14:creationId xmlns:p14="http://schemas.microsoft.com/office/powerpoint/2010/main" val="3893525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目录样式2-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9" name="文本占位符 8"/>
          <p:cNvSpPr>
            <a:spLocks noGrp="1"/>
          </p:cNvSpPr>
          <p:nvPr>
            <p:ph type="body" sz="quarter" idx="12" hasCustomPrompt="1"/>
          </p:nvPr>
        </p:nvSpPr>
        <p:spPr>
          <a:xfrm>
            <a:off x="467545" y="136317"/>
            <a:ext cx="6624638" cy="383381"/>
          </a:xfrm>
          <a:prstGeom prst="rect">
            <a:avLst/>
          </a:prstGeom>
        </p:spPr>
        <p:txBody>
          <a:bodyPr anchor="ctr">
            <a:noAutofit/>
          </a:bodyPr>
          <a:lstStyle>
            <a:lvl1pPr marL="395970" indent="-395970">
              <a:lnSpc>
                <a:spcPct val="100000"/>
              </a:lnSpc>
              <a:spcBef>
                <a:spcPts val="0"/>
              </a:spcBef>
              <a:buFont typeface="Wingdings" panose="05000000000000000000" pitchFamily="2" charset="2"/>
              <a:buChar char="p"/>
              <a:defRPr sz="2200" b="1"/>
            </a:lvl1pPr>
          </a:lstStyle>
          <a:p>
            <a:pPr lvl="0"/>
            <a:r>
              <a:rPr lang="zh-CN" altLang="en-US" dirty="0" smtClean="0"/>
              <a:t>请输入对应页面标题（一级标题）</a:t>
            </a:r>
          </a:p>
        </p:txBody>
      </p:sp>
      <p:sp>
        <p:nvSpPr>
          <p:cNvPr id="16" name="文本占位符 15"/>
          <p:cNvSpPr>
            <a:spLocks noGrp="1"/>
          </p:cNvSpPr>
          <p:nvPr>
            <p:ph type="body" sz="quarter" idx="13" hasCustomPrompt="1"/>
          </p:nvPr>
        </p:nvSpPr>
        <p:spPr>
          <a:xfrm>
            <a:off x="467547" y="735596"/>
            <a:ext cx="6122303" cy="431800"/>
          </a:xfrm>
          <a:prstGeom prst="rect">
            <a:avLst/>
          </a:prstGeom>
        </p:spPr>
        <p:txBody>
          <a:bodyPr>
            <a:noAutofit/>
          </a:bodyPr>
          <a:lstStyle>
            <a:lvl1pPr marL="284379" indent="-284379">
              <a:lnSpc>
                <a:spcPct val="100000"/>
              </a:lnSpc>
              <a:spcBef>
                <a:spcPts val="0"/>
              </a:spcBef>
              <a:buFont typeface="Wingdings" panose="05000000000000000000" pitchFamily="2" charset="2"/>
              <a:buChar char="u"/>
              <a:defRPr sz="1800" b="1" baseline="0">
                <a:solidFill>
                  <a:schemeClr val="tx1"/>
                </a:solidFill>
              </a:defRPr>
            </a:lvl1pPr>
          </a:lstStyle>
          <a:p>
            <a:pPr lvl="0"/>
            <a:r>
              <a:rPr lang="zh-CN" altLang="en-US" dirty="0" smtClean="0"/>
              <a:t>请输入标题（二级标题）</a:t>
            </a:r>
          </a:p>
        </p:txBody>
      </p:sp>
      <p:sp>
        <p:nvSpPr>
          <p:cNvPr id="17" name="文本占位符 15"/>
          <p:cNvSpPr>
            <a:spLocks noGrp="1"/>
          </p:cNvSpPr>
          <p:nvPr>
            <p:ph type="body" sz="quarter" idx="14" hasCustomPrompt="1"/>
          </p:nvPr>
        </p:nvSpPr>
        <p:spPr>
          <a:xfrm>
            <a:off x="467545" y="1167397"/>
            <a:ext cx="6121077" cy="392402"/>
          </a:xfrm>
          <a:prstGeom prst="rect">
            <a:avLst/>
          </a:prstGeom>
        </p:spPr>
        <p:txBody>
          <a:bodyPr/>
          <a:lstStyle>
            <a:lvl1pPr marL="284379" indent="-284379">
              <a:lnSpc>
                <a:spcPct val="100000"/>
              </a:lnSpc>
              <a:spcBef>
                <a:spcPts val="0"/>
              </a:spcBef>
              <a:buFont typeface="Wingdings" panose="05000000000000000000" pitchFamily="2" charset="2"/>
              <a:buChar char="Ø"/>
              <a:defRPr b="1">
                <a:solidFill>
                  <a:schemeClr val="tx1"/>
                </a:solidFill>
              </a:defRPr>
            </a:lvl1pPr>
          </a:lstStyle>
          <a:p>
            <a:pPr lvl="0"/>
            <a:r>
              <a:rPr lang="zh-CN" altLang="en-US" dirty="0" smtClean="0"/>
              <a:t>请输入标题（三级标题）</a:t>
            </a:r>
          </a:p>
        </p:txBody>
      </p:sp>
      <p:sp>
        <p:nvSpPr>
          <p:cNvPr id="18" name="文本占位符 15"/>
          <p:cNvSpPr>
            <a:spLocks noGrp="1"/>
          </p:cNvSpPr>
          <p:nvPr>
            <p:ph type="body" sz="quarter" idx="15" hasCustomPrompt="1"/>
          </p:nvPr>
        </p:nvSpPr>
        <p:spPr>
          <a:xfrm>
            <a:off x="466320" y="1523919"/>
            <a:ext cx="6124784" cy="431800"/>
          </a:xfrm>
          <a:prstGeom prst="rect">
            <a:avLst/>
          </a:prstGeom>
        </p:spPr>
        <p:txBody>
          <a:bodyPr/>
          <a:lstStyle>
            <a:lvl1pPr marL="284379" indent="-284379">
              <a:lnSpc>
                <a:spcPct val="100000"/>
              </a:lnSpc>
              <a:spcBef>
                <a:spcPts val="0"/>
              </a:spcBef>
              <a:buFont typeface="Wingdings" panose="05000000000000000000" pitchFamily="2" charset="2"/>
              <a:buChar char="ü"/>
              <a:defRPr>
                <a:solidFill>
                  <a:schemeClr val="tx1"/>
                </a:solidFill>
              </a:defRPr>
            </a:lvl1pPr>
          </a:lstStyle>
          <a:p>
            <a:pPr lvl="0"/>
            <a:r>
              <a:rPr lang="zh-CN" altLang="en-US" dirty="0" smtClean="0"/>
              <a:t>请输入标题（四级标题）</a:t>
            </a:r>
          </a:p>
        </p:txBody>
      </p:sp>
    </p:spTree>
    <p:extLst>
      <p:ext uri="{BB962C8B-B14F-4D97-AF65-F5344CB8AC3E}">
        <p14:creationId xmlns:p14="http://schemas.microsoft.com/office/powerpoint/2010/main" val="6562254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目录样式3-汇总">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539552" y="1275606"/>
            <a:ext cx="324036" cy="324036"/>
          </a:xfrm>
          <a:prstGeom prst="roundRect">
            <a:avLst/>
          </a:prstGeom>
          <a:solidFill>
            <a:srgbClr val="C0504D"/>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1</a:t>
            </a:r>
            <a:endParaRPr lang="zh-CN" altLang="en-US" sz="1800" dirty="0"/>
          </a:p>
        </p:txBody>
      </p:sp>
      <p:sp>
        <p:nvSpPr>
          <p:cNvPr id="23" name="圆角矩形 22"/>
          <p:cNvSpPr/>
          <p:nvPr/>
        </p:nvSpPr>
        <p:spPr>
          <a:xfrm>
            <a:off x="539552" y="1725656"/>
            <a:ext cx="324036" cy="324036"/>
          </a:xfrm>
          <a:prstGeom prst="roundRect">
            <a:avLst/>
          </a:prstGeom>
          <a:solidFill>
            <a:srgbClr val="C0504D"/>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2</a:t>
            </a:r>
            <a:endParaRPr lang="zh-CN" altLang="en-US" sz="1800" dirty="0"/>
          </a:p>
        </p:txBody>
      </p:sp>
      <p:sp>
        <p:nvSpPr>
          <p:cNvPr id="24" name="圆角矩形 23"/>
          <p:cNvSpPr/>
          <p:nvPr/>
        </p:nvSpPr>
        <p:spPr>
          <a:xfrm>
            <a:off x="539552" y="2175706"/>
            <a:ext cx="324036" cy="324036"/>
          </a:xfrm>
          <a:prstGeom prst="roundRect">
            <a:avLst/>
          </a:prstGeom>
          <a:solidFill>
            <a:srgbClr val="C0504D"/>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3</a:t>
            </a:r>
            <a:endParaRPr lang="zh-CN" altLang="en-US" sz="1800" dirty="0"/>
          </a:p>
        </p:txBody>
      </p:sp>
      <p:sp>
        <p:nvSpPr>
          <p:cNvPr id="25" name="圆角矩形 24"/>
          <p:cNvSpPr/>
          <p:nvPr/>
        </p:nvSpPr>
        <p:spPr>
          <a:xfrm>
            <a:off x="539552" y="2625756"/>
            <a:ext cx="324036" cy="324036"/>
          </a:xfrm>
          <a:prstGeom prst="roundRect">
            <a:avLst/>
          </a:prstGeom>
          <a:solidFill>
            <a:srgbClr val="C0504D"/>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4</a:t>
            </a:r>
            <a:endParaRPr lang="zh-CN" altLang="en-US" sz="1800" dirty="0"/>
          </a:p>
        </p:txBody>
      </p:sp>
      <p:sp>
        <p:nvSpPr>
          <p:cNvPr id="30" name="圆角矩形 29"/>
          <p:cNvSpPr/>
          <p:nvPr/>
        </p:nvSpPr>
        <p:spPr>
          <a:xfrm>
            <a:off x="539552" y="3075806"/>
            <a:ext cx="324036" cy="324036"/>
          </a:xfrm>
          <a:prstGeom prst="roundRect">
            <a:avLst/>
          </a:prstGeom>
          <a:solidFill>
            <a:srgbClr val="C0504D"/>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5</a:t>
            </a:r>
            <a:endParaRPr lang="zh-CN" altLang="en-US" sz="1800" dirty="0"/>
          </a:p>
        </p:txBody>
      </p:sp>
      <p:sp>
        <p:nvSpPr>
          <p:cNvPr id="5" name="文本占位符 4"/>
          <p:cNvSpPr>
            <a:spLocks noGrp="1"/>
          </p:cNvSpPr>
          <p:nvPr>
            <p:ph type="body" sz="quarter" idx="12" hasCustomPrompt="1"/>
          </p:nvPr>
        </p:nvSpPr>
        <p:spPr>
          <a:xfrm>
            <a:off x="902032" y="122187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15" name="文本占位符 4"/>
          <p:cNvSpPr>
            <a:spLocks noGrp="1"/>
          </p:cNvSpPr>
          <p:nvPr>
            <p:ph type="body" sz="quarter" idx="13" hasCustomPrompt="1"/>
          </p:nvPr>
        </p:nvSpPr>
        <p:spPr>
          <a:xfrm>
            <a:off x="902032" y="302207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16" name="文本占位符 4"/>
          <p:cNvSpPr>
            <a:spLocks noGrp="1"/>
          </p:cNvSpPr>
          <p:nvPr>
            <p:ph type="body" sz="quarter" idx="14" hasCustomPrompt="1"/>
          </p:nvPr>
        </p:nvSpPr>
        <p:spPr>
          <a:xfrm>
            <a:off x="902032" y="167192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17" name="文本占位符 4"/>
          <p:cNvSpPr>
            <a:spLocks noGrp="1"/>
          </p:cNvSpPr>
          <p:nvPr>
            <p:ph type="body" sz="quarter" idx="15" hasCustomPrompt="1"/>
          </p:nvPr>
        </p:nvSpPr>
        <p:spPr>
          <a:xfrm>
            <a:off x="902032" y="212197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18" name="文本占位符 4"/>
          <p:cNvSpPr>
            <a:spLocks noGrp="1"/>
          </p:cNvSpPr>
          <p:nvPr>
            <p:ph type="body" sz="quarter" idx="16" hasCustomPrompt="1"/>
          </p:nvPr>
        </p:nvSpPr>
        <p:spPr>
          <a:xfrm>
            <a:off x="902032" y="257202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Tree>
    <p:extLst>
      <p:ext uri="{BB962C8B-B14F-4D97-AF65-F5344CB8AC3E}">
        <p14:creationId xmlns:p14="http://schemas.microsoft.com/office/powerpoint/2010/main" val="38235726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目录样式3-1">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39552" y="1275606"/>
            <a:ext cx="324036" cy="324036"/>
          </a:xfrm>
          <a:prstGeom prst="roundRect">
            <a:avLst/>
          </a:prstGeom>
          <a:solidFill>
            <a:srgbClr val="C0504D"/>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1</a:t>
            </a:r>
            <a:endParaRPr lang="zh-CN" altLang="en-US" sz="1800" dirty="0"/>
          </a:p>
        </p:txBody>
      </p:sp>
      <p:sp>
        <p:nvSpPr>
          <p:cNvPr id="16" name="圆角矩形 15"/>
          <p:cNvSpPr/>
          <p:nvPr/>
        </p:nvSpPr>
        <p:spPr>
          <a:xfrm>
            <a:off x="539552" y="1725656"/>
            <a:ext cx="324036" cy="324036"/>
          </a:xfrm>
          <a:prstGeom prst="roundRect">
            <a:avLst/>
          </a:prstGeom>
          <a:solidFill>
            <a:srgbClr val="898989"/>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2</a:t>
            </a:r>
            <a:endParaRPr lang="zh-CN" altLang="en-US" sz="1800" dirty="0"/>
          </a:p>
        </p:txBody>
      </p:sp>
      <p:sp>
        <p:nvSpPr>
          <p:cNvPr id="17" name="圆角矩形 16"/>
          <p:cNvSpPr/>
          <p:nvPr/>
        </p:nvSpPr>
        <p:spPr>
          <a:xfrm>
            <a:off x="539552" y="2175706"/>
            <a:ext cx="324036" cy="324036"/>
          </a:xfrm>
          <a:prstGeom prst="roundRect">
            <a:avLst/>
          </a:prstGeom>
          <a:solidFill>
            <a:srgbClr val="898989"/>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3</a:t>
            </a:r>
            <a:endParaRPr lang="zh-CN" altLang="en-US" sz="1800" dirty="0"/>
          </a:p>
        </p:txBody>
      </p:sp>
      <p:sp>
        <p:nvSpPr>
          <p:cNvPr id="18" name="圆角矩形 17"/>
          <p:cNvSpPr/>
          <p:nvPr/>
        </p:nvSpPr>
        <p:spPr>
          <a:xfrm>
            <a:off x="539552" y="2625756"/>
            <a:ext cx="324036" cy="324036"/>
          </a:xfrm>
          <a:prstGeom prst="roundRect">
            <a:avLst/>
          </a:prstGeom>
          <a:solidFill>
            <a:srgbClr val="898989"/>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4</a:t>
            </a:r>
            <a:endParaRPr lang="zh-CN" altLang="en-US" sz="1800" dirty="0"/>
          </a:p>
        </p:txBody>
      </p:sp>
      <p:sp>
        <p:nvSpPr>
          <p:cNvPr id="19" name="圆角矩形 18"/>
          <p:cNvSpPr/>
          <p:nvPr/>
        </p:nvSpPr>
        <p:spPr>
          <a:xfrm>
            <a:off x="539552" y="3075806"/>
            <a:ext cx="324036" cy="324036"/>
          </a:xfrm>
          <a:prstGeom prst="roundRect">
            <a:avLst/>
          </a:prstGeom>
          <a:solidFill>
            <a:srgbClr val="898989"/>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r>
              <a:rPr lang="en-US" altLang="zh-CN" sz="1800" dirty="0" smtClean="0"/>
              <a:t>5</a:t>
            </a:r>
            <a:endParaRPr lang="zh-CN" altLang="en-US" sz="1800" dirty="0"/>
          </a:p>
        </p:txBody>
      </p:sp>
      <p:sp>
        <p:nvSpPr>
          <p:cNvPr id="20" name="文本占位符 4"/>
          <p:cNvSpPr>
            <a:spLocks noGrp="1"/>
          </p:cNvSpPr>
          <p:nvPr>
            <p:ph type="body" sz="quarter" idx="12" hasCustomPrompt="1"/>
          </p:nvPr>
        </p:nvSpPr>
        <p:spPr>
          <a:xfrm>
            <a:off x="902032" y="122187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21" name="文本占位符 4"/>
          <p:cNvSpPr>
            <a:spLocks noGrp="1"/>
          </p:cNvSpPr>
          <p:nvPr>
            <p:ph type="body" sz="quarter" idx="13" hasCustomPrompt="1"/>
          </p:nvPr>
        </p:nvSpPr>
        <p:spPr>
          <a:xfrm>
            <a:off x="902032" y="302207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rgbClr val="898989"/>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26" name="文本占位符 4"/>
          <p:cNvSpPr>
            <a:spLocks noGrp="1"/>
          </p:cNvSpPr>
          <p:nvPr>
            <p:ph type="body" sz="quarter" idx="14" hasCustomPrompt="1"/>
          </p:nvPr>
        </p:nvSpPr>
        <p:spPr>
          <a:xfrm>
            <a:off x="902032" y="167192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rgbClr val="898989"/>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27" name="文本占位符 4"/>
          <p:cNvSpPr>
            <a:spLocks noGrp="1"/>
          </p:cNvSpPr>
          <p:nvPr>
            <p:ph type="body" sz="quarter" idx="15" hasCustomPrompt="1"/>
          </p:nvPr>
        </p:nvSpPr>
        <p:spPr>
          <a:xfrm>
            <a:off x="902032" y="212197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rgbClr val="898989"/>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28" name="文本占位符 4"/>
          <p:cNvSpPr>
            <a:spLocks noGrp="1"/>
          </p:cNvSpPr>
          <p:nvPr>
            <p:ph type="body" sz="quarter" idx="16" hasCustomPrompt="1"/>
          </p:nvPr>
        </p:nvSpPr>
        <p:spPr>
          <a:xfrm>
            <a:off x="902032" y="2572026"/>
            <a:ext cx="4253835" cy="431501"/>
          </a:xfrm>
          <a:prstGeom prst="rect">
            <a:avLst/>
          </a:prstGeom>
        </p:spPr>
        <p:txBody>
          <a:bodyPr anchor="ctr">
            <a:noAutofit/>
          </a:bodyPr>
          <a:lstStyle>
            <a:lvl1pPr>
              <a:lnSpc>
                <a:spcPct val="100000"/>
              </a:lnSpc>
              <a:spcBef>
                <a:spcPts val="0"/>
              </a:spcBef>
              <a:buFontTx/>
              <a:buNone/>
              <a:defRPr lang="zh-CN" altLang="en-US" sz="2000" b="1" kern="1200" dirty="0" smtClean="0">
                <a:solidFill>
                  <a:srgbClr val="898989"/>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Tree>
    <p:extLst>
      <p:ext uri="{BB962C8B-B14F-4D97-AF65-F5344CB8AC3E}">
        <p14:creationId xmlns:p14="http://schemas.microsoft.com/office/powerpoint/2010/main" val="27211112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目录样式3-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9" name="文本占位符 8"/>
          <p:cNvSpPr>
            <a:spLocks noGrp="1"/>
          </p:cNvSpPr>
          <p:nvPr>
            <p:ph type="body" sz="quarter" idx="12" hasCustomPrompt="1"/>
          </p:nvPr>
        </p:nvSpPr>
        <p:spPr>
          <a:xfrm>
            <a:off x="861565" y="136317"/>
            <a:ext cx="6192590" cy="383381"/>
          </a:xfrm>
          <a:prstGeom prst="rect">
            <a:avLst/>
          </a:prstGeom>
        </p:spPr>
        <p:txBody>
          <a:bodyPr anchor="ctr">
            <a:noAutofit/>
          </a:bodyPr>
          <a:lstStyle>
            <a:lvl1pPr marL="0" indent="0">
              <a:lnSpc>
                <a:spcPct val="100000"/>
              </a:lnSpc>
              <a:spcBef>
                <a:spcPts val="0"/>
              </a:spcBef>
              <a:buFont typeface="Wingdings" panose="05000000000000000000" pitchFamily="2" charset="2"/>
              <a:buNone/>
              <a:defRPr sz="2200" b="1"/>
            </a:lvl1pPr>
          </a:lstStyle>
          <a:p>
            <a:pPr lvl="0"/>
            <a:r>
              <a:rPr lang="zh-CN" altLang="en-US" dirty="0" smtClean="0"/>
              <a:t>请输入对应页面标题（一级标题）</a:t>
            </a:r>
          </a:p>
        </p:txBody>
      </p:sp>
      <p:sp>
        <p:nvSpPr>
          <p:cNvPr id="16" name="文本占位符 15"/>
          <p:cNvSpPr>
            <a:spLocks noGrp="1"/>
          </p:cNvSpPr>
          <p:nvPr>
            <p:ph type="body" sz="quarter" idx="13" hasCustomPrompt="1"/>
          </p:nvPr>
        </p:nvSpPr>
        <p:spPr>
          <a:xfrm>
            <a:off x="467547" y="735596"/>
            <a:ext cx="6122303" cy="431800"/>
          </a:xfrm>
          <a:prstGeom prst="rect">
            <a:avLst/>
          </a:prstGeom>
        </p:spPr>
        <p:txBody>
          <a:bodyPr>
            <a:noAutofit/>
          </a:bodyPr>
          <a:lstStyle>
            <a:lvl1pPr marL="284379" indent="-284379">
              <a:lnSpc>
                <a:spcPct val="100000"/>
              </a:lnSpc>
              <a:spcBef>
                <a:spcPts val="0"/>
              </a:spcBef>
              <a:buFont typeface="Wingdings" panose="05000000000000000000" pitchFamily="2" charset="2"/>
              <a:buChar char="u"/>
              <a:defRPr sz="1800" b="1" baseline="0">
                <a:solidFill>
                  <a:schemeClr val="tx1"/>
                </a:solidFill>
              </a:defRPr>
            </a:lvl1pPr>
          </a:lstStyle>
          <a:p>
            <a:pPr lvl="0"/>
            <a:r>
              <a:rPr lang="zh-CN" altLang="en-US" dirty="0" smtClean="0"/>
              <a:t>请输入标题（二级标题）</a:t>
            </a:r>
          </a:p>
        </p:txBody>
      </p:sp>
      <p:sp>
        <p:nvSpPr>
          <p:cNvPr id="17" name="文本占位符 15"/>
          <p:cNvSpPr>
            <a:spLocks noGrp="1"/>
          </p:cNvSpPr>
          <p:nvPr>
            <p:ph type="body" sz="quarter" idx="14" hasCustomPrompt="1"/>
          </p:nvPr>
        </p:nvSpPr>
        <p:spPr>
          <a:xfrm>
            <a:off x="467545" y="1167397"/>
            <a:ext cx="6121077" cy="392402"/>
          </a:xfrm>
          <a:prstGeom prst="rect">
            <a:avLst/>
          </a:prstGeom>
        </p:spPr>
        <p:txBody>
          <a:bodyPr/>
          <a:lstStyle>
            <a:lvl1pPr marL="284379" indent="-284379">
              <a:lnSpc>
                <a:spcPct val="100000"/>
              </a:lnSpc>
              <a:spcBef>
                <a:spcPts val="0"/>
              </a:spcBef>
              <a:buFont typeface="Wingdings" panose="05000000000000000000" pitchFamily="2" charset="2"/>
              <a:buChar char="Ø"/>
              <a:defRPr b="1">
                <a:solidFill>
                  <a:schemeClr val="tx1"/>
                </a:solidFill>
              </a:defRPr>
            </a:lvl1pPr>
          </a:lstStyle>
          <a:p>
            <a:pPr lvl="0"/>
            <a:r>
              <a:rPr lang="zh-CN" altLang="en-US" dirty="0" smtClean="0"/>
              <a:t>请输入标题（三级标题）</a:t>
            </a:r>
          </a:p>
        </p:txBody>
      </p:sp>
      <p:sp>
        <p:nvSpPr>
          <p:cNvPr id="18" name="文本占位符 15"/>
          <p:cNvSpPr>
            <a:spLocks noGrp="1"/>
          </p:cNvSpPr>
          <p:nvPr>
            <p:ph type="body" sz="quarter" idx="15" hasCustomPrompt="1"/>
          </p:nvPr>
        </p:nvSpPr>
        <p:spPr>
          <a:xfrm>
            <a:off x="466320" y="1523919"/>
            <a:ext cx="6124784" cy="431800"/>
          </a:xfrm>
          <a:prstGeom prst="rect">
            <a:avLst/>
          </a:prstGeom>
        </p:spPr>
        <p:txBody>
          <a:bodyPr/>
          <a:lstStyle>
            <a:lvl1pPr marL="284379" indent="-284379">
              <a:lnSpc>
                <a:spcPct val="100000"/>
              </a:lnSpc>
              <a:spcBef>
                <a:spcPts val="0"/>
              </a:spcBef>
              <a:buFont typeface="Wingdings" panose="05000000000000000000" pitchFamily="2" charset="2"/>
              <a:buChar char="ü"/>
              <a:defRPr>
                <a:solidFill>
                  <a:schemeClr val="tx1"/>
                </a:solidFill>
              </a:defRPr>
            </a:lvl1pPr>
          </a:lstStyle>
          <a:p>
            <a:pPr lvl="0"/>
            <a:r>
              <a:rPr lang="zh-CN" altLang="en-US" dirty="0" smtClean="0"/>
              <a:t>请输入标题（四级标题）</a:t>
            </a:r>
          </a:p>
        </p:txBody>
      </p:sp>
      <p:sp>
        <p:nvSpPr>
          <p:cNvPr id="8" name="圆角矩形 7"/>
          <p:cNvSpPr/>
          <p:nvPr/>
        </p:nvSpPr>
        <p:spPr>
          <a:xfrm>
            <a:off x="484631" y="177844"/>
            <a:ext cx="324036" cy="324036"/>
          </a:xfrm>
          <a:prstGeom prst="roundRect">
            <a:avLst/>
          </a:prstGeom>
          <a:solidFill>
            <a:srgbClr val="A40000"/>
          </a:solidFill>
          <a:ln>
            <a:noFill/>
          </a:ln>
        </p:spPr>
        <p:style>
          <a:lnRef idx="3">
            <a:schemeClr val="lt1"/>
          </a:lnRef>
          <a:fillRef idx="1">
            <a:schemeClr val="accent2"/>
          </a:fillRef>
          <a:effectRef idx="1">
            <a:schemeClr val="accent2"/>
          </a:effectRef>
          <a:fontRef idx="minor">
            <a:schemeClr val="lt1"/>
          </a:fontRef>
        </p:style>
        <p:txBody>
          <a:bodyPr lIns="68577" tIns="34289" rIns="68577" bIns="34289" rtlCol="0" anchor="ctr"/>
          <a:lstStyle/>
          <a:p>
            <a:pPr algn="ctr"/>
            <a:endParaRPr lang="zh-CN" altLang="en-US" sz="1800" dirty="0"/>
          </a:p>
        </p:txBody>
      </p:sp>
      <p:sp>
        <p:nvSpPr>
          <p:cNvPr id="5" name="文本占位符 4"/>
          <p:cNvSpPr>
            <a:spLocks noGrp="1"/>
          </p:cNvSpPr>
          <p:nvPr>
            <p:ph type="body" sz="quarter" idx="16" hasCustomPrompt="1"/>
          </p:nvPr>
        </p:nvSpPr>
        <p:spPr>
          <a:xfrm>
            <a:off x="466319" y="199750"/>
            <a:ext cx="360660" cy="319946"/>
          </a:xfrm>
          <a:prstGeom prst="rect">
            <a:avLst/>
          </a:prstGeom>
        </p:spPr>
        <p:txBody>
          <a:bodyPr anchor="ctr">
            <a:normAutofit/>
          </a:bodyPr>
          <a:lstStyle>
            <a:lvl1pPr algn="ctr">
              <a:lnSpc>
                <a:spcPct val="100000"/>
              </a:lnSpc>
              <a:buFontTx/>
              <a:buNone/>
              <a:defRPr sz="1800">
                <a:solidFill>
                  <a:schemeClr val="bg1"/>
                </a:solidFill>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318273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目录样式4-汇总">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21" name="矩形 20"/>
          <p:cNvSpPr/>
          <p:nvPr/>
        </p:nvSpPr>
        <p:spPr>
          <a:xfrm>
            <a:off x="539553" y="1198562"/>
            <a:ext cx="360040"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1</a:t>
            </a:r>
            <a:endParaRPr lang="zh-CN" altLang="en-US" sz="2000" kern="1200" dirty="0">
              <a:solidFill>
                <a:schemeClr val="lt1"/>
              </a:solidFill>
              <a:latin typeface="Arial" pitchFamily="34" charset="0"/>
              <a:ea typeface="+mn-ea"/>
              <a:cs typeface="Arial" pitchFamily="34" charset="0"/>
            </a:endParaRPr>
          </a:p>
        </p:txBody>
      </p:sp>
      <p:sp>
        <p:nvSpPr>
          <p:cNvPr id="26" name="矩形 25"/>
          <p:cNvSpPr/>
          <p:nvPr/>
        </p:nvSpPr>
        <p:spPr>
          <a:xfrm>
            <a:off x="971602" y="1198029"/>
            <a:ext cx="4392488"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27" name="副标题 2"/>
          <p:cNvSpPr>
            <a:spLocks noGrp="1"/>
          </p:cNvSpPr>
          <p:nvPr>
            <p:ph type="subTitle" idx="1" hasCustomPrompt="1"/>
          </p:nvPr>
        </p:nvSpPr>
        <p:spPr>
          <a:xfrm>
            <a:off x="971602" y="1198028"/>
            <a:ext cx="4392488" cy="360313"/>
          </a:xfrm>
          <a:prstGeom prst="rect">
            <a:avLst/>
          </a:prstGeom>
          <a:noFill/>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a:solidFill>
                  <a:schemeClr val="bg1"/>
                </a:solidFill>
                <a:latin typeface="微软雅黑" pitchFamily="34" charset="-122"/>
                <a:ea typeface="微软雅黑" pitchFamily="34" charset="-122"/>
                <a:cs typeface="Arial" pitchFamily="34" charset="0"/>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zh-CN" altLang="en-US" dirty="0" smtClean="0"/>
              <a:t>请输入标题（一级标题）</a:t>
            </a:r>
            <a:endParaRPr lang="zh-CN" altLang="en-US" dirty="0"/>
          </a:p>
        </p:txBody>
      </p:sp>
      <p:sp>
        <p:nvSpPr>
          <p:cNvPr id="28" name="矩形 27"/>
          <p:cNvSpPr/>
          <p:nvPr/>
        </p:nvSpPr>
        <p:spPr>
          <a:xfrm>
            <a:off x="539553" y="1704076"/>
            <a:ext cx="360040"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2</a:t>
            </a:r>
            <a:endParaRPr lang="zh-CN" altLang="en-US" sz="2000" kern="1200" dirty="0">
              <a:solidFill>
                <a:schemeClr val="lt1"/>
              </a:solidFill>
              <a:latin typeface="Arial" pitchFamily="34" charset="0"/>
              <a:ea typeface="+mn-ea"/>
              <a:cs typeface="Arial" pitchFamily="34" charset="0"/>
            </a:endParaRPr>
          </a:p>
        </p:txBody>
      </p:sp>
      <p:sp>
        <p:nvSpPr>
          <p:cNvPr id="29" name="矩形 28"/>
          <p:cNvSpPr/>
          <p:nvPr/>
        </p:nvSpPr>
        <p:spPr>
          <a:xfrm>
            <a:off x="971602" y="1703658"/>
            <a:ext cx="4392488"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31" name="矩形 30"/>
          <p:cNvSpPr/>
          <p:nvPr/>
        </p:nvSpPr>
        <p:spPr>
          <a:xfrm>
            <a:off x="539553" y="2209590"/>
            <a:ext cx="360040"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3</a:t>
            </a:r>
            <a:endParaRPr lang="zh-CN" altLang="en-US" sz="2000" kern="1200" dirty="0">
              <a:solidFill>
                <a:schemeClr val="lt1"/>
              </a:solidFill>
              <a:latin typeface="Arial" pitchFamily="34" charset="0"/>
              <a:ea typeface="+mn-ea"/>
              <a:cs typeface="Arial" pitchFamily="34" charset="0"/>
            </a:endParaRPr>
          </a:p>
        </p:txBody>
      </p:sp>
      <p:sp>
        <p:nvSpPr>
          <p:cNvPr id="32" name="矩形 31"/>
          <p:cNvSpPr/>
          <p:nvPr/>
        </p:nvSpPr>
        <p:spPr>
          <a:xfrm>
            <a:off x="971602" y="2209287"/>
            <a:ext cx="4392488"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34" name="矩形 33"/>
          <p:cNvSpPr/>
          <p:nvPr/>
        </p:nvSpPr>
        <p:spPr>
          <a:xfrm>
            <a:off x="539553" y="2715104"/>
            <a:ext cx="360040"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4</a:t>
            </a:r>
            <a:endParaRPr lang="zh-CN" altLang="en-US" sz="2000" kern="1200" dirty="0">
              <a:solidFill>
                <a:schemeClr val="lt1"/>
              </a:solidFill>
              <a:latin typeface="Arial" pitchFamily="34" charset="0"/>
              <a:ea typeface="+mn-ea"/>
              <a:cs typeface="Arial" pitchFamily="34" charset="0"/>
            </a:endParaRPr>
          </a:p>
        </p:txBody>
      </p:sp>
      <p:sp>
        <p:nvSpPr>
          <p:cNvPr id="35" name="矩形 34"/>
          <p:cNvSpPr/>
          <p:nvPr/>
        </p:nvSpPr>
        <p:spPr>
          <a:xfrm>
            <a:off x="971602" y="2714916"/>
            <a:ext cx="4392488"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37" name="矩形 36"/>
          <p:cNvSpPr/>
          <p:nvPr/>
        </p:nvSpPr>
        <p:spPr>
          <a:xfrm>
            <a:off x="539553" y="3220619"/>
            <a:ext cx="360040"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5</a:t>
            </a:r>
            <a:endParaRPr lang="zh-CN" altLang="en-US" sz="2000" kern="1200" dirty="0">
              <a:solidFill>
                <a:schemeClr val="lt1"/>
              </a:solidFill>
              <a:latin typeface="Arial" pitchFamily="34" charset="0"/>
              <a:ea typeface="+mn-ea"/>
              <a:cs typeface="Arial" pitchFamily="34" charset="0"/>
            </a:endParaRPr>
          </a:p>
        </p:txBody>
      </p:sp>
      <p:sp>
        <p:nvSpPr>
          <p:cNvPr id="38" name="矩形 37"/>
          <p:cNvSpPr/>
          <p:nvPr/>
        </p:nvSpPr>
        <p:spPr>
          <a:xfrm>
            <a:off x="971602" y="3220545"/>
            <a:ext cx="4392488"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49" name="文本占位符 48"/>
          <p:cNvSpPr>
            <a:spLocks noGrp="1"/>
          </p:cNvSpPr>
          <p:nvPr>
            <p:ph type="body" sz="quarter" idx="12" hasCustomPrompt="1"/>
          </p:nvPr>
        </p:nvSpPr>
        <p:spPr>
          <a:xfrm>
            <a:off x="971602" y="1707598"/>
            <a:ext cx="4392488" cy="360096"/>
          </a:xfrm>
          <a:prstGeom prst="rect">
            <a:avLst/>
          </a:prstGeom>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
        <p:nvSpPr>
          <p:cNvPr id="51" name="文本占位符 50"/>
          <p:cNvSpPr>
            <a:spLocks noGrp="1"/>
          </p:cNvSpPr>
          <p:nvPr>
            <p:ph type="body" sz="quarter" idx="13" hasCustomPrompt="1"/>
          </p:nvPr>
        </p:nvSpPr>
        <p:spPr>
          <a:xfrm>
            <a:off x="971553" y="2209802"/>
            <a:ext cx="4392613" cy="360363"/>
          </a:xfrm>
          <a:prstGeom prst="rect">
            <a:avLst/>
          </a:prstGeom>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
        <p:nvSpPr>
          <p:cNvPr id="53" name="文本占位符 52"/>
          <p:cNvSpPr>
            <a:spLocks noGrp="1"/>
          </p:cNvSpPr>
          <p:nvPr>
            <p:ph type="body" sz="quarter" idx="14" hasCustomPrompt="1"/>
          </p:nvPr>
        </p:nvSpPr>
        <p:spPr>
          <a:xfrm>
            <a:off x="971550" y="2714628"/>
            <a:ext cx="4392538" cy="360601"/>
          </a:xfrm>
          <a:prstGeom prst="rect">
            <a:avLst/>
          </a:prstGeom>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smtClean="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
        <p:nvSpPr>
          <p:cNvPr id="55" name="文本占位符 54"/>
          <p:cNvSpPr>
            <a:spLocks noGrp="1"/>
          </p:cNvSpPr>
          <p:nvPr>
            <p:ph type="body" sz="quarter" idx="15" hasCustomPrompt="1"/>
          </p:nvPr>
        </p:nvSpPr>
        <p:spPr>
          <a:xfrm>
            <a:off x="971553" y="3212615"/>
            <a:ext cx="4392613" cy="368243"/>
          </a:xfrm>
          <a:prstGeom prst="rect">
            <a:avLst/>
          </a:prstGeom>
        </p:spPr>
        <p:txBody>
          <a:bodyPr anchor="ctr">
            <a:noAutofit/>
          </a:bodyPr>
          <a:lstStyle>
            <a:lvl1pPr>
              <a:lnSpc>
                <a:spcPct val="100000"/>
              </a:lnSpc>
              <a:buNone/>
              <a:defRPr lang="zh-CN" altLang="en-US" sz="2000" b="1" kern="1200" dirty="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Tree>
    <p:extLst>
      <p:ext uri="{BB962C8B-B14F-4D97-AF65-F5344CB8AC3E}">
        <p14:creationId xmlns:p14="http://schemas.microsoft.com/office/powerpoint/2010/main" val="357570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985" y="1010338"/>
            <a:ext cx="3959324" cy="3375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35747" y="1010338"/>
            <a:ext cx="3963077" cy="3375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49" charset="-122"/>
              </a:defRPr>
            </a:lvl1pPr>
          </a:lstStyle>
          <a:p>
            <a:fld id="{FAB2A26D-329B-4BC4-96B4-9E4B4D1D98F6}" type="datetimeFigureOut">
              <a:rPr lang="zh-CN" altLang="en-US" smtClean="0"/>
              <a:pPr/>
              <a:t>2018/4/24</a:t>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49"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49" charset="-122"/>
              </a:defRPr>
            </a:lvl1p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8949629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目录样式4-1">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21" name="矩形 20"/>
          <p:cNvSpPr/>
          <p:nvPr/>
        </p:nvSpPr>
        <p:spPr>
          <a:xfrm>
            <a:off x="539553" y="1198562"/>
            <a:ext cx="360040"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1</a:t>
            </a:r>
            <a:endParaRPr lang="zh-CN" altLang="en-US" sz="2000" kern="1200" dirty="0">
              <a:solidFill>
                <a:schemeClr val="lt1"/>
              </a:solidFill>
              <a:latin typeface="Arial" pitchFamily="34" charset="0"/>
              <a:ea typeface="+mn-ea"/>
              <a:cs typeface="Arial" pitchFamily="34" charset="0"/>
            </a:endParaRPr>
          </a:p>
        </p:txBody>
      </p:sp>
      <p:sp>
        <p:nvSpPr>
          <p:cNvPr id="26" name="矩形 25"/>
          <p:cNvSpPr/>
          <p:nvPr/>
        </p:nvSpPr>
        <p:spPr>
          <a:xfrm>
            <a:off x="971602" y="1198029"/>
            <a:ext cx="4392488" cy="360313"/>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27" name="副标题 2"/>
          <p:cNvSpPr>
            <a:spLocks noGrp="1"/>
          </p:cNvSpPr>
          <p:nvPr>
            <p:ph type="subTitle" idx="1" hasCustomPrompt="1"/>
          </p:nvPr>
        </p:nvSpPr>
        <p:spPr>
          <a:xfrm>
            <a:off x="971602" y="1198028"/>
            <a:ext cx="4392488" cy="360313"/>
          </a:xfrm>
          <a:prstGeom prst="rect">
            <a:avLst/>
          </a:prstGeom>
          <a:noFill/>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a:solidFill>
                  <a:schemeClr val="bg1"/>
                </a:solidFill>
                <a:latin typeface="微软雅黑" pitchFamily="34" charset="-122"/>
                <a:ea typeface="微软雅黑" pitchFamily="34" charset="-122"/>
                <a:cs typeface="Arial" pitchFamily="34" charset="0"/>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zh-CN" altLang="en-US" dirty="0" smtClean="0"/>
              <a:t>请输入标题（一级标题）</a:t>
            </a:r>
            <a:endParaRPr lang="zh-CN" altLang="en-US" dirty="0"/>
          </a:p>
        </p:txBody>
      </p:sp>
      <p:sp>
        <p:nvSpPr>
          <p:cNvPr id="28" name="矩形 27"/>
          <p:cNvSpPr/>
          <p:nvPr/>
        </p:nvSpPr>
        <p:spPr>
          <a:xfrm>
            <a:off x="539553" y="1704076"/>
            <a:ext cx="360040"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2</a:t>
            </a:r>
            <a:endParaRPr lang="zh-CN" altLang="en-US" sz="2000" kern="1200" dirty="0">
              <a:solidFill>
                <a:schemeClr val="lt1"/>
              </a:solidFill>
              <a:latin typeface="Arial" pitchFamily="34" charset="0"/>
              <a:ea typeface="+mn-ea"/>
              <a:cs typeface="Arial" pitchFamily="34" charset="0"/>
            </a:endParaRPr>
          </a:p>
        </p:txBody>
      </p:sp>
      <p:sp>
        <p:nvSpPr>
          <p:cNvPr id="29" name="矩形 28"/>
          <p:cNvSpPr/>
          <p:nvPr/>
        </p:nvSpPr>
        <p:spPr>
          <a:xfrm>
            <a:off x="971602" y="1704862"/>
            <a:ext cx="4392488"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31" name="矩形 30"/>
          <p:cNvSpPr/>
          <p:nvPr/>
        </p:nvSpPr>
        <p:spPr>
          <a:xfrm>
            <a:off x="539553" y="2209590"/>
            <a:ext cx="360040"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3</a:t>
            </a:r>
            <a:endParaRPr lang="zh-CN" altLang="en-US" sz="2000" kern="1200" dirty="0">
              <a:solidFill>
                <a:schemeClr val="lt1"/>
              </a:solidFill>
              <a:latin typeface="Arial" pitchFamily="34" charset="0"/>
              <a:ea typeface="+mn-ea"/>
              <a:cs typeface="Arial" pitchFamily="34" charset="0"/>
            </a:endParaRPr>
          </a:p>
        </p:txBody>
      </p:sp>
      <p:sp>
        <p:nvSpPr>
          <p:cNvPr id="32" name="矩形 31"/>
          <p:cNvSpPr/>
          <p:nvPr/>
        </p:nvSpPr>
        <p:spPr>
          <a:xfrm>
            <a:off x="971602" y="2211695"/>
            <a:ext cx="4392488"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34" name="矩形 33"/>
          <p:cNvSpPr/>
          <p:nvPr/>
        </p:nvSpPr>
        <p:spPr>
          <a:xfrm>
            <a:off x="539553" y="2715104"/>
            <a:ext cx="360040"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4</a:t>
            </a:r>
            <a:endParaRPr lang="zh-CN" altLang="en-US" sz="2000" kern="1200" dirty="0">
              <a:solidFill>
                <a:schemeClr val="lt1"/>
              </a:solidFill>
              <a:latin typeface="Arial" pitchFamily="34" charset="0"/>
              <a:ea typeface="+mn-ea"/>
              <a:cs typeface="Arial" pitchFamily="34" charset="0"/>
            </a:endParaRPr>
          </a:p>
        </p:txBody>
      </p:sp>
      <p:sp>
        <p:nvSpPr>
          <p:cNvPr id="35" name="矩形 34"/>
          <p:cNvSpPr/>
          <p:nvPr/>
        </p:nvSpPr>
        <p:spPr>
          <a:xfrm>
            <a:off x="971602" y="2718528"/>
            <a:ext cx="4392488"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37" name="矩形 36"/>
          <p:cNvSpPr/>
          <p:nvPr/>
        </p:nvSpPr>
        <p:spPr>
          <a:xfrm>
            <a:off x="539553" y="3220619"/>
            <a:ext cx="360040"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r>
              <a:rPr lang="en-US" altLang="zh-CN" sz="2000" kern="1200" dirty="0" smtClean="0">
                <a:solidFill>
                  <a:schemeClr val="lt1"/>
                </a:solidFill>
                <a:latin typeface="Arial" pitchFamily="34" charset="0"/>
                <a:ea typeface="+mn-ea"/>
                <a:cs typeface="Arial" pitchFamily="34" charset="0"/>
              </a:rPr>
              <a:t>5</a:t>
            </a:r>
            <a:endParaRPr lang="zh-CN" altLang="en-US" sz="2000" kern="1200" dirty="0">
              <a:solidFill>
                <a:schemeClr val="lt1"/>
              </a:solidFill>
              <a:latin typeface="Arial" pitchFamily="34" charset="0"/>
              <a:ea typeface="+mn-ea"/>
              <a:cs typeface="Arial" pitchFamily="34" charset="0"/>
            </a:endParaRPr>
          </a:p>
        </p:txBody>
      </p:sp>
      <p:sp>
        <p:nvSpPr>
          <p:cNvPr id="38" name="矩形 37"/>
          <p:cNvSpPr/>
          <p:nvPr/>
        </p:nvSpPr>
        <p:spPr>
          <a:xfrm>
            <a:off x="971602" y="3225362"/>
            <a:ext cx="4392488" cy="36031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algn="ctr" defTabSz="914333" rtl="0" eaLnBrk="1" latinLnBrk="0" hangingPunct="1"/>
            <a:endParaRPr lang="zh-CN" altLang="en-US" sz="2000" kern="1200" dirty="0">
              <a:solidFill>
                <a:schemeClr val="lt1"/>
              </a:solidFill>
              <a:latin typeface="Arial" pitchFamily="34" charset="0"/>
              <a:ea typeface="+mn-ea"/>
              <a:cs typeface="Arial" pitchFamily="34" charset="0"/>
            </a:endParaRPr>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49" name="文本占位符 48"/>
          <p:cNvSpPr>
            <a:spLocks noGrp="1"/>
          </p:cNvSpPr>
          <p:nvPr>
            <p:ph type="body" sz="quarter" idx="12" hasCustomPrompt="1"/>
          </p:nvPr>
        </p:nvSpPr>
        <p:spPr>
          <a:xfrm>
            <a:off x="971602" y="1707598"/>
            <a:ext cx="4392488" cy="360096"/>
          </a:xfrm>
          <a:prstGeom prst="rect">
            <a:avLst/>
          </a:prstGeom>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
        <p:nvSpPr>
          <p:cNvPr id="51" name="文本占位符 50"/>
          <p:cNvSpPr>
            <a:spLocks noGrp="1"/>
          </p:cNvSpPr>
          <p:nvPr>
            <p:ph type="body" sz="quarter" idx="13" hasCustomPrompt="1"/>
          </p:nvPr>
        </p:nvSpPr>
        <p:spPr>
          <a:xfrm>
            <a:off x="971553" y="2209802"/>
            <a:ext cx="4392613" cy="360363"/>
          </a:xfrm>
          <a:prstGeom prst="rect">
            <a:avLst/>
          </a:prstGeom>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
        <p:nvSpPr>
          <p:cNvPr id="53" name="文本占位符 52"/>
          <p:cNvSpPr>
            <a:spLocks noGrp="1"/>
          </p:cNvSpPr>
          <p:nvPr>
            <p:ph type="body" sz="quarter" idx="14" hasCustomPrompt="1"/>
          </p:nvPr>
        </p:nvSpPr>
        <p:spPr>
          <a:xfrm>
            <a:off x="971550" y="2714628"/>
            <a:ext cx="4392538" cy="360601"/>
          </a:xfrm>
          <a:prstGeom prst="rect">
            <a:avLst/>
          </a:prstGeom>
        </p:spPr>
        <p:txBody>
          <a:bodyPr anchor="ctr">
            <a:noAutofit/>
          </a:bodyPr>
          <a:lstStyle>
            <a:lvl1pPr marL="0" indent="0" algn="l" defTabSz="815513" rtl="0" eaLnBrk="1" latinLnBrk="0" hangingPunct="1">
              <a:lnSpc>
                <a:spcPct val="100000"/>
              </a:lnSpc>
              <a:spcBef>
                <a:spcPts val="0"/>
              </a:spcBef>
              <a:buFont typeface="Arial" pitchFamily="34" charset="0"/>
              <a:buNone/>
              <a:defRPr lang="zh-CN" altLang="en-US" sz="2000" b="1" kern="1200" dirty="0" smtClean="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
        <p:nvSpPr>
          <p:cNvPr id="55" name="文本占位符 54"/>
          <p:cNvSpPr>
            <a:spLocks noGrp="1"/>
          </p:cNvSpPr>
          <p:nvPr>
            <p:ph type="body" sz="quarter" idx="15" hasCustomPrompt="1"/>
          </p:nvPr>
        </p:nvSpPr>
        <p:spPr>
          <a:xfrm>
            <a:off x="971553" y="3212615"/>
            <a:ext cx="4392613" cy="368243"/>
          </a:xfrm>
          <a:prstGeom prst="rect">
            <a:avLst/>
          </a:prstGeom>
        </p:spPr>
        <p:txBody>
          <a:bodyPr anchor="ctr">
            <a:noAutofit/>
          </a:bodyPr>
          <a:lstStyle>
            <a:lvl1pPr>
              <a:lnSpc>
                <a:spcPct val="100000"/>
              </a:lnSpc>
              <a:buNone/>
              <a:defRPr lang="zh-CN" altLang="en-US" sz="2000" b="1" kern="1200" dirty="0">
                <a:solidFill>
                  <a:schemeClr val="bg1"/>
                </a:solidFill>
                <a:latin typeface="微软雅黑" pitchFamily="34" charset="-122"/>
                <a:ea typeface="微软雅黑" pitchFamily="34" charset="-122"/>
                <a:cs typeface="Arial" pitchFamily="34" charset="0"/>
              </a:defRPr>
            </a:lvl1pPr>
          </a:lstStyle>
          <a:p>
            <a:r>
              <a:rPr lang="zh-CN" altLang="en-US" dirty="0" smtClean="0"/>
              <a:t>请输入标题（一级标题）</a:t>
            </a:r>
            <a:endParaRPr lang="zh-CN" altLang="en-US" dirty="0"/>
          </a:p>
        </p:txBody>
      </p:sp>
    </p:spTree>
    <p:extLst>
      <p:ext uri="{BB962C8B-B14F-4D97-AF65-F5344CB8AC3E}">
        <p14:creationId xmlns:p14="http://schemas.microsoft.com/office/powerpoint/2010/main" val="16618746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目录样式5-汇总">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2" hasCustomPrompt="1"/>
          </p:nvPr>
        </p:nvSpPr>
        <p:spPr>
          <a:xfrm>
            <a:off x="457203" y="987577"/>
            <a:ext cx="7921625" cy="432767"/>
          </a:xfrm>
          <a:prstGeom prst="rect">
            <a:avLst/>
          </a:prstGeom>
        </p:spPr>
        <p:txBody>
          <a:bodyPr anchor="ctr">
            <a:normAutofit/>
          </a:bodyPr>
          <a:lstStyle>
            <a:lvl1pPr marL="341975" indent="-341975">
              <a:buClr>
                <a:srgbClr val="A40000"/>
              </a:buClr>
              <a:buFont typeface="Wingdings" panose="05000000000000000000" pitchFamily="2" charset="2"/>
              <a:buChar char="u"/>
              <a:defRPr sz="1800" b="1">
                <a:solidFill>
                  <a:schemeClr val="tx1"/>
                </a:solidFill>
              </a:defRPr>
            </a:lvl1pPr>
          </a:lstStyle>
          <a:p>
            <a:pPr lvl="0"/>
            <a:r>
              <a:rPr lang="zh-CN" altLang="en-US" dirty="0" smtClean="0"/>
              <a:t>请输入标题（一级标题）</a:t>
            </a:r>
          </a:p>
        </p:txBody>
      </p:sp>
      <p:sp>
        <p:nvSpPr>
          <p:cNvPr id="23" name="文本占位符 4"/>
          <p:cNvSpPr>
            <a:spLocks noGrp="1"/>
          </p:cNvSpPr>
          <p:nvPr>
            <p:ph type="body" sz="quarter" idx="13" hasCustomPrompt="1"/>
          </p:nvPr>
        </p:nvSpPr>
        <p:spPr>
          <a:xfrm>
            <a:off x="457203" y="1420344"/>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
        <p:nvSpPr>
          <p:cNvPr id="25" name="文本占位符 4"/>
          <p:cNvSpPr>
            <a:spLocks noGrp="1"/>
          </p:cNvSpPr>
          <p:nvPr>
            <p:ph type="body" sz="quarter" idx="14" hasCustomPrompt="1"/>
          </p:nvPr>
        </p:nvSpPr>
        <p:spPr>
          <a:xfrm>
            <a:off x="457203" y="1780382"/>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
        <p:nvSpPr>
          <p:cNvPr id="30" name="文本占位符 4"/>
          <p:cNvSpPr>
            <a:spLocks noGrp="1"/>
          </p:cNvSpPr>
          <p:nvPr>
            <p:ph type="body" sz="quarter" idx="15" hasCustomPrompt="1"/>
          </p:nvPr>
        </p:nvSpPr>
        <p:spPr>
          <a:xfrm>
            <a:off x="457203" y="2161509"/>
            <a:ext cx="7921625" cy="432767"/>
          </a:xfrm>
          <a:prstGeom prst="rect">
            <a:avLst/>
          </a:prstGeom>
        </p:spPr>
        <p:txBody>
          <a:bodyPr anchor="ctr">
            <a:normAutofit/>
          </a:bodyPr>
          <a:lstStyle>
            <a:lvl1pPr marL="341975" indent="-341975">
              <a:buClr>
                <a:srgbClr val="A40000"/>
              </a:buClr>
              <a:buFont typeface="Wingdings" panose="05000000000000000000" pitchFamily="2" charset="2"/>
              <a:buChar char="u"/>
              <a:defRPr sz="1800" b="1">
                <a:solidFill>
                  <a:schemeClr val="tx1"/>
                </a:solidFill>
              </a:defRPr>
            </a:lvl1pPr>
          </a:lstStyle>
          <a:p>
            <a:pPr lvl="0"/>
            <a:r>
              <a:rPr lang="zh-CN" altLang="en-US" dirty="0" smtClean="0"/>
              <a:t>请输入标题（一级标题）</a:t>
            </a:r>
          </a:p>
        </p:txBody>
      </p:sp>
      <p:sp>
        <p:nvSpPr>
          <p:cNvPr id="33" name="文本占位符 4"/>
          <p:cNvSpPr>
            <a:spLocks noGrp="1"/>
          </p:cNvSpPr>
          <p:nvPr>
            <p:ph type="body" sz="quarter" idx="16" hasCustomPrompt="1"/>
          </p:nvPr>
        </p:nvSpPr>
        <p:spPr>
          <a:xfrm>
            <a:off x="457203" y="2594274"/>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
        <p:nvSpPr>
          <p:cNvPr id="36" name="文本占位符 4"/>
          <p:cNvSpPr>
            <a:spLocks noGrp="1"/>
          </p:cNvSpPr>
          <p:nvPr>
            <p:ph type="body" sz="quarter" idx="17" hasCustomPrompt="1"/>
          </p:nvPr>
        </p:nvSpPr>
        <p:spPr>
          <a:xfrm>
            <a:off x="457203" y="2954314"/>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
        <p:nvSpPr>
          <p:cNvPr id="39" name="文本占位符 4"/>
          <p:cNvSpPr>
            <a:spLocks noGrp="1"/>
          </p:cNvSpPr>
          <p:nvPr>
            <p:ph type="body" sz="quarter" idx="18" hasCustomPrompt="1"/>
          </p:nvPr>
        </p:nvSpPr>
        <p:spPr>
          <a:xfrm>
            <a:off x="457203" y="3319428"/>
            <a:ext cx="7921625" cy="432767"/>
          </a:xfrm>
          <a:prstGeom prst="rect">
            <a:avLst/>
          </a:prstGeom>
        </p:spPr>
        <p:txBody>
          <a:bodyPr anchor="ctr">
            <a:normAutofit/>
          </a:bodyPr>
          <a:lstStyle>
            <a:lvl1pPr marL="341975" indent="-341975">
              <a:buClr>
                <a:srgbClr val="A40000"/>
              </a:buClr>
              <a:buFont typeface="Wingdings" panose="05000000000000000000" pitchFamily="2" charset="2"/>
              <a:buChar char="u"/>
              <a:defRPr sz="1800" b="1">
                <a:solidFill>
                  <a:schemeClr val="tx1"/>
                </a:solidFill>
              </a:defRPr>
            </a:lvl1pPr>
          </a:lstStyle>
          <a:p>
            <a:pPr lvl="0"/>
            <a:r>
              <a:rPr lang="zh-CN" altLang="en-US" dirty="0" smtClean="0"/>
              <a:t>请输入标题（一级标题）</a:t>
            </a:r>
          </a:p>
        </p:txBody>
      </p:sp>
      <p:sp>
        <p:nvSpPr>
          <p:cNvPr id="40" name="文本占位符 4"/>
          <p:cNvSpPr>
            <a:spLocks noGrp="1"/>
          </p:cNvSpPr>
          <p:nvPr>
            <p:ph type="body" sz="quarter" idx="19" hasCustomPrompt="1"/>
          </p:nvPr>
        </p:nvSpPr>
        <p:spPr>
          <a:xfrm>
            <a:off x="457203" y="3752193"/>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
        <p:nvSpPr>
          <p:cNvPr id="41" name="文本占位符 4"/>
          <p:cNvSpPr>
            <a:spLocks noGrp="1"/>
          </p:cNvSpPr>
          <p:nvPr>
            <p:ph type="body" sz="quarter" idx="20" hasCustomPrompt="1"/>
          </p:nvPr>
        </p:nvSpPr>
        <p:spPr>
          <a:xfrm>
            <a:off x="457203" y="4112235"/>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Tree>
    <p:extLst>
      <p:ext uri="{BB962C8B-B14F-4D97-AF65-F5344CB8AC3E}">
        <p14:creationId xmlns:p14="http://schemas.microsoft.com/office/powerpoint/2010/main" val="1661055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目录样式5-1">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45" name="文本框 44"/>
          <p:cNvSpPr txBox="1"/>
          <p:nvPr/>
        </p:nvSpPr>
        <p:spPr>
          <a:xfrm>
            <a:off x="457200" y="124641"/>
            <a:ext cx="8219256" cy="407802"/>
          </a:xfrm>
          <a:prstGeom prst="rect">
            <a:avLst/>
          </a:prstGeom>
          <a:noFill/>
        </p:spPr>
        <p:txBody>
          <a:bodyPr wrap="square" lIns="68577" tIns="34289" rIns="68577" bIns="34289" rtlCol="0">
            <a:spAutoFit/>
          </a:bodyPr>
          <a:lstStyle/>
          <a:p>
            <a:r>
              <a:rPr lang="en-US" altLang="zh-CN" sz="2200" b="1" dirty="0" smtClean="0">
                <a:solidFill>
                  <a:srgbClr val="A40000"/>
                </a:solidFill>
                <a:latin typeface="Arial" panose="020B0604020202020204" pitchFamily="34" charset="0"/>
                <a:ea typeface="微软雅黑" panose="020B0503020204020204" pitchFamily="34" charset="-122"/>
                <a:cs typeface="Arial" panose="020B0604020202020204" pitchFamily="34" charset="0"/>
              </a:rPr>
              <a:t>Contents</a:t>
            </a:r>
            <a:r>
              <a:rPr lang="zh-CN" altLang="en-US" sz="2200" b="1" dirty="0" smtClean="0">
                <a:solidFill>
                  <a:srgbClr val="A40000"/>
                </a:solidFill>
                <a:latin typeface="微软雅黑" panose="020B0503020204020204" pitchFamily="34" charset="-122"/>
                <a:ea typeface="微软雅黑" panose="020B0503020204020204" pitchFamily="34" charset="-122"/>
              </a:rPr>
              <a:t>目录</a:t>
            </a:r>
            <a:endParaRPr lang="zh-CN" altLang="en-US" sz="2200" b="1" dirty="0">
              <a:solidFill>
                <a:srgbClr val="A40000"/>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2" hasCustomPrompt="1"/>
          </p:nvPr>
        </p:nvSpPr>
        <p:spPr>
          <a:xfrm>
            <a:off x="457203" y="987577"/>
            <a:ext cx="7921625" cy="432767"/>
          </a:xfrm>
          <a:prstGeom prst="rect">
            <a:avLst/>
          </a:prstGeom>
        </p:spPr>
        <p:txBody>
          <a:bodyPr anchor="ctr">
            <a:normAutofit/>
          </a:bodyPr>
          <a:lstStyle>
            <a:lvl1pPr marL="341975" indent="-341975">
              <a:buClr>
                <a:srgbClr val="A40000"/>
              </a:buClr>
              <a:buFont typeface="Wingdings" panose="05000000000000000000" pitchFamily="2" charset="2"/>
              <a:buChar char="u"/>
              <a:defRPr sz="1800" b="1">
                <a:solidFill>
                  <a:schemeClr val="tx1"/>
                </a:solidFill>
              </a:defRPr>
            </a:lvl1pPr>
          </a:lstStyle>
          <a:p>
            <a:pPr lvl="0"/>
            <a:r>
              <a:rPr lang="zh-CN" altLang="en-US" dirty="0" smtClean="0"/>
              <a:t>请输入标题（一级标题）</a:t>
            </a:r>
          </a:p>
        </p:txBody>
      </p:sp>
      <p:sp>
        <p:nvSpPr>
          <p:cNvPr id="23" name="文本占位符 4"/>
          <p:cNvSpPr>
            <a:spLocks noGrp="1"/>
          </p:cNvSpPr>
          <p:nvPr>
            <p:ph type="body" sz="quarter" idx="13" hasCustomPrompt="1"/>
          </p:nvPr>
        </p:nvSpPr>
        <p:spPr>
          <a:xfrm>
            <a:off x="457203" y="1420344"/>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
        <p:nvSpPr>
          <p:cNvPr id="25" name="文本占位符 4"/>
          <p:cNvSpPr>
            <a:spLocks noGrp="1"/>
          </p:cNvSpPr>
          <p:nvPr>
            <p:ph type="body" sz="quarter" idx="14" hasCustomPrompt="1"/>
          </p:nvPr>
        </p:nvSpPr>
        <p:spPr>
          <a:xfrm>
            <a:off x="457203" y="1780382"/>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chemeClr val="tx1"/>
                </a:solidFill>
              </a:defRPr>
            </a:lvl1pPr>
          </a:lstStyle>
          <a:p>
            <a:pPr lvl="0"/>
            <a:r>
              <a:rPr lang="zh-CN" altLang="en-US" dirty="0" smtClean="0"/>
              <a:t>二级标题</a:t>
            </a:r>
          </a:p>
        </p:txBody>
      </p:sp>
      <p:sp>
        <p:nvSpPr>
          <p:cNvPr id="30" name="文本占位符 4"/>
          <p:cNvSpPr>
            <a:spLocks noGrp="1"/>
          </p:cNvSpPr>
          <p:nvPr>
            <p:ph type="body" sz="quarter" idx="15" hasCustomPrompt="1"/>
          </p:nvPr>
        </p:nvSpPr>
        <p:spPr>
          <a:xfrm>
            <a:off x="457203" y="2161509"/>
            <a:ext cx="7921625" cy="432767"/>
          </a:xfrm>
          <a:prstGeom prst="rect">
            <a:avLst/>
          </a:prstGeom>
        </p:spPr>
        <p:txBody>
          <a:bodyPr anchor="ctr">
            <a:normAutofit/>
          </a:bodyPr>
          <a:lstStyle>
            <a:lvl1pPr marL="341975" indent="-341975">
              <a:buClr>
                <a:srgbClr val="A40000"/>
              </a:buClr>
              <a:buFont typeface="Wingdings" panose="05000000000000000000" pitchFamily="2" charset="2"/>
              <a:buChar char="u"/>
              <a:defRPr sz="1800" b="1">
                <a:solidFill>
                  <a:srgbClr val="A6A6A6"/>
                </a:solidFill>
              </a:defRPr>
            </a:lvl1pPr>
          </a:lstStyle>
          <a:p>
            <a:pPr lvl="0"/>
            <a:r>
              <a:rPr lang="zh-CN" altLang="en-US" dirty="0" smtClean="0"/>
              <a:t>请输入标题（一级标题）</a:t>
            </a:r>
          </a:p>
        </p:txBody>
      </p:sp>
      <p:sp>
        <p:nvSpPr>
          <p:cNvPr id="33" name="文本占位符 4"/>
          <p:cNvSpPr>
            <a:spLocks noGrp="1"/>
          </p:cNvSpPr>
          <p:nvPr>
            <p:ph type="body" sz="quarter" idx="16" hasCustomPrompt="1"/>
          </p:nvPr>
        </p:nvSpPr>
        <p:spPr>
          <a:xfrm>
            <a:off x="457203" y="2594274"/>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rgbClr val="A6A6A6"/>
                </a:solidFill>
              </a:defRPr>
            </a:lvl1pPr>
          </a:lstStyle>
          <a:p>
            <a:pPr lvl="0"/>
            <a:r>
              <a:rPr lang="zh-CN" altLang="en-US" dirty="0" smtClean="0"/>
              <a:t>二级标题</a:t>
            </a:r>
          </a:p>
        </p:txBody>
      </p:sp>
      <p:sp>
        <p:nvSpPr>
          <p:cNvPr id="36" name="文本占位符 4"/>
          <p:cNvSpPr>
            <a:spLocks noGrp="1"/>
          </p:cNvSpPr>
          <p:nvPr>
            <p:ph type="body" sz="quarter" idx="17" hasCustomPrompt="1"/>
          </p:nvPr>
        </p:nvSpPr>
        <p:spPr>
          <a:xfrm>
            <a:off x="457203" y="2954314"/>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rgbClr val="A6A6A6"/>
                </a:solidFill>
              </a:defRPr>
            </a:lvl1pPr>
          </a:lstStyle>
          <a:p>
            <a:pPr lvl="0"/>
            <a:r>
              <a:rPr lang="zh-CN" altLang="en-US" dirty="0" smtClean="0"/>
              <a:t>二级标题</a:t>
            </a:r>
          </a:p>
        </p:txBody>
      </p:sp>
      <p:sp>
        <p:nvSpPr>
          <p:cNvPr id="39" name="文本占位符 4"/>
          <p:cNvSpPr>
            <a:spLocks noGrp="1"/>
          </p:cNvSpPr>
          <p:nvPr>
            <p:ph type="body" sz="quarter" idx="18" hasCustomPrompt="1"/>
          </p:nvPr>
        </p:nvSpPr>
        <p:spPr>
          <a:xfrm>
            <a:off x="457203" y="3319428"/>
            <a:ext cx="7921625" cy="432767"/>
          </a:xfrm>
          <a:prstGeom prst="rect">
            <a:avLst/>
          </a:prstGeom>
        </p:spPr>
        <p:txBody>
          <a:bodyPr anchor="ctr">
            <a:normAutofit/>
          </a:bodyPr>
          <a:lstStyle>
            <a:lvl1pPr marL="341975" indent="-341975">
              <a:buClr>
                <a:srgbClr val="A40000"/>
              </a:buClr>
              <a:buFont typeface="Wingdings" panose="05000000000000000000" pitchFamily="2" charset="2"/>
              <a:buChar char="u"/>
              <a:defRPr sz="1800" b="1">
                <a:solidFill>
                  <a:srgbClr val="A6A6A6"/>
                </a:solidFill>
              </a:defRPr>
            </a:lvl1pPr>
          </a:lstStyle>
          <a:p>
            <a:pPr lvl="0"/>
            <a:r>
              <a:rPr lang="zh-CN" altLang="en-US" dirty="0" smtClean="0"/>
              <a:t>请输入标题（一级标题）</a:t>
            </a:r>
          </a:p>
        </p:txBody>
      </p:sp>
      <p:sp>
        <p:nvSpPr>
          <p:cNvPr id="40" name="文本占位符 4"/>
          <p:cNvSpPr>
            <a:spLocks noGrp="1"/>
          </p:cNvSpPr>
          <p:nvPr>
            <p:ph type="body" sz="quarter" idx="19" hasCustomPrompt="1"/>
          </p:nvPr>
        </p:nvSpPr>
        <p:spPr>
          <a:xfrm>
            <a:off x="457203" y="3752193"/>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rgbClr val="A6A6A6"/>
                </a:solidFill>
              </a:defRPr>
            </a:lvl1pPr>
          </a:lstStyle>
          <a:p>
            <a:pPr lvl="0"/>
            <a:r>
              <a:rPr lang="zh-CN" altLang="en-US" dirty="0" smtClean="0"/>
              <a:t>二级标题</a:t>
            </a:r>
          </a:p>
        </p:txBody>
      </p:sp>
      <p:sp>
        <p:nvSpPr>
          <p:cNvPr id="41" name="文本占位符 4"/>
          <p:cNvSpPr>
            <a:spLocks noGrp="1"/>
          </p:cNvSpPr>
          <p:nvPr>
            <p:ph type="body" sz="quarter" idx="20" hasCustomPrompt="1"/>
          </p:nvPr>
        </p:nvSpPr>
        <p:spPr>
          <a:xfrm>
            <a:off x="457203" y="4112235"/>
            <a:ext cx="7921625" cy="360040"/>
          </a:xfrm>
          <a:prstGeom prst="rect">
            <a:avLst/>
          </a:prstGeom>
        </p:spPr>
        <p:txBody>
          <a:bodyPr anchor="ctr">
            <a:noAutofit/>
          </a:bodyPr>
          <a:lstStyle>
            <a:lvl1pPr marL="341975" indent="-341975">
              <a:buClr>
                <a:srgbClr val="A40000"/>
              </a:buClr>
              <a:buFont typeface="Wingdings" panose="05000000000000000000" pitchFamily="2" charset="2"/>
              <a:buChar char="Ø"/>
              <a:defRPr sz="1400" b="0">
                <a:solidFill>
                  <a:srgbClr val="A6A6A6"/>
                </a:solidFill>
              </a:defRPr>
            </a:lvl1pPr>
          </a:lstStyle>
          <a:p>
            <a:pPr lvl="0"/>
            <a:r>
              <a:rPr lang="zh-CN" altLang="en-US" dirty="0" smtClean="0"/>
              <a:t>二级标题</a:t>
            </a:r>
          </a:p>
        </p:txBody>
      </p:sp>
    </p:spTree>
    <p:extLst>
      <p:ext uri="{BB962C8B-B14F-4D97-AF65-F5344CB8AC3E}">
        <p14:creationId xmlns:p14="http://schemas.microsoft.com/office/powerpoint/2010/main" val="1708544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目录样式6-汇总">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2" cstate="print"/>
          <a:srcRect/>
          <a:stretch>
            <a:fillRect/>
          </a:stretch>
        </p:blipFill>
        <p:spPr bwMode="auto">
          <a:xfrm>
            <a:off x="0" y="0"/>
            <a:ext cx="9144000" cy="5145088"/>
          </a:xfrm>
          <a:prstGeom prst="rect">
            <a:avLst/>
          </a:prstGeom>
          <a:noFill/>
        </p:spPr>
      </p:pic>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67497"/>
            <a:ext cx="2376264" cy="361373"/>
          </a:xfrm>
          <a:prstGeom prst="rect">
            <a:avLst/>
          </a:prstGeom>
        </p:spPr>
      </p:pic>
      <p:sp>
        <p:nvSpPr>
          <p:cNvPr id="6" name="标题 1"/>
          <p:cNvSpPr txBox="1">
            <a:spLocks/>
          </p:cNvSpPr>
          <p:nvPr/>
        </p:nvSpPr>
        <p:spPr>
          <a:xfrm>
            <a:off x="107504" y="2275693"/>
            <a:ext cx="9144000" cy="720080"/>
          </a:xfrm>
          <a:prstGeom prst="rect">
            <a:avLst/>
          </a:prstGeom>
        </p:spPr>
        <p:txBody>
          <a:bodyPr lIns="68577" tIns="34289" rIns="68577" bIns="34289">
            <a:normAutofit fontScale="97500"/>
          </a:bodyPr>
          <a:lstStyle>
            <a:lvl1pPr algn="l" defTabSz="914400" rtl="0" eaLnBrk="1" latinLnBrk="0" hangingPunct="1">
              <a:lnSpc>
                <a:spcPct val="150000"/>
              </a:lnSpc>
              <a:spcBef>
                <a:spcPct val="0"/>
              </a:spcBef>
              <a:buNone/>
              <a:defRPr sz="2200" b="1" kern="1200">
                <a:solidFill>
                  <a:srgbClr val="A40000"/>
                </a:solidFill>
                <a:latin typeface="微软雅黑" pitchFamily="34" charset="-122"/>
                <a:ea typeface="微软雅黑" pitchFamily="34" charset="-122"/>
                <a:cs typeface="+mj-cs"/>
              </a:defRPr>
            </a:lvl1pPr>
          </a:lstStyle>
          <a:p>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Contents</a:t>
            </a:r>
            <a:r>
              <a:rPr lang="zh-CN" altLang="en-US" sz="2200" dirty="0" smtClean="0"/>
              <a:t>目录</a:t>
            </a:r>
            <a:endParaRPr lang="zh-CN" altLang="en-US" sz="2200" dirty="0"/>
          </a:p>
        </p:txBody>
      </p:sp>
      <p:sp>
        <p:nvSpPr>
          <p:cNvPr id="8" name="矩形 7"/>
          <p:cNvSpPr/>
          <p:nvPr/>
        </p:nvSpPr>
        <p:spPr>
          <a:xfrm>
            <a:off x="3491880" y="1865047"/>
            <a:ext cx="432048" cy="28803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2</a:t>
            </a:r>
            <a:endParaRPr lang="zh-CN" altLang="en-US" sz="1800" dirty="0"/>
          </a:p>
        </p:txBody>
      </p:sp>
      <p:sp>
        <p:nvSpPr>
          <p:cNvPr id="11" name="矩形 10"/>
          <p:cNvSpPr/>
          <p:nvPr/>
        </p:nvSpPr>
        <p:spPr>
          <a:xfrm>
            <a:off x="3491880" y="2447887"/>
            <a:ext cx="432048" cy="28803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3</a:t>
            </a:r>
            <a:endParaRPr lang="zh-CN" altLang="en-US" sz="1800" dirty="0"/>
          </a:p>
        </p:txBody>
      </p:sp>
      <p:sp>
        <p:nvSpPr>
          <p:cNvPr id="14" name="矩形 13"/>
          <p:cNvSpPr/>
          <p:nvPr/>
        </p:nvSpPr>
        <p:spPr>
          <a:xfrm>
            <a:off x="3491880" y="2976352"/>
            <a:ext cx="432048" cy="28803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4</a:t>
            </a:r>
            <a:endParaRPr lang="zh-CN" altLang="en-US" sz="1800" dirty="0"/>
          </a:p>
        </p:txBody>
      </p:sp>
      <p:sp>
        <p:nvSpPr>
          <p:cNvPr id="17" name="矩形 16"/>
          <p:cNvSpPr/>
          <p:nvPr/>
        </p:nvSpPr>
        <p:spPr>
          <a:xfrm>
            <a:off x="3491880" y="3504817"/>
            <a:ext cx="432048" cy="28803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5</a:t>
            </a:r>
            <a:endParaRPr lang="zh-CN" altLang="en-US" sz="1800" dirty="0"/>
          </a:p>
        </p:txBody>
      </p:sp>
      <p:sp>
        <p:nvSpPr>
          <p:cNvPr id="20" name="矩形 19"/>
          <p:cNvSpPr/>
          <p:nvPr/>
        </p:nvSpPr>
        <p:spPr>
          <a:xfrm>
            <a:off x="3491880" y="1336581"/>
            <a:ext cx="432048" cy="28803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1</a:t>
            </a:r>
            <a:endParaRPr lang="zh-CN" altLang="en-US" sz="1800" dirty="0"/>
          </a:p>
        </p:txBody>
      </p:sp>
      <p:sp>
        <p:nvSpPr>
          <p:cNvPr id="22" name="副标题 2"/>
          <p:cNvSpPr>
            <a:spLocks noGrp="1"/>
          </p:cNvSpPr>
          <p:nvPr>
            <p:ph type="subTitle" idx="1" hasCustomPrompt="1"/>
          </p:nvPr>
        </p:nvSpPr>
        <p:spPr>
          <a:xfrm>
            <a:off x="4026171" y="1226009"/>
            <a:ext cx="5117830" cy="432048"/>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a:solidFill>
                  <a:schemeClr val="tx1"/>
                </a:solidFill>
                <a:latin typeface="微软雅黑" pitchFamily="34" charset="-122"/>
                <a:ea typeface="微软雅黑" pitchFamily="34" charset="-122"/>
                <a:cs typeface="Arial" pitchFamily="34" charset="0"/>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zh-CN" altLang="en-US" dirty="0" smtClean="0"/>
              <a:t>请输入标题（一级标题）</a:t>
            </a:r>
            <a:endParaRPr lang="zh-CN" altLang="en-US" dirty="0"/>
          </a:p>
        </p:txBody>
      </p:sp>
      <p:sp>
        <p:nvSpPr>
          <p:cNvPr id="33" name="文本占位符 32"/>
          <p:cNvSpPr>
            <a:spLocks noGrp="1"/>
          </p:cNvSpPr>
          <p:nvPr>
            <p:ph type="body" sz="quarter" idx="12" hasCustomPrompt="1"/>
          </p:nvPr>
        </p:nvSpPr>
        <p:spPr>
          <a:xfrm>
            <a:off x="4026171" y="1782277"/>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34" name="文本占位符 32"/>
          <p:cNvSpPr>
            <a:spLocks noGrp="1"/>
          </p:cNvSpPr>
          <p:nvPr>
            <p:ph type="body" sz="quarter" idx="13" hasCustomPrompt="1"/>
          </p:nvPr>
        </p:nvSpPr>
        <p:spPr>
          <a:xfrm>
            <a:off x="4026171" y="2325597"/>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35" name="文本占位符 32"/>
          <p:cNvSpPr>
            <a:spLocks noGrp="1"/>
          </p:cNvSpPr>
          <p:nvPr>
            <p:ph type="body" sz="quarter" idx="14" hasCustomPrompt="1"/>
          </p:nvPr>
        </p:nvSpPr>
        <p:spPr>
          <a:xfrm>
            <a:off x="4026171" y="2868917"/>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36" name="文本占位符 32"/>
          <p:cNvSpPr>
            <a:spLocks noGrp="1"/>
          </p:cNvSpPr>
          <p:nvPr>
            <p:ph type="body" sz="quarter" idx="15" hasCustomPrompt="1"/>
          </p:nvPr>
        </p:nvSpPr>
        <p:spPr>
          <a:xfrm>
            <a:off x="4026171" y="3412238"/>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chemeClr val="tx1"/>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Tree>
    <p:extLst>
      <p:ext uri="{BB962C8B-B14F-4D97-AF65-F5344CB8AC3E}">
        <p14:creationId xmlns:p14="http://schemas.microsoft.com/office/powerpoint/2010/main" val="9033386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目录样式6-1">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2" cstate="print"/>
          <a:srcRect/>
          <a:stretch>
            <a:fillRect/>
          </a:stretch>
        </p:blipFill>
        <p:spPr bwMode="auto">
          <a:xfrm>
            <a:off x="0" y="0"/>
            <a:ext cx="9144000" cy="5145088"/>
          </a:xfrm>
          <a:prstGeom prst="rect">
            <a:avLst/>
          </a:prstGeom>
          <a:noFill/>
        </p:spPr>
      </p:pic>
      <p:sp>
        <p:nvSpPr>
          <p:cNvPr id="3" name="灯片编号占位符 2"/>
          <p:cNvSpPr>
            <a:spLocks noGrp="1"/>
          </p:cNvSpPr>
          <p:nvPr>
            <p:ph type="sldNum" sz="quarter" idx="10"/>
          </p:nvPr>
        </p:nvSpPr>
        <p:spPr/>
        <p:txBody>
          <a:bodyPr/>
          <a:lstStyle/>
          <a:p>
            <a:fld id="{64F63CD3-05A1-47FA-929B-9EEB74208328}" type="slidenum">
              <a:rPr lang="zh-CN" altLang="en-US" smtClean="0"/>
              <a:pPr/>
              <a:t>‹#›</a:t>
            </a:fld>
            <a:endParaRPr lang="zh-CN" altLang="en-US"/>
          </a:p>
        </p:txBody>
      </p:sp>
      <p:sp>
        <p:nvSpPr>
          <p:cNvPr id="4" name="页脚占位符 3"/>
          <p:cNvSpPr>
            <a:spLocks noGrp="1"/>
          </p:cNvSpPr>
          <p:nvPr>
            <p:ph type="ftr" sz="quarter" idx="11"/>
          </p:nvPr>
        </p:nvSpPr>
        <p:spPr/>
        <p:txBody>
          <a:bodyPr/>
          <a:lstStyle/>
          <a:p>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67497"/>
            <a:ext cx="2376264" cy="361373"/>
          </a:xfrm>
          <a:prstGeom prst="rect">
            <a:avLst/>
          </a:prstGeom>
        </p:spPr>
      </p:pic>
      <p:sp>
        <p:nvSpPr>
          <p:cNvPr id="6" name="标题 1"/>
          <p:cNvSpPr txBox="1">
            <a:spLocks/>
          </p:cNvSpPr>
          <p:nvPr/>
        </p:nvSpPr>
        <p:spPr>
          <a:xfrm>
            <a:off x="107504" y="2275693"/>
            <a:ext cx="9144000" cy="720080"/>
          </a:xfrm>
          <a:prstGeom prst="rect">
            <a:avLst/>
          </a:prstGeom>
        </p:spPr>
        <p:txBody>
          <a:bodyPr lIns="68577" tIns="34289" rIns="68577" bIns="34289">
            <a:normAutofit fontScale="97500"/>
          </a:bodyPr>
          <a:lstStyle>
            <a:lvl1pPr algn="l" defTabSz="914400" rtl="0" eaLnBrk="1" latinLnBrk="0" hangingPunct="1">
              <a:lnSpc>
                <a:spcPct val="150000"/>
              </a:lnSpc>
              <a:spcBef>
                <a:spcPct val="0"/>
              </a:spcBef>
              <a:buNone/>
              <a:defRPr sz="2200" b="1" kern="1200">
                <a:solidFill>
                  <a:srgbClr val="A40000"/>
                </a:solidFill>
                <a:latin typeface="微软雅黑" pitchFamily="34" charset="-122"/>
                <a:ea typeface="微软雅黑" pitchFamily="34" charset="-122"/>
                <a:cs typeface="+mj-cs"/>
              </a:defRPr>
            </a:lvl1pPr>
          </a:lstStyle>
          <a:p>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Contents</a:t>
            </a:r>
            <a:r>
              <a:rPr lang="zh-CN" altLang="en-US" sz="2200" dirty="0" smtClean="0"/>
              <a:t>目录</a:t>
            </a:r>
            <a:endParaRPr lang="zh-CN" altLang="en-US" sz="2200" dirty="0"/>
          </a:p>
        </p:txBody>
      </p:sp>
      <p:sp>
        <p:nvSpPr>
          <p:cNvPr id="8" name="矩形 7"/>
          <p:cNvSpPr/>
          <p:nvPr/>
        </p:nvSpPr>
        <p:spPr>
          <a:xfrm>
            <a:off x="3491880" y="1865047"/>
            <a:ext cx="432048" cy="28803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2</a:t>
            </a:r>
            <a:endParaRPr lang="zh-CN" altLang="en-US" sz="1800" dirty="0"/>
          </a:p>
        </p:txBody>
      </p:sp>
      <p:sp>
        <p:nvSpPr>
          <p:cNvPr id="11" name="矩形 10"/>
          <p:cNvSpPr/>
          <p:nvPr/>
        </p:nvSpPr>
        <p:spPr>
          <a:xfrm>
            <a:off x="3491880" y="2447887"/>
            <a:ext cx="432048" cy="28803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3</a:t>
            </a:r>
            <a:endParaRPr lang="zh-CN" altLang="en-US" sz="1800" dirty="0"/>
          </a:p>
        </p:txBody>
      </p:sp>
      <p:sp>
        <p:nvSpPr>
          <p:cNvPr id="14" name="矩形 13"/>
          <p:cNvSpPr/>
          <p:nvPr/>
        </p:nvSpPr>
        <p:spPr>
          <a:xfrm>
            <a:off x="3491880" y="2976352"/>
            <a:ext cx="432048" cy="28803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4</a:t>
            </a:r>
            <a:endParaRPr lang="zh-CN" altLang="en-US" sz="1800" dirty="0"/>
          </a:p>
        </p:txBody>
      </p:sp>
      <p:sp>
        <p:nvSpPr>
          <p:cNvPr id="17" name="矩形 16"/>
          <p:cNvSpPr/>
          <p:nvPr/>
        </p:nvSpPr>
        <p:spPr>
          <a:xfrm>
            <a:off x="3491880" y="3504817"/>
            <a:ext cx="432048" cy="28803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5</a:t>
            </a:r>
            <a:endParaRPr lang="zh-CN" altLang="en-US" sz="1800" dirty="0"/>
          </a:p>
        </p:txBody>
      </p:sp>
      <p:sp>
        <p:nvSpPr>
          <p:cNvPr id="20" name="矩形 19"/>
          <p:cNvSpPr/>
          <p:nvPr/>
        </p:nvSpPr>
        <p:spPr>
          <a:xfrm>
            <a:off x="3491880" y="1336581"/>
            <a:ext cx="432048" cy="28803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en-US" altLang="zh-CN" sz="1800" dirty="0" smtClean="0"/>
              <a:t>1</a:t>
            </a:r>
            <a:endParaRPr lang="zh-CN" altLang="en-US" sz="1800" dirty="0"/>
          </a:p>
        </p:txBody>
      </p:sp>
      <p:sp>
        <p:nvSpPr>
          <p:cNvPr id="22" name="副标题 2"/>
          <p:cNvSpPr>
            <a:spLocks noGrp="1"/>
          </p:cNvSpPr>
          <p:nvPr>
            <p:ph type="subTitle" idx="1" hasCustomPrompt="1"/>
          </p:nvPr>
        </p:nvSpPr>
        <p:spPr>
          <a:xfrm>
            <a:off x="4026171" y="1226009"/>
            <a:ext cx="5117830" cy="432048"/>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a:solidFill>
                  <a:schemeClr val="tx1"/>
                </a:solidFill>
                <a:latin typeface="微软雅黑" pitchFamily="34" charset="-122"/>
                <a:ea typeface="微软雅黑" pitchFamily="34" charset="-122"/>
                <a:cs typeface="Arial" pitchFamily="34" charset="0"/>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zh-CN" altLang="en-US" dirty="0" smtClean="0"/>
              <a:t>请输入标题（一级标题）</a:t>
            </a:r>
            <a:endParaRPr lang="zh-CN" altLang="en-US" dirty="0"/>
          </a:p>
        </p:txBody>
      </p:sp>
      <p:sp>
        <p:nvSpPr>
          <p:cNvPr id="33" name="文本占位符 32"/>
          <p:cNvSpPr>
            <a:spLocks noGrp="1"/>
          </p:cNvSpPr>
          <p:nvPr>
            <p:ph type="body" sz="quarter" idx="12" hasCustomPrompt="1"/>
          </p:nvPr>
        </p:nvSpPr>
        <p:spPr>
          <a:xfrm>
            <a:off x="4026171" y="1782277"/>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rgbClr val="A6A6A6"/>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34" name="文本占位符 32"/>
          <p:cNvSpPr>
            <a:spLocks noGrp="1"/>
          </p:cNvSpPr>
          <p:nvPr>
            <p:ph type="body" sz="quarter" idx="13" hasCustomPrompt="1"/>
          </p:nvPr>
        </p:nvSpPr>
        <p:spPr>
          <a:xfrm>
            <a:off x="4026171" y="2325597"/>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rgbClr val="A6A6A6"/>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35" name="文本占位符 32"/>
          <p:cNvSpPr>
            <a:spLocks noGrp="1"/>
          </p:cNvSpPr>
          <p:nvPr>
            <p:ph type="body" sz="quarter" idx="14" hasCustomPrompt="1"/>
          </p:nvPr>
        </p:nvSpPr>
        <p:spPr>
          <a:xfrm>
            <a:off x="4026171" y="2868917"/>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rgbClr val="A6A6A6"/>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
        <p:nvSpPr>
          <p:cNvPr id="36" name="文本占位符 32"/>
          <p:cNvSpPr>
            <a:spLocks noGrp="1"/>
          </p:cNvSpPr>
          <p:nvPr>
            <p:ph type="body" sz="quarter" idx="15" hasCustomPrompt="1"/>
          </p:nvPr>
        </p:nvSpPr>
        <p:spPr>
          <a:xfrm>
            <a:off x="4026171" y="3412238"/>
            <a:ext cx="5117830" cy="419100"/>
          </a:xfrm>
          <a:prstGeom prst="rect">
            <a:avLst/>
          </a:prstGeom>
        </p:spPr>
        <p:txBody>
          <a:bodyPr anchor="ctr">
            <a:noAutofit/>
          </a:bodyPr>
          <a:lstStyle>
            <a:lvl1pPr marL="0" indent="0" algn="l" defTabSz="815513" rtl="0" eaLnBrk="1" latinLnBrk="0" hangingPunct="1">
              <a:lnSpc>
                <a:spcPct val="150000"/>
              </a:lnSpc>
              <a:spcBef>
                <a:spcPts val="0"/>
              </a:spcBef>
              <a:buFont typeface="Arial" pitchFamily="34" charset="0"/>
              <a:buNone/>
              <a:defRPr lang="zh-CN" altLang="en-US" sz="2000" b="1" kern="1200" dirty="0" smtClean="0">
                <a:solidFill>
                  <a:srgbClr val="A6A6A6"/>
                </a:solidFill>
                <a:latin typeface="微软雅黑" pitchFamily="34" charset="-122"/>
                <a:ea typeface="微软雅黑" pitchFamily="34" charset="-122"/>
                <a:cs typeface="Arial" pitchFamily="34" charset="0"/>
              </a:defRPr>
            </a:lvl1pPr>
          </a:lstStyle>
          <a:p>
            <a:pPr lvl="0"/>
            <a:r>
              <a:rPr lang="zh-CN" altLang="en-US" dirty="0" smtClean="0"/>
              <a:t>请输入标题（一级标题）</a:t>
            </a:r>
          </a:p>
        </p:txBody>
      </p:sp>
    </p:spTree>
    <p:extLst>
      <p:ext uri="{BB962C8B-B14F-4D97-AF65-F5344CB8AC3E}">
        <p14:creationId xmlns:p14="http://schemas.microsoft.com/office/powerpoint/2010/main" val="21780005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ankYou（落版）">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F63CD3-05A1-47FA-929B-9EEB74208328}" type="slidenum">
              <a:rPr lang="zh-CN" altLang="en-US" smtClean="0"/>
              <a:pPr/>
              <a:t>‹#›</a:t>
            </a:fld>
            <a:endParaRPr lang="zh-CN" altLang="en-US"/>
          </a:p>
        </p:txBody>
      </p:sp>
      <p:sp>
        <p:nvSpPr>
          <p:cNvPr id="6" name="TextBox 1"/>
          <p:cNvSpPr txBox="1"/>
          <p:nvPr/>
        </p:nvSpPr>
        <p:spPr>
          <a:xfrm>
            <a:off x="899592" y="1288382"/>
            <a:ext cx="3816424" cy="900247"/>
          </a:xfrm>
          <a:prstGeom prst="rect">
            <a:avLst/>
          </a:prstGeom>
          <a:noFill/>
        </p:spPr>
        <p:txBody>
          <a:bodyPr wrap="square" lIns="68577" tIns="34289" rIns="68577" bIns="34289" rtlCol="0">
            <a:spAutoFit/>
          </a:bodyPr>
          <a:lstStyle/>
          <a:p>
            <a:r>
              <a:rPr lang="en-US" altLang="zh-CN" sz="5400" b="1" dirty="0" smtClean="0">
                <a:solidFill>
                  <a:srgbClr val="C000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5400" b="1" dirty="0">
              <a:solidFill>
                <a:srgbClr val="C000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2" name="组合 7"/>
          <p:cNvGrpSpPr/>
          <p:nvPr/>
        </p:nvGrpSpPr>
        <p:grpSpPr>
          <a:xfrm>
            <a:off x="7020273" y="4411378"/>
            <a:ext cx="1872208" cy="501382"/>
            <a:chOff x="5292080" y="3695774"/>
            <a:chExt cx="2941667" cy="501382"/>
          </a:xfrm>
        </p:grpSpPr>
        <p:sp>
          <p:nvSpPr>
            <p:cNvPr id="9" name="TextBox 11"/>
            <p:cNvSpPr txBox="1"/>
            <p:nvPr/>
          </p:nvSpPr>
          <p:spPr>
            <a:xfrm>
              <a:off x="5292080" y="3695774"/>
              <a:ext cx="2941667" cy="246221"/>
            </a:xfrm>
            <a:prstGeom prst="rect">
              <a:avLst/>
            </a:prstGeom>
            <a:noFill/>
          </p:spPr>
          <p:txBody>
            <a:bodyPr wrap="square" rtlCol="0">
              <a:spAutoFit/>
            </a:bodyPr>
            <a:lstStyle/>
            <a:p>
              <a:r>
                <a:rPr lang="zh-CN" altLang="en-US" sz="1000" b="1" dirty="0">
                  <a:solidFill>
                    <a:srgbClr val="A40000"/>
                  </a:solidFill>
                  <a:latin typeface="微软雅黑" panose="020B0503020204020204" pitchFamily="34" charset="-122"/>
                  <a:ea typeface="微软雅黑" panose="020B0503020204020204" pitchFamily="34" charset="-122"/>
                </a:rPr>
                <a:t>嘉实</a:t>
              </a:r>
              <a:r>
                <a:rPr lang="zh-CN" altLang="en-US" sz="1000" b="1" dirty="0" smtClean="0">
                  <a:solidFill>
                    <a:srgbClr val="A40000"/>
                  </a:solidFill>
                  <a:latin typeface="微软雅黑" panose="020B0503020204020204" pitchFamily="34" charset="-122"/>
                  <a:ea typeface="微软雅黑" panose="020B0503020204020204" pitchFamily="34" charset="-122"/>
                </a:rPr>
                <a:t>官网：</a:t>
              </a:r>
              <a:r>
                <a:rPr lang="en-US" altLang="zh-CN" sz="1000" b="1" dirty="0" smtClean="0">
                  <a:solidFill>
                    <a:srgbClr val="A40000"/>
                  </a:solidFill>
                  <a:latin typeface="Arial Unicode MS" panose="020B0604020202020204" pitchFamily="34" charset="-122"/>
                  <a:ea typeface="Arial Unicode MS" panose="020B0604020202020204" pitchFamily="34" charset="-122"/>
                  <a:cs typeface="Arial Unicode MS" panose="020B0604020202020204" pitchFamily="34" charset="-122"/>
                </a:rPr>
                <a:t>www.jsfund.cn</a:t>
              </a:r>
            </a:p>
          </p:txBody>
        </p:sp>
        <p:sp>
          <p:nvSpPr>
            <p:cNvPr id="10" name="TextBox 12"/>
            <p:cNvSpPr txBox="1"/>
            <p:nvPr/>
          </p:nvSpPr>
          <p:spPr>
            <a:xfrm>
              <a:off x="5292080" y="3950935"/>
              <a:ext cx="2878878" cy="246221"/>
            </a:xfrm>
            <a:prstGeom prst="rect">
              <a:avLst/>
            </a:prstGeom>
            <a:noFill/>
          </p:spPr>
          <p:txBody>
            <a:bodyPr wrap="square" rtlCol="0">
              <a:spAutoFit/>
            </a:bodyPr>
            <a:lstStyle/>
            <a:p>
              <a:r>
                <a:rPr lang="zh-CN" altLang="en-US" sz="1000" b="1" dirty="0" smtClean="0">
                  <a:solidFill>
                    <a:srgbClr val="A40000"/>
                  </a:solidFill>
                  <a:latin typeface="微软雅黑" panose="020B0503020204020204" pitchFamily="34" charset="-122"/>
                  <a:ea typeface="微软雅黑" panose="020B0503020204020204" pitchFamily="34" charset="-122"/>
                </a:rPr>
                <a:t>客服热线：</a:t>
              </a:r>
              <a:r>
                <a:rPr lang="en-US" altLang="zh-CN" sz="1000" b="1" dirty="0" smtClean="0">
                  <a:solidFill>
                    <a:srgbClr val="A40000"/>
                  </a:solidFill>
                  <a:latin typeface="Arial Unicode MS" panose="020B0604020202020204" pitchFamily="34" charset="-122"/>
                  <a:ea typeface="Arial Unicode MS" panose="020B0604020202020204" pitchFamily="34" charset="-122"/>
                  <a:cs typeface="Arial Unicode MS" panose="020B0604020202020204" pitchFamily="34" charset="-122"/>
                </a:rPr>
                <a:t>400-600-8800</a:t>
              </a:r>
              <a:endParaRPr lang="en-US" altLang="zh-CN" sz="1000" b="1" dirty="0">
                <a:solidFill>
                  <a:srgbClr val="A4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pic>
        <p:nvPicPr>
          <p:cNvPr id="1026" name="Picture 2"/>
          <p:cNvPicPr>
            <a:picLocks noChangeAspect="1" noChangeArrowheads="1"/>
          </p:cNvPicPr>
          <p:nvPr/>
        </p:nvPicPr>
        <p:blipFill>
          <a:blip r:embed="rId2" cstate="print"/>
          <a:srcRect/>
          <a:stretch>
            <a:fillRect/>
          </a:stretch>
        </p:blipFill>
        <p:spPr bwMode="auto">
          <a:xfrm>
            <a:off x="4788026" y="1347617"/>
            <a:ext cx="847725" cy="804863"/>
          </a:xfrm>
          <a:prstGeom prst="rect">
            <a:avLst/>
          </a:prstGeom>
          <a:noFill/>
        </p:spPr>
      </p:pic>
    </p:spTree>
    <p:extLst>
      <p:ext uri="{BB962C8B-B14F-4D97-AF65-F5344CB8AC3E}">
        <p14:creationId xmlns:p14="http://schemas.microsoft.com/office/powerpoint/2010/main" val="8227973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关键词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F63CD3-05A1-47FA-929B-9EEB74208328}" type="slidenum">
              <a:rPr lang="zh-CN" altLang="en-US" smtClean="0"/>
              <a:pPr/>
              <a:t>‹#›</a:t>
            </a:fld>
            <a:endParaRPr lang="zh-CN" altLang="en-US"/>
          </a:p>
        </p:txBody>
      </p:sp>
      <p:sp>
        <p:nvSpPr>
          <p:cNvPr id="6" name="标题 1"/>
          <p:cNvSpPr>
            <a:spLocks noGrp="1"/>
          </p:cNvSpPr>
          <p:nvPr>
            <p:ph type="title" hasCustomPrompt="1"/>
          </p:nvPr>
        </p:nvSpPr>
        <p:spPr>
          <a:xfrm>
            <a:off x="457200" y="37937"/>
            <a:ext cx="8229600" cy="517591"/>
          </a:xfrm>
        </p:spPr>
        <p:txBody>
          <a:bodyPr>
            <a:normAutofit/>
          </a:bodyPr>
          <a:lstStyle>
            <a:lvl1pPr marL="341975" indent="-341975">
              <a:defRPr sz="2200" b="1" baseline="0">
                <a:solidFill>
                  <a:srgbClr val="A40000"/>
                </a:solidFill>
              </a:defRPr>
            </a:lvl1pPr>
          </a:lstStyle>
          <a:p>
            <a:r>
              <a:rPr lang="zh-CN" altLang="en-US" dirty="0" smtClean="0"/>
              <a:t>关键词</a:t>
            </a:r>
            <a:endParaRPr lang="zh-CN" altLang="en-US" dirty="0"/>
          </a:p>
        </p:txBody>
      </p:sp>
      <p:sp>
        <p:nvSpPr>
          <p:cNvPr id="7" name="文本占位符 11"/>
          <p:cNvSpPr>
            <a:spLocks noGrp="1"/>
          </p:cNvSpPr>
          <p:nvPr>
            <p:ph type="body" sz="quarter" idx="16" hasCustomPrompt="1"/>
          </p:nvPr>
        </p:nvSpPr>
        <p:spPr>
          <a:xfrm>
            <a:off x="457200" y="761090"/>
            <a:ext cx="8229600" cy="3898893"/>
          </a:xfrm>
          <a:prstGeom prst="rect">
            <a:avLst/>
          </a:prstGeom>
        </p:spPr>
        <p:txBody>
          <a:bodyPr>
            <a:normAutofit/>
          </a:bodyPr>
          <a:lstStyle>
            <a:lvl1pPr marL="341975" marR="0" indent="-341975" algn="l" defTabSz="914333" rtl="0" eaLnBrk="1" fontAlgn="auto" latinLnBrk="0" hangingPunct="1">
              <a:lnSpc>
                <a:spcPct val="150000"/>
              </a:lnSpc>
              <a:spcBef>
                <a:spcPts val="0"/>
              </a:spcBef>
              <a:spcAft>
                <a:spcPts val="0"/>
              </a:spcAft>
              <a:buClr>
                <a:srgbClr val="A40000"/>
              </a:buClr>
              <a:buSzTx/>
              <a:buFont typeface="Wingdings" panose="05000000000000000000" pitchFamily="2" charset="2"/>
              <a:buChar char="Ø"/>
              <a:tabLst/>
              <a:defRPr sz="1400" baseline="0">
                <a:solidFill>
                  <a:schemeClr val="tx1"/>
                </a:solidFill>
                <a:latin typeface="微软雅黑" panose="020B0503020204020204" pitchFamily="34" charset="-122"/>
                <a:ea typeface="微软雅黑" panose="020B0503020204020204" pitchFamily="34" charset="-122"/>
              </a:defRPr>
            </a:lvl1pPr>
            <a:lvl2pPr marL="742895" marR="0" indent="-341975" algn="l" defTabSz="914333" rtl="0" eaLnBrk="1" fontAlgn="auto" latinLnBrk="0" hangingPunct="1">
              <a:lnSpc>
                <a:spcPct val="150000"/>
              </a:lnSpc>
              <a:spcBef>
                <a:spcPts val="0"/>
              </a:spcBef>
              <a:spcAft>
                <a:spcPts val="0"/>
              </a:spcAft>
              <a:buClr>
                <a:srgbClr val="A40000"/>
              </a:buClr>
              <a:buSzTx/>
              <a:buFont typeface="Wingdings" panose="05000000000000000000" pitchFamily="2" charset="2"/>
              <a:buChar char="Ø"/>
              <a:tabLst/>
              <a:defRPr sz="1400"/>
            </a:lvl2pPr>
            <a:lvl3pPr>
              <a:defRPr sz="1400"/>
            </a:lvl3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marL="742895" marR="0" lvl="1" indent="-341975" algn="l" defTabSz="914333" rtl="0" eaLnBrk="1" fontAlgn="auto" latinLnBrk="0" hangingPunct="1">
              <a:lnSpc>
                <a:spcPct val="150000"/>
              </a:lnSpc>
              <a:spcBef>
                <a:spcPts val="0"/>
              </a:spcBef>
              <a:spcAft>
                <a:spcPts val="0"/>
              </a:spcAft>
              <a:buClr>
                <a:srgbClr val="A40000"/>
              </a:buClr>
              <a:buSzTx/>
              <a:buFont typeface="Wingdings" panose="05000000000000000000" pitchFamily="2" charset="2"/>
              <a:buChar char="Ø"/>
              <a:tabLst/>
              <a:defRPr/>
            </a:pP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endParaRPr lang="en-US" altLang="zh-CN" dirty="0" smtClean="0"/>
          </a:p>
          <a:p>
            <a:pPr marL="1142915" marR="0" lvl="2" indent="-341975" algn="l" defTabSz="914333" rtl="0" eaLnBrk="1" fontAlgn="auto" latinLnBrk="0" hangingPunct="1">
              <a:lnSpc>
                <a:spcPct val="150000"/>
              </a:lnSpc>
              <a:spcBef>
                <a:spcPts val="0"/>
              </a:spcBef>
              <a:spcAft>
                <a:spcPts val="0"/>
              </a:spcAft>
              <a:buClr>
                <a:srgbClr val="A40000"/>
              </a:buClr>
              <a:buSzTx/>
              <a:buFont typeface="Wingdings" panose="05000000000000000000" pitchFamily="2" charset="2"/>
              <a:buChar char="Ø"/>
              <a:tabLst/>
              <a:defRPr/>
            </a:pP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marL="341975" marR="0" lvl="0" indent="-341975" algn="l" defTabSz="914333" rtl="0" eaLnBrk="1" fontAlgn="auto" latinLnBrk="0" hangingPunct="1">
              <a:lnSpc>
                <a:spcPct val="150000"/>
              </a:lnSpc>
              <a:spcBef>
                <a:spcPts val="0"/>
              </a:spcBef>
              <a:spcAft>
                <a:spcPts val="0"/>
              </a:spcAft>
              <a:buClr>
                <a:srgbClr val="A40000"/>
              </a:buClr>
              <a:buSzTx/>
              <a:buFont typeface="Wingdings" panose="05000000000000000000" pitchFamily="2" charset="2"/>
              <a:buChar char="Ø"/>
              <a:tabLst/>
              <a:defRPr/>
            </a:pP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marL="341975" marR="0" lvl="0" indent="-341975" algn="l" defTabSz="914333" rtl="0" eaLnBrk="1" fontAlgn="auto" latinLnBrk="0" hangingPunct="1">
              <a:lnSpc>
                <a:spcPct val="150000"/>
              </a:lnSpc>
              <a:spcBef>
                <a:spcPts val="0"/>
              </a:spcBef>
              <a:spcAft>
                <a:spcPts val="0"/>
              </a:spcAft>
              <a:buClr>
                <a:srgbClr val="A40000"/>
              </a:buClr>
              <a:buSzTx/>
              <a:buFont typeface="Wingdings" panose="05000000000000000000" pitchFamily="2" charset="2"/>
              <a:buChar char="Ø"/>
              <a:tabLst/>
              <a:defRPr/>
            </a:pPr>
            <a:endParaRPr lang="zh-CN" altLang="en-US" dirty="0" smtClean="0"/>
          </a:p>
          <a:p>
            <a:pPr lvl="0"/>
            <a:endParaRPr lang="zh-CN" altLang="en-US" dirty="0" smtClean="0"/>
          </a:p>
        </p:txBody>
      </p:sp>
    </p:spTree>
    <p:extLst>
      <p:ext uri="{BB962C8B-B14F-4D97-AF65-F5344CB8AC3E}">
        <p14:creationId xmlns:p14="http://schemas.microsoft.com/office/powerpoint/2010/main" val="3380175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正文（一级标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F63CD3-05A1-47FA-929B-9EEB74208328}" type="slidenum">
              <a:rPr lang="zh-CN" altLang="en-US" smtClean="0"/>
              <a:pPr/>
              <a:t>‹#›</a:t>
            </a:fld>
            <a:endParaRPr lang="zh-CN" altLang="en-US"/>
          </a:p>
        </p:txBody>
      </p:sp>
      <p:sp>
        <p:nvSpPr>
          <p:cNvPr id="5" name="标题 1"/>
          <p:cNvSpPr>
            <a:spLocks noGrp="1"/>
          </p:cNvSpPr>
          <p:nvPr>
            <p:ph type="title" hasCustomPrompt="1"/>
          </p:nvPr>
        </p:nvSpPr>
        <p:spPr>
          <a:xfrm>
            <a:off x="457200" y="37937"/>
            <a:ext cx="8229600" cy="517591"/>
          </a:xfrm>
        </p:spPr>
        <p:txBody>
          <a:bodyPr>
            <a:normAutofit/>
          </a:bodyPr>
          <a:lstStyle>
            <a:lvl1pPr marL="341975" indent="-341975">
              <a:defRPr sz="2200" b="1" baseline="0">
                <a:solidFill>
                  <a:srgbClr val="A40000"/>
                </a:solidFill>
              </a:defRPr>
            </a:lvl1pPr>
          </a:lstStyle>
          <a:p>
            <a:r>
              <a:rPr lang="zh-CN" altLang="en-US" dirty="0" smtClean="0"/>
              <a:t>一</a:t>
            </a:r>
            <a:r>
              <a:rPr lang="en-US" altLang="zh-CN" dirty="0" smtClean="0"/>
              <a:t>.  </a:t>
            </a:r>
            <a:r>
              <a:rPr lang="zh-CN" altLang="en-US" dirty="0" smtClean="0"/>
              <a:t>一级标题</a:t>
            </a:r>
            <a:endParaRPr lang="zh-CN" altLang="en-US" dirty="0"/>
          </a:p>
        </p:txBody>
      </p:sp>
      <p:sp>
        <p:nvSpPr>
          <p:cNvPr id="6" name="文本占位符 11"/>
          <p:cNvSpPr>
            <a:spLocks noGrp="1"/>
          </p:cNvSpPr>
          <p:nvPr>
            <p:ph type="body" sz="quarter" idx="14" hasCustomPrompt="1"/>
          </p:nvPr>
        </p:nvSpPr>
        <p:spPr>
          <a:xfrm>
            <a:off x="457200" y="3147814"/>
            <a:ext cx="8229600" cy="1081088"/>
          </a:xfrm>
          <a:prstGeom prst="rect">
            <a:avLst/>
          </a:prstGeom>
        </p:spPr>
        <p:txBody>
          <a:bodyPr/>
          <a:lstStyle>
            <a:lvl1pPr marL="341975" indent="-341975">
              <a:lnSpc>
                <a:spcPct val="150000"/>
              </a:lnSpc>
              <a:spcBef>
                <a:spcPts val="0"/>
              </a:spcBef>
              <a:buFontTx/>
              <a:buNone/>
              <a:defRPr sz="1400" baseline="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3.    </a:t>
            </a: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7" name="文本占位符 11"/>
          <p:cNvSpPr>
            <a:spLocks noGrp="1"/>
          </p:cNvSpPr>
          <p:nvPr>
            <p:ph type="body" sz="quarter" idx="15" hasCustomPrompt="1"/>
          </p:nvPr>
        </p:nvSpPr>
        <p:spPr>
          <a:xfrm>
            <a:off x="457200" y="1954453"/>
            <a:ext cx="8229600" cy="1081088"/>
          </a:xfrm>
          <a:prstGeom prst="rect">
            <a:avLst/>
          </a:prstGeom>
        </p:spPr>
        <p:txBody>
          <a:bodyPr/>
          <a:lstStyle>
            <a:lvl1pPr marL="341975" indent="-341975">
              <a:lnSpc>
                <a:spcPct val="150000"/>
              </a:lnSpc>
              <a:spcBef>
                <a:spcPts val="0"/>
              </a:spcBef>
              <a:buFontTx/>
              <a:buNone/>
              <a:defRPr sz="1400" baseline="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2.    </a:t>
            </a: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8" name="文本占位符 11"/>
          <p:cNvSpPr>
            <a:spLocks noGrp="1"/>
          </p:cNvSpPr>
          <p:nvPr>
            <p:ph type="body" sz="quarter" idx="16" hasCustomPrompt="1"/>
          </p:nvPr>
        </p:nvSpPr>
        <p:spPr>
          <a:xfrm>
            <a:off x="457200" y="761089"/>
            <a:ext cx="8229600" cy="1081088"/>
          </a:xfrm>
          <a:prstGeom prst="rect">
            <a:avLst/>
          </a:prstGeom>
        </p:spPr>
        <p:txBody>
          <a:bodyPr/>
          <a:lstStyle>
            <a:lvl1pPr marL="341975" indent="-341975">
              <a:lnSpc>
                <a:spcPct val="150000"/>
              </a:lnSpc>
              <a:spcBef>
                <a:spcPts val="0"/>
              </a:spcBef>
              <a:buFontTx/>
              <a:buNone/>
              <a:defRPr sz="1400" baseline="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1.    </a:t>
            </a: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Tree>
    <p:extLst>
      <p:ext uri="{BB962C8B-B14F-4D97-AF65-F5344CB8AC3E}">
        <p14:creationId xmlns:p14="http://schemas.microsoft.com/office/powerpoint/2010/main" val="29786502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884" indent="0" algn="ctr">
              <a:buNone/>
              <a:defRPr sz="15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F63CD3-05A1-47FA-929B-9EEB74208328}" type="slidenum">
              <a:rPr lang="zh-CN" altLang="en-US" smtClean="0"/>
              <a:pPr/>
              <a:t>‹#›</a:t>
            </a:fld>
            <a:endParaRPr lang="zh-CN" altLang="en-US"/>
          </a:p>
        </p:txBody>
      </p:sp>
    </p:spTree>
    <p:extLst>
      <p:ext uri="{BB962C8B-B14F-4D97-AF65-F5344CB8AC3E}">
        <p14:creationId xmlns:p14="http://schemas.microsoft.com/office/powerpoint/2010/main" val="1452992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7B11B8-1FC0-4738-9005-C75C474ADE85}"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F63CD3-05A1-47FA-929B-9EEB74208328}" type="slidenum">
              <a:rPr lang="zh-CN" altLang="en-US" smtClean="0"/>
              <a:pPr/>
              <a:t>‹#›</a:t>
            </a:fld>
            <a:endParaRPr lang="zh-CN" altLang="en-US"/>
          </a:p>
        </p:txBody>
      </p:sp>
    </p:spTree>
    <p:extLst>
      <p:ext uri="{BB962C8B-B14F-4D97-AF65-F5344CB8AC3E}">
        <p14:creationId xmlns:p14="http://schemas.microsoft.com/office/powerpoint/2010/main" val="191764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9800" y="194400"/>
            <a:ext cx="8229600" cy="432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9800" y="1044305"/>
            <a:ext cx="3868524" cy="617934"/>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9800" y="1752475"/>
            <a:ext cx="3868524"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811832" y="1044305"/>
            <a:ext cx="3887569" cy="617934"/>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811832" y="1752475"/>
            <a:ext cx="3887569"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4"/>
          <p:cNvSpPr>
            <a:spLocks noGrp="1" noChangeArrowheads="1"/>
          </p:cNvSpPr>
          <p:nvPr>
            <p:ph type="dt" sz="half" idx="10"/>
          </p:nvPr>
        </p:nvSpPr>
        <p:spPr/>
        <p:txBody>
          <a:bodyPr/>
          <a:lstStyle>
            <a:lvl1pPr>
              <a:defRPr/>
            </a:lvl1pPr>
          </a:lstStyle>
          <a:p>
            <a:fld id="{FAB2A26D-329B-4BC4-96B4-9E4B4D1D98F6}" type="datetimeFigureOut">
              <a:rPr lang="zh-CN" altLang="en-US" smtClean="0"/>
              <a:pPr/>
              <a:t>2018/4/24</a:t>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5488276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文空白页">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4A857029-8009-43E4-82B2-AE92DE1BD937}" type="datetime1">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9" name="文本占位符 8"/>
          <p:cNvSpPr>
            <a:spLocks noGrp="1"/>
          </p:cNvSpPr>
          <p:nvPr>
            <p:ph type="body" sz="quarter" idx="13" hasCustomPrompt="1"/>
          </p:nvPr>
        </p:nvSpPr>
        <p:spPr>
          <a:xfrm>
            <a:off x="467544" y="136318"/>
            <a:ext cx="8219256"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单击此处添加标题</a:t>
            </a:r>
          </a:p>
        </p:txBody>
      </p:sp>
    </p:spTree>
    <p:extLst>
      <p:ext uri="{BB962C8B-B14F-4D97-AF65-F5344CB8AC3E}">
        <p14:creationId xmlns:p14="http://schemas.microsoft.com/office/powerpoint/2010/main" val="29367190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正文（一级标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EB4AD7-C7ED-4325-B8F6-3FD88FEA1858}" type="datetime1">
              <a:rPr lang="zh-CN" altLang="en-US" smtClean="0"/>
              <a:pPr/>
              <a:t>2018/4/24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5" name="标题 1"/>
          <p:cNvSpPr>
            <a:spLocks noGrp="1"/>
          </p:cNvSpPr>
          <p:nvPr>
            <p:ph type="title" hasCustomPrompt="1"/>
          </p:nvPr>
        </p:nvSpPr>
        <p:spPr>
          <a:xfrm>
            <a:off x="457200" y="37937"/>
            <a:ext cx="8229600" cy="517591"/>
          </a:xfrm>
        </p:spPr>
        <p:txBody>
          <a:bodyPr>
            <a:normAutofit/>
          </a:bodyPr>
          <a:lstStyle>
            <a:lvl1pPr marL="341966" indent="-341966">
              <a:defRPr sz="2200" b="1" baseline="0">
                <a:solidFill>
                  <a:srgbClr val="A40000"/>
                </a:solidFill>
              </a:defRPr>
            </a:lvl1pPr>
          </a:lstStyle>
          <a:p>
            <a:r>
              <a:rPr lang="zh-CN" altLang="en-US" dirty="0" smtClean="0"/>
              <a:t>一</a:t>
            </a:r>
            <a:r>
              <a:rPr lang="en-US" altLang="zh-CN" dirty="0" smtClean="0"/>
              <a:t>.  </a:t>
            </a:r>
            <a:r>
              <a:rPr lang="zh-CN" altLang="en-US" dirty="0" smtClean="0"/>
              <a:t>一级标题</a:t>
            </a:r>
            <a:endParaRPr lang="zh-CN" altLang="en-US" dirty="0"/>
          </a:p>
        </p:txBody>
      </p:sp>
      <p:sp>
        <p:nvSpPr>
          <p:cNvPr id="6" name="文本占位符 11"/>
          <p:cNvSpPr>
            <a:spLocks noGrp="1"/>
          </p:cNvSpPr>
          <p:nvPr>
            <p:ph type="body" sz="quarter" idx="14" hasCustomPrompt="1"/>
          </p:nvPr>
        </p:nvSpPr>
        <p:spPr>
          <a:xfrm>
            <a:off x="457200" y="3147814"/>
            <a:ext cx="8229600" cy="1081088"/>
          </a:xfrm>
          <a:prstGeom prst="rect">
            <a:avLst/>
          </a:prstGeom>
        </p:spPr>
        <p:txBody>
          <a:bodyPr/>
          <a:lstStyle>
            <a:lvl1pPr marL="341966" indent="-341966">
              <a:lnSpc>
                <a:spcPct val="150000"/>
              </a:lnSpc>
              <a:spcBef>
                <a:spcPts val="0"/>
              </a:spcBef>
              <a:buFontTx/>
              <a:buNone/>
              <a:defRPr sz="1400" baseline="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3.    </a:t>
            </a: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7" name="文本占位符 11"/>
          <p:cNvSpPr>
            <a:spLocks noGrp="1"/>
          </p:cNvSpPr>
          <p:nvPr>
            <p:ph type="body" sz="quarter" idx="15" hasCustomPrompt="1"/>
          </p:nvPr>
        </p:nvSpPr>
        <p:spPr>
          <a:xfrm>
            <a:off x="457200" y="1954453"/>
            <a:ext cx="8229600" cy="1081088"/>
          </a:xfrm>
          <a:prstGeom prst="rect">
            <a:avLst/>
          </a:prstGeom>
        </p:spPr>
        <p:txBody>
          <a:bodyPr/>
          <a:lstStyle>
            <a:lvl1pPr marL="341966" indent="-341966">
              <a:lnSpc>
                <a:spcPct val="150000"/>
              </a:lnSpc>
              <a:spcBef>
                <a:spcPts val="0"/>
              </a:spcBef>
              <a:buFontTx/>
              <a:buNone/>
              <a:defRPr sz="1400" baseline="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2.    </a:t>
            </a: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8" name="文本占位符 11"/>
          <p:cNvSpPr>
            <a:spLocks noGrp="1"/>
          </p:cNvSpPr>
          <p:nvPr>
            <p:ph type="body" sz="quarter" idx="16" hasCustomPrompt="1"/>
          </p:nvPr>
        </p:nvSpPr>
        <p:spPr>
          <a:xfrm>
            <a:off x="457200" y="761089"/>
            <a:ext cx="8229600" cy="1081088"/>
          </a:xfrm>
          <a:prstGeom prst="rect">
            <a:avLst/>
          </a:prstGeom>
        </p:spPr>
        <p:txBody>
          <a:bodyPr/>
          <a:lstStyle>
            <a:lvl1pPr marL="341966" indent="-341966">
              <a:lnSpc>
                <a:spcPct val="150000"/>
              </a:lnSpc>
              <a:spcBef>
                <a:spcPts val="0"/>
              </a:spcBef>
              <a:buFontTx/>
              <a:buNone/>
              <a:defRPr sz="1400" baseline="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1.    </a:t>
            </a:r>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Tree>
    <p:extLst>
      <p:ext uri="{BB962C8B-B14F-4D97-AF65-F5344CB8AC3E}">
        <p14:creationId xmlns:p14="http://schemas.microsoft.com/office/powerpoint/2010/main" val="2486960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正文（二级标题）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09ACD53-D15E-48BC-BA38-1E6885DD5F21}"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6" name="文本占位符 5"/>
          <p:cNvSpPr>
            <a:spLocks noGrp="1"/>
          </p:cNvSpPr>
          <p:nvPr>
            <p:ph type="body" sz="quarter" idx="13" hasCustomPrompt="1"/>
          </p:nvPr>
        </p:nvSpPr>
        <p:spPr>
          <a:xfrm>
            <a:off x="457200" y="771554"/>
            <a:ext cx="5329238" cy="468907"/>
          </a:xfrm>
          <a:prstGeom prst="rect">
            <a:avLst/>
          </a:prstGeom>
        </p:spPr>
        <p:txBody>
          <a:bodyPr/>
          <a:lstStyle>
            <a:lvl1pPr marL="342866" indent="-342866">
              <a:lnSpc>
                <a:spcPct val="150000"/>
              </a:lnSpc>
              <a:spcBef>
                <a:spcPts val="0"/>
              </a:spcBef>
              <a:buFont typeface="+mj-ea"/>
              <a:buAutoNum type="circleNumDbPlain"/>
              <a:defRPr sz="1400">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三级标题，微软雅黑，字号</a:t>
            </a:r>
            <a:r>
              <a:rPr lang="en-US" altLang="zh-CN" dirty="0" smtClean="0"/>
              <a:t>14</a:t>
            </a:r>
            <a:endParaRPr lang="zh-CN" altLang="en-US" dirty="0" smtClean="0"/>
          </a:p>
        </p:txBody>
      </p:sp>
      <p:sp>
        <p:nvSpPr>
          <p:cNvPr id="7" name="文本占位符 11"/>
          <p:cNvSpPr>
            <a:spLocks noGrp="1"/>
          </p:cNvSpPr>
          <p:nvPr>
            <p:ph type="body" sz="quarter" idx="16" hasCustomPrompt="1"/>
          </p:nvPr>
        </p:nvSpPr>
        <p:spPr>
          <a:xfrm>
            <a:off x="457200" y="1253704"/>
            <a:ext cx="8229600" cy="1081088"/>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l"/>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8" name="文本占位符 11"/>
          <p:cNvSpPr>
            <a:spLocks noGrp="1"/>
          </p:cNvSpPr>
          <p:nvPr>
            <p:ph type="body" sz="quarter" idx="17" hasCustomPrompt="1"/>
          </p:nvPr>
        </p:nvSpPr>
        <p:spPr>
          <a:xfrm>
            <a:off x="457200" y="2420045"/>
            <a:ext cx="8229600" cy="1663875"/>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l"/>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9" name="标题 1"/>
          <p:cNvSpPr>
            <a:spLocks noGrp="1"/>
          </p:cNvSpPr>
          <p:nvPr>
            <p:ph type="title" hasCustomPrompt="1"/>
          </p:nvPr>
        </p:nvSpPr>
        <p:spPr>
          <a:xfrm>
            <a:off x="457200" y="37937"/>
            <a:ext cx="8229600" cy="517591"/>
          </a:xfrm>
        </p:spPr>
        <p:txBody>
          <a:bodyPr>
            <a:normAutofit/>
          </a:bodyPr>
          <a:lstStyle>
            <a:lvl1pPr marL="341966" indent="-341966">
              <a:defRPr sz="2200" b="1" baseline="0">
                <a:solidFill>
                  <a:srgbClr val="A40000"/>
                </a:solidFill>
              </a:defRPr>
            </a:lvl1pPr>
          </a:lstStyle>
          <a:p>
            <a:r>
              <a:rPr lang="en-US" altLang="zh-CN" dirty="0" smtClean="0"/>
              <a:t>1.  </a:t>
            </a:r>
            <a:r>
              <a:rPr lang="zh-CN" altLang="en-US" dirty="0" smtClean="0"/>
              <a:t>二级标题</a:t>
            </a:r>
            <a:endParaRPr lang="zh-CN" altLang="en-US" dirty="0"/>
          </a:p>
        </p:txBody>
      </p:sp>
    </p:spTree>
    <p:extLst>
      <p:ext uri="{BB962C8B-B14F-4D97-AF65-F5344CB8AC3E}">
        <p14:creationId xmlns:p14="http://schemas.microsoft.com/office/powerpoint/2010/main" val="8278914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正文（二级标题）符号版">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E515ED-3DE0-46F7-ADAB-C474B9E64A96}"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6" name="文本占位符 5"/>
          <p:cNvSpPr>
            <a:spLocks noGrp="1"/>
          </p:cNvSpPr>
          <p:nvPr>
            <p:ph type="body" sz="quarter" idx="13" hasCustomPrompt="1"/>
          </p:nvPr>
        </p:nvSpPr>
        <p:spPr>
          <a:xfrm>
            <a:off x="457200" y="771554"/>
            <a:ext cx="5329238" cy="468907"/>
          </a:xfrm>
          <a:prstGeom prst="rect">
            <a:avLst/>
          </a:prstGeom>
        </p:spPr>
        <p:txBody>
          <a:bodyPr/>
          <a:lstStyle>
            <a:lvl1pPr marL="342866" indent="-342866">
              <a:lnSpc>
                <a:spcPct val="150000"/>
              </a:lnSpc>
              <a:spcBef>
                <a:spcPts val="0"/>
              </a:spcBef>
              <a:buFont typeface="Wingdings" panose="05000000000000000000" pitchFamily="2" charset="2"/>
              <a:buChar char="Ø"/>
              <a:defRPr sz="14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三级标题，微软雅黑，字号</a:t>
            </a:r>
            <a:r>
              <a:rPr lang="en-US" altLang="zh-CN" dirty="0" smtClean="0"/>
              <a:t>14</a:t>
            </a:r>
            <a:endParaRPr lang="zh-CN" altLang="en-US" dirty="0" smtClean="0"/>
          </a:p>
        </p:txBody>
      </p:sp>
      <p:sp>
        <p:nvSpPr>
          <p:cNvPr id="7" name="文本占位符 11"/>
          <p:cNvSpPr>
            <a:spLocks noGrp="1"/>
          </p:cNvSpPr>
          <p:nvPr>
            <p:ph type="body" sz="quarter" idx="16" hasCustomPrompt="1"/>
          </p:nvPr>
        </p:nvSpPr>
        <p:spPr>
          <a:xfrm>
            <a:off x="457200" y="1253704"/>
            <a:ext cx="8229600" cy="1081088"/>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ü"/>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8" name="文本占位符 11"/>
          <p:cNvSpPr>
            <a:spLocks noGrp="1"/>
          </p:cNvSpPr>
          <p:nvPr>
            <p:ph type="body" sz="quarter" idx="17" hasCustomPrompt="1"/>
          </p:nvPr>
        </p:nvSpPr>
        <p:spPr>
          <a:xfrm>
            <a:off x="457200" y="2420045"/>
            <a:ext cx="8229600" cy="1663875"/>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ü"/>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嘉实基金，远见者稳进。建立以资产管理为核心，具有国际竞争力的财富管理集团！嘉实基金，远见者稳进。建立以资产管理为核心，具有国际竞争力的财富管理集团！嘉实基金，远见者稳进。建立以资产管理为核心，具有国际竞争力的财富管理集团！</a:t>
            </a:r>
          </a:p>
          <a:p>
            <a:pPr lvl="0"/>
            <a:endParaRPr lang="zh-CN" altLang="en-US" dirty="0" smtClean="0"/>
          </a:p>
        </p:txBody>
      </p:sp>
      <p:sp>
        <p:nvSpPr>
          <p:cNvPr id="9" name="标题 1"/>
          <p:cNvSpPr>
            <a:spLocks noGrp="1"/>
          </p:cNvSpPr>
          <p:nvPr>
            <p:ph type="title" hasCustomPrompt="1"/>
          </p:nvPr>
        </p:nvSpPr>
        <p:spPr>
          <a:xfrm>
            <a:off x="457200" y="37937"/>
            <a:ext cx="8229600" cy="517591"/>
          </a:xfrm>
        </p:spPr>
        <p:txBody>
          <a:bodyPr>
            <a:normAutofit/>
          </a:bodyPr>
          <a:lstStyle>
            <a:lvl1pPr marL="341966" indent="-341966">
              <a:defRPr sz="2200" b="1" baseline="0">
                <a:solidFill>
                  <a:srgbClr val="A40000"/>
                </a:solidFill>
              </a:defRPr>
            </a:lvl1pPr>
          </a:lstStyle>
          <a:p>
            <a:r>
              <a:rPr lang="zh-CN" altLang="en-US" dirty="0" smtClean="0"/>
              <a:t>二级标题</a:t>
            </a:r>
            <a:endParaRPr lang="zh-CN" altLang="en-US" dirty="0"/>
          </a:p>
        </p:txBody>
      </p:sp>
    </p:spTree>
    <p:extLst>
      <p:ext uri="{BB962C8B-B14F-4D97-AF65-F5344CB8AC3E}">
        <p14:creationId xmlns:p14="http://schemas.microsoft.com/office/powerpoint/2010/main" val="31181029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关键词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E515ED-3DE0-46F7-ADAB-C474B9E64A96}"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6" name="标题 1"/>
          <p:cNvSpPr>
            <a:spLocks noGrp="1"/>
          </p:cNvSpPr>
          <p:nvPr>
            <p:ph type="title" hasCustomPrompt="1"/>
          </p:nvPr>
        </p:nvSpPr>
        <p:spPr>
          <a:xfrm>
            <a:off x="457200" y="37937"/>
            <a:ext cx="8229600" cy="517591"/>
          </a:xfrm>
        </p:spPr>
        <p:txBody>
          <a:bodyPr>
            <a:normAutofit/>
          </a:bodyPr>
          <a:lstStyle>
            <a:lvl1pPr marL="341966" indent="-341966">
              <a:defRPr sz="2200" b="1" baseline="0">
                <a:solidFill>
                  <a:srgbClr val="A40000"/>
                </a:solidFill>
              </a:defRPr>
            </a:lvl1pPr>
          </a:lstStyle>
          <a:p>
            <a:r>
              <a:rPr lang="zh-CN" altLang="en-US" dirty="0" smtClean="0"/>
              <a:t>关键词</a:t>
            </a:r>
            <a:endParaRPr lang="zh-CN" altLang="en-US" dirty="0"/>
          </a:p>
        </p:txBody>
      </p:sp>
      <p:sp>
        <p:nvSpPr>
          <p:cNvPr id="7" name="文本占位符 11"/>
          <p:cNvSpPr>
            <a:spLocks noGrp="1"/>
          </p:cNvSpPr>
          <p:nvPr>
            <p:ph type="body" sz="quarter" idx="16" hasCustomPrompt="1"/>
          </p:nvPr>
        </p:nvSpPr>
        <p:spPr>
          <a:xfrm>
            <a:off x="457200" y="761089"/>
            <a:ext cx="8229600" cy="3682869"/>
          </a:xfrm>
          <a:prstGeom prst="rect">
            <a:avLst/>
          </a:prstGeom>
        </p:spPr>
        <p:txBody>
          <a:bodyPr>
            <a:noAutofit/>
          </a:bodyPr>
          <a:lstStyle>
            <a:lvl1pPr marL="341966" indent="-341966">
              <a:lnSpc>
                <a:spcPct val="150000"/>
              </a:lnSpc>
              <a:spcBef>
                <a:spcPts val="0"/>
              </a:spcBef>
              <a:buClr>
                <a:srgbClr val="A40000"/>
              </a:buClr>
              <a:buFont typeface="Wingdings" panose="05000000000000000000" pitchFamily="2" charset="2"/>
              <a:buChar char="Ø"/>
              <a:defRPr sz="1400" baseline="0">
                <a:solidFill>
                  <a:schemeClr val="tx1"/>
                </a:solidFill>
                <a:latin typeface="微软雅黑" panose="020B0503020204020204" pitchFamily="34" charset="-122"/>
                <a:ea typeface="微软雅黑" panose="020B0503020204020204" pitchFamily="34" charset="-122"/>
              </a:defRPr>
            </a:lvl1pPr>
            <a:lvl2pPr>
              <a:defRPr sz="1400"/>
            </a:lvl2pPr>
            <a:lvl3pPr>
              <a:defRPr sz="1400"/>
            </a:lvl3pPr>
          </a:lstStyle>
          <a:p>
            <a:pPr lvl="0"/>
            <a:r>
              <a:rPr lang="zh-CN" altLang="en-US" dirty="0" smtClean="0"/>
              <a:t>是大法师的法</a:t>
            </a:r>
            <a:endParaRPr lang="en-US" altLang="zh-CN" dirty="0" smtClean="0"/>
          </a:p>
          <a:p>
            <a:pPr lvl="1"/>
            <a:r>
              <a:rPr lang="zh-CN" altLang="en-US" dirty="0" smtClean="0"/>
              <a:t>请输入正文</a:t>
            </a:r>
            <a:endParaRPr lang="en-US" altLang="zh-CN" dirty="0" smtClean="0"/>
          </a:p>
          <a:p>
            <a:pPr lvl="2"/>
            <a:r>
              <a:rPr lang="zh-CN" altLang="en-US" dirty="0" smtClean="0"/>
              <a:t>请输入正文</a:t>
            </a:r>
            <a:endParaRPr lang="en-US" altLang="zh-CN" dirty="0" smtClean="0"/>
          </a:p>
          <a:p>
            <a:pPr lvl="0"/>
            <a:r>
              <a:rPr lang="zh-CN" altLang="en-US" dirty="0" smtClean="0"/>
              <a:t>请输入正文</a:t>
            </a:r>
            <a:endParaRPr lang="en-US" altLang="zh-CN" dirty="0" smtClean="0"/>
          </a:p>
          <a:p>
            <a:pPr lvl="1"/>
            <a:r>
              <a:rPr lang="zh-CN" altLang="en-US" dirty="0" smtClean="0"/>
              <a:t>请输入正文</a:t>
            </a:r>
            <a:endParaRPr lang="en-US" altLang="zh-CN" dirty="0" smtClean="0"/>
          </a:p>
          <a:p>
            <a:pPr lvl="2"/>
            <a:r>
              <a:rPr lang="zh-CN" altLang="en-US" dirty="0" smtClean="0"/>
              <a:t>请输入正文</a:t>
            </a:r>
          </a:p>
        </p:txBody>
      </p:sp>
    </p:spTree>
    <p:extLst>
      <p:ext uri="{BB962C8B-B14F-4D97-AF65-F5344CB8AC3E}">
        <p14:creationId xmlns:p14="http://schemas.microsoft.com/office/powerpoint/2010/main" val="11670296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pt总结">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E515ED-3DE0-46F7-ADAB-C474B9E64A96}"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6" name="标题 1"/>
          <p:cNvSpPr>
            <a:spLocks noGrp="1"/>
          </p:cNvSpPr>
          <p:nvPr>
            <p:ph type="title" hasCustomPrompt="1"/>
          </p:nvPr>
        </p:nvSpPr>
        <p:spPr>
          <a:xfrm>
            <a:off x="457200" y="37937"/>
            <a:ext cx="8229600" cy="517591"/>
          </a:xfrm>
        </p:spPr>
        <p:txBody>
          <a:bodyPr>
            <a:normAutofit/>
          </a:bodyPr>
          <a:lstStyle>
            <a:lvl1pPr marL="341966" indent="-341966">
              <a:defRPr sz="2200" b="1" baseline="0">
                <a:solidFill>
                  <a:srgbClr val="A40000"/>
                </a:solidFill>
                <a:latin typeface="Arial" panose="020B0604020202020204" pitchFamily="34" charset="0"/>
                <a:cs typeface="Arial" panose="020B0604020202020204" pitchFamily="34" charset="0"/>
              </a:defRPr>
            </a:lvl1pPr>
          </a:lstStyle>
          <a:p>
            <a:r>
              <a:rPr lang="en-US" altLang="zh-CN" dirty="0" smtClean="0"/>
              <a:t>Summary</a:t>
            </a:r>
            <a:r>
              <a:rPr lang="zh-CN" altLang="en-US" dirty="0" smtClean="0"/>
              <a:t>总结：嘉实基金，远见者稳进</a:t>
            </a:r>
            <a:endParaRPr lang="zh-CN" altLang="en-US" dirty="0"/>
          </a:p>
        </p:txBody>
      </p:sp>
      <p:sp>
        <p:nvSpPr>
          <p:cNvPr id="7" name="文本占位符 11"/>
          <p:cNvSpPr>
            <a:spLocks noGrp="1"/>
          </p:cNvSpPr>
          <p:nvPr>
            <p:ph type="body" sz="quarter" idx="16" hasCustomPrompt="1"/>
          </p:nvPr>
        </p:nvSpPr>
        <p:spPr>
          <a:xfrm>
            <a:off x="457200" y="761093"/>
            <a:ext cx="8229600" cy="727751"/>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l"/>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a:t>
            </a:r>
          </a:p>
          <a:p>
            <a:pPr lvl="0"/>
            <a:endParaRPr lang="zh-CN" altLang="en-US" dirty="0" smtClean="0"/>
          </a:p>
        </p:txBody>
      </p:sp>
      <p:sp>
        <p:nvSpPr>
          <p:cNvPr id="8" name="文本占位符 11"/>
          <p:cNvSpPr>
            <a:spLocks noGrp="1"/>
          </p:cNvSpPr>
          <p:nvPr>
            <p:ph type="body" sz="quarter" idx="17" hasCustomPrompt="1"/>
          </p:nvPr>
        </p:nvSpPr>
        <p:spPr>
          <a:xfrm>
            <a:off x="457200" y="1602116"/>
            <a:ext cx="8229600" cy="727751"/>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l"/>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a:t>
            </a:r>
          </a:p>
          <a:p>
            <a:pPr lvl="0"/>
            <a:endParaRPr lang="zh-CN" altLang="en-US" dirty="0" smtClean="0"/>
          </a:p>
        </p:txBody>
      </p:sp>
      <p:sp>
        <p:nvSpPr>
          <p:cNvPr id="9" name="文本占位符 11"/>
          <p:cNvSpPr>
            <a:spLocks noGrp="1"/>
          </p:cNvSpPr>
          <p:nvPr>
            <p:ph type="body" sz="quarter" idx="18" hasCustomPrompt="1"/>
          </p:nvPr>
        </p:nvSpPr>
        <p:spPr>
          <a:xfrm>
            <a:off x="457200" y="2443139"/>
            <a:ext cx="8229600" cy="727751"/>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l"/>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a:t>
            </a:r>
          </a:p>
          <a:p>
            <a:pPr lvl="0"/>
            <a:endParaRPr lang="zh-CN" altLang="en-US" dirty="0" smtClean="0"/>
          </a:p>
        </p:txBody>
      </p:sp>
      <p:sp>
        <p:nvSpPr>
          <p:cNvPr id="10" name="文本占位符 11"/>
          <p:cNvSpPr>
            <a:spLocks noGrp="1"/>
          </p:cNvSpPr>
          <p:nvPr>
            <p:ph type="body" sz="quarter" idx="19" hasCustomPrompt="1"/>
          </p:nvPr>
        </p:nvSpPr>
        <p:spPr>
          <a:xfrm>
            <a:off x="457200" y="3284163"/>
            <a:ext cx="8229600" cy="727751"/>
          </a:xfrm>
          <a:prstGeom prst="rect">
            <a:avLst/>
          </a:prstGeom>
        </p:spPr>
        <p:txBody>
          <a:bodyPr/>
          <a:lstStyle>
            <a:lvl1pPr marL="341966" indent="-341966">
              <a:lnSpc>
                <a:spcPct val="150000"/>
              </a:lnSpc>
              <a:spcBef>
                <a:spcPts val="0"/>
              </a:spcBef>
              <a:buClr>
                <a:srgbClr val="A40000"/>
              </a:buClr>
              <a:buFont typeface="Wingdings" panose="05000000000000000000" pitchFamily="2" charset="2"/>
              <a:buChar char="l"/>
              <a:defRPr sz="1400" baseline="0">
                <a:solidFill>
                  <a:schemeClr val="tx1"/>
                </a:solidFill>
                <a:latin typeface="微软雅黑" panose="020B0503020204020204" pitchFamily="34" charset="-122"/>
                <a:ea typeface="微软雅黑" panose="020B0503020204020204" pitchFamily="34" charset="-122"/>
              </a:defRPr>
            </a:lvl1pPr>
          </a:lstStyle>
          <a:p>
            <a:pPr lvl="0"/>
            <a:r>
              <a:rPr lang="zh-CN" altLang="en-US" dirty="0" smtClean="0"/>
              <a:t>请输入正文，微软雅黑，字号</a:t>
            </a:r>
            <a:r>
              <a:rPr lang="en-US" altLang="zh-CN" dirty="0" smtClean="0"/>
              <a:t>12</a:t>
            </a:r>
            <a:r>
              <a:rPr lang="zh-CN" altLang="en-US" dirty="0" smtClean="0"/>
              <a:t>，行距</a:t>
            </a:r>
            <a:r>
              <a:rPr lang="en-US" altLang="zh-CN" dirty="0" smtClean="0"/>
              <a:t>1.5</a:t>
            </a:r>
            <a:r>
              <a:rPr lang="zh-CN" altLang="en-US" dirty="0" smtClean="0"/>
              <a:t>倍</a:t>
            </a:r>
            <a:r>
              <a:rPr lang="en-US" altLang="zh-CN" dirty="0" smtClean="0"/>
              <a:t>,</a:t>
            </a:r>
            <a:r>
              <a:rPr lang="zh-CN" altLang="en-US" dirty="0" smtClean="0"/>
              <a:t>请输入正文。嘉实基金，远见者稳进。建立以资产管理为核心，具有国际竞争力的财富管理集团。</a:t>
            </a:r>
          </a:p>
          <a:p>
            <a:pPr lvl="0"/>
            <a:endParaRPr lang="zh-CN" altLang="en-US" dirty="0" smtClean="0"/>
          </a:p>
        </p:txBody>
      </p:sp>
    </p:spTree>
    <p:extLst>
      <p:ext uri="{BB962C8B-B14F-4D97-AF65-F5344CB8AC3E}">
        <p14:creationId xmlns:p14="http://schemas.microsoft.com/office/powerpoint/2010/main" val="37311701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机密文件提示">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E515ED-3DE0-46F7-ADAB-C474B9E64A96}"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382A2-5E9A-45AD-8E18-93643ABD14C7}" type="slidenum">
              <a:rPr lang="zh-CN" altLang="en-US" smtClean="0"/>
              <a:pPr/>
              <a:t>‹#›</a:t>
            </a:fld>
            <a:endParaRPr lang="zh-CN" altLang="en-US"/>
          </a:p>
        </p:txBody>
      </p:sp>
      <p:grpSp>
        <p:nvGrpSpPr>
          <p:cNvPr id="2" name="组合 8"/>
          <p:cNvGrpSpPr/>
          <p:nvPr userDrawn="1"/>
        </p:nvGrpSpPr>
        <p:grpSpPr>
          <a:xfrm>
            <a:off x="6985472" y="4600316"/>
            <a:ext cx="1807827" cy="369333"/>
            <a:chOff x="6985470" y="4638856"/>
            <a:chExt cx="1807827" cy="369333"/>
          </a:xfrm>
        </p:grpSpPr>
        <p:sp>
          <p:nvSpPr>
            <p:cNvPr id="7" name="TextBox 3"/>
            <p:cNvSpPr txBox="1"/>
            <p:nvPr/>
          </p:nvSpPr>
          <p:spPr>
            <a:xfrm>
              <a:off x="7175799" y="4638857"/>
              <a:ext cx="1617498" cy="369332"/>
            </a:xfrm>
            <a:prstGeom prst="rect">
              <a:avLst/>
            </a:prstGeom>
            <a:noFill/>
            <a:ln w="19050">
              <a:noFill/>
            </a:ln>
          </p:spPr>
          <p:txBody>
            <a:bodyPr wrap="square" rtlCol="0">
              <a:spAutoFit/>
            </a:bodyPr>
            <a:lstStyle/>
            <a:p>
              <a:pPr algn="ctr"/>
              <a:r>
                <a:rPr lang="en-US" altLang="zh-CN" sz="1800" b="1" dirty="0" smtClean="0">
                  <a:solidFill>
                    <a:srgbClr val="A40000"/>
                  </a:solidFill>
                  <a:latin typeface="Arial Unicode MS" panose="020B0604020202020204" pitchFamily="34" charset="-122"/>
                  <a:ea typeface="Arial Unicode MS" panose="020B0604020202020204" pitchFamily="34" charset="-122"/>
                  <a:cs typeface="Arial Unicode MS" panose="020B0604020202020204" pitchFamily="34" charset="-122"/>
                </a:rPr>
                <a:t>Confidential</a:t>
              </a:r>
              <a:endParaRPr lang="en-US" altLang="zh-CN" sz="1800" b="1" dirty="0" smtClean="0">
                <a:solidFill>
                  <a:srgbClr val="A40000"/>
                </a:solidFill>
                <a:latin typeface="微软雅黑" panose="020B0503020204020204" pitchFamily="34" charset="-122"/>
                <a:ea typeface="微软雅黑" panose="020B0503020204020204" pitchFamily="34" charset="-122"/>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5470" y="4638856"/>
              <a:ext cx="360039" cy="348207"/>
            </a:xfrm>
            <a:prstGeom prst="rect">
              <a:avLst/>
            </a:prstGeom>
            <a:noFill/>
            <a:ln w="9525">
              <a:noFill/>
              <a:miter lim="800000"/>
              <a:headEnd/>
              <a:tailEnd/>
            </a:ln>
            <a:extLst/>
          </p:spPr>
        </p:pic>
      </p:grpSp>
      <p:sp>
        <p:nvSpPr>
          <p:cNvPr id="9" name="文本占位符 12"/>
          <p:cNvSpPr>
            <a:spLocks noGrp="1"/>
          </p:cNvSpPr>
          <p:nvPr>
            <p:ph type="body" sz="quarter" idx="13" hasCustomPrompt="1"/>
          </p:nvPr>
        </p:nvSpPr>
        <p:spPr>
          <a:xfrm>
            <a:off x="2181400" y="2090871"/>
            <a:ext cx="4824413" cy="432817"/>
          </a:xfrm>
          <a:prstGeom prst="rect">
            <a:avLst/>
          </a:prstGeom>
        </p:spPr>
        <p:txBody>
          <a:bodyPr anchor="ctr"/>
          <a:lstStyle>
            <a:lvl1pPr marL="0" indent="0">
              <a:lnSpc>
                <a:spcPct val="150000"/>
              </a:lnSpc>
              <a:spcBef>
                <a:spcPts val="0"/>
              </a:spcBef>
              <a:buNone/>
              <a:defRPr sz="1800">
                <a:solidFill>
                  <a:srgbClr val="7F7F7F"/>
                </a:solidFill>
                <a:latin typeface="微软雅黑" panose="020B0503020204020204" pitchFamily="34" charset="-122"/>
                <a:ea typeface="微软雅黑" panose="020B0503020204020204" pitchFamily="34" charset="-122"/>
              </a:defRPr>
            </a:lvl1pPr>
          </a:lstStyle>
          <a:p>
            <a:pPr lvl="0"/>
            <a:r>
              <a:rPr lang="zh-CN" altLang="en-US" dirty="0" smtClean="0"/>
              <a:t>* 机密文件提示。放置页面左下角。</a:t>
            </a:r>
          </a:p>
        </p:txBody>
      </p:sp>
      <p:sp>
        <p:nvSpPr>
          <p:cNvPr id="10" name="文本占位符 8"/>
          <p:cNvSpPr>
            <a:spLocks noGrp="1"/>
          </p:cNvSpPr>
          <p:nvPr>
            <p:ph type="body" sz="quarter" idx="14" hasCustomPrompt="1"/>
          </p:nvPr>
        </p:nvSpPr>
        <p:spPr>
          <a:xfrm>
            <a:off x="467544" y="136318"/>
            <a:ext cx="8219256"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单击此处添加标题</a:t>
            </a:r>
          </a:p>
        </p:txBody>
      </p:sp>
    </p:spTree>
    <p:extLst>
      <p:ext uri="{BB962C8B-B14F-4D97-AF65-F5344CB8AC3E}">
        <p14:creationId xmlns:p14="http://schemas.microsoft.com/office/powerpoint/2010/main" val="18037075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图文内页1">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457200" y="1275608"/>
            <a:ext cx="4040188" cy="2962275"/>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内容占位符 5"/>
          <p:cNvSpPr>
            <a:spLocks noGrp="1"/>
          </p:cNvSpPr>
          <p:nvPr>
            <p:ph sz="quarter" idx="4"/>
          </p:nvPr>
        </p:nvSpPr>
        <p:spPr>
          <a:xfrm>
            <a:off x="4645029" y="1275608"/>
            <a:ext cx="4041775" cy="2962275"/>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0709C5-32AC-4ED6-87F8-B20346AA5FDA}" type="datetime1">
              <a:rPr lang="zh-CN" altLang="en-US" smtClean="0"/>
              <a:pPr/>
              <a:t>2018/4/24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11" name="文本占位符 5"/>
          <p:cNvSpPr>
            <a:spLocks noGrp="1"/>
          </p:cNvSpPr>
          <p:nvPr>
            <p:ph type="body" sz="quarter" idx="13" hasCustomPrompt="1"/>
          </p:nvPr>
        </p:nvSpPr>
        <p:spPr>
          <a:xfrm>
            <a:off x="457200" y="771554"/>
            <a:ext cx="8219256" cy="468907"/>
          </a:xfrm>
          <a:prstGeom prst="rect">
            <a:avLst/>
          </a:prstGeom>
        </p:spPr>
        <p:txBody>
          <a:bodyPr/>
          <a:lstStyle>
            <a:lvl1pPr marL="342866" indent="-342866">
              <a:lnSpc>
                <a:spcPct val="150000"/>
              </a:lnSpc>
              <a:spcBef>
                <a:spcPts val="0"/>
              </a:spcBef>
              <a:buFont typeface="Wingdings" panose="05000000000000000000" pitchFamily="2" charset="2"/>
              <a:buNone/>
              <a:defRPr sz="14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三级标题，微软雅黑，字号</a:t>
            </a:r>
            <a:r>
              <a:rPr lang="en-US" altLang="zh-CN" dirty="0" smtClean="0"/>
              <a:t>14</a:t>
            </a:r>
            <a:endParaRPr lang="zh-CN" altLang="en-US" dirty="0" smtClean="0"/>
          </a:p>
        </p:txBody>
      </p:sp>
      <p:sp>
        <p:nvSpPr>
          <p:cNvPr id="12" name="文本占位符 8"/>
          <p:cNvSpPr>
            <a:spLocks noGrp="1"/>
          </p:cNvSpPr>
          <p:nvPr>
            <p:ph type="body" sz="quarter" idx="14" hasCustomPrompt="1"/>
          </p:nvPr>
        </p:nvSpPr>
        <p:spPr>
          <a:xfrm>
            <a:off x="467544" y="136318"/>
            <a:ext cx="8219256"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单击此处添加标题</a:t>
            </a:r>
          </a:p>
        </p:txBody>
      </p:sp>
    </p:spTree>
    <p:extLst>
      <p:ext uri="{BB962C8B-B14F-4D97-AF65-F5344CB8AC3E}">
        <p14:creationId xmlns:p14="http://schemas.microsoft.com/office/powerpoint/2010/main" val="2164485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E515ED-3DE0-46F7-ADAB-C474B9E64A96}"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6" name="内容占位符 3"/>
          <p:cNvSpPr>
            <a:spLocks noGrp="1"/>
          </p:cNvSpPr>
          <p:nvPr>
            <p:ph sz="half" idx="2"/>
          </p:nvPr>
        </p:nvSpPr>
        <p:spPr>
          <a:xfrm>
            <a:off x="467544" y="1203600"/>
            <a:ext cx="3888432" cy="328865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内容占位符 5"/>
          <p:cNvSpPr>
            <a:spLocks noGrp="1"/>
          </p:cNvSpPr>
          <p:nvPr>
            <p:ph sz="quarter" idx="4"/>
          </p:nvPr>
        </p:nvSpPr>
        <p:spPr>
          <a:xfrm>
            <a:off x="4788028" y="1203600"/>
            <a:ext cx="3888433" cy="328865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文本占位符 8"/>
          <p:cNvSpPr>
            <a:spLocks noGrp="1"/>
          </p:cNvSpPr>
          <p:nvPr>
            <p:ph type="body" sz="quarter" idx="14" hasCustomPrompt="1"/>
          </p:nvPr>
        </p:nvSpPr>
        <p:spPr>
          <a:xfrm>
            <a:off x="467544" y="136318"/>
            <a:ext cx="8219256"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单击此处添加标题</a:t>
            </a:r>
          </a:p>
        </p:txBody>
      </p:sp>
      <p:sp>
        <p:nvSpPr>
          <p:cNvPr id="9" name="文本占位符 5"/>
          <p:cNvSpPr>
            <a:spLocks noGrp="1"/>
          </p:cNvSpPr>
          <p:nvPr>
            <p:ph type="body" sz="quarter" idx="13" hasCustomPrompt="1"/>
          </p:nvPr>
        </p:nvSpPr>
        <p:spPr>
          <a:xfrm>
            <a:off x="457200" y="771554"/>
            <a:ext cx="3911615" cy="390271"/>
          </a:xfrm>
          <a:prstGeom prst="rect">
            <a:avLst/>
          </a:prstGeom>
        </p:spPr>
        <p:txBody>
          <a:bodyPr/>
          <a:lstStyle>
            <a:lvl1pPr marL="342866" indent="-342866">
              <a:lnSpc>
                <a:spcPct val="150000"/>
              </a:lnSpc>
              <a:spcBef>
                <a:spcPts val="0"/>
              </a:spcBef>
              <a:buFont typeface="Wingdings" panose="05000000000000000000" pitchFamily="2" charset="2"/>
              <a:buNone/>
              <a:defRPr sz="14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三级标题，微软雅黑，字号</a:t>
            </a:r>
            <a:r>
              <a:rPr lang="en-US" altLang="zh-CN" dirty="0" smtClean="0"/>
              <a:t>14</a:t>
            </a:r>
            <a:endParaRPr lang="zh-CN" altLang="en-US" dirty="0" smtClean="0"/>
          </a:p>
        </p:txBody>
      </p:sp>
      <p:sp>
        <p:nvSpPr>
          <p:cNvPr id="10" name="文本占位符 5"/>
          <p:cNvSpPr>
            <a:spLocks noGrp="1"/>
          </p:cNvSpPr>
          <p:nvPr>
            <p:ph type="body" sz="quarter" idx="15" hasCustomPrompt="1"/>
          </p:nvPr>
        </p:nvSpPr>
        <p:spPr>
          <a:xfrm>
            <a:off x="4788816" y="771554"/>
            <a:ext cx="3875854" cy="390271"/>
          </a:xfrm>
          <a:prstGeom prst="rect">
            <a:avLst/>
          </a:prstGeom>
        </p:spPr>
        <p:txBody>
          <a:bodyPr/>
          <a:lstStyle>
            <a:lvl1pPr marL="342866" indent="-342866">
              <a:lnSpc>
                <a:spcPct val="150000"/>
              </a:lnSpc>
              <a:spcBef>
                <a:spcPts val="0"/>
              </a:spcBef>
              <a:buFont typeface="Wingdings" panose="05000000000000000000" pitchFamily="2" charset="2"/>
              <a:buNone/>
              <a:defRPr sz="14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三级标题，微软雅黑，字号</a:t>
            </a:r>
            <a:r>
              <a:rPr lang="en-US" altLang="zh-CN" dirty="0" smtClean="0"/>
              <a:t>14</a:t>
            </a:r>
            <a:endParaRPr lang="zh-CN" altLang="en-US" dirty="0" smtClean="0"/>
          </a:p>
        </p:txBody>
      </p:sp>
    </p:spTree>
    <p:extLst>
      <p:ext uri="{BB962C8B-B14F-4D97-AF65-F5344CB8AC3E}">
        <p14:creationId xmlns:p14="http://schemas.microsoft.com/office/powerpoint/2010/main" val="34506350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139952" y="771550"/>
            <a:ext cx="4546848" cy="3822675"/>
          </a:xfrm>
        </p:spPr>
        <p:txBody>
          <a:bodyPr>
            <a:normAutofit/>
          </a:bodyPr>
          <a:lstStyle>
            <a:lvl1pPr>
              <a:defRPr sz="12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275607"/>
            <a:ext cx="3322712" cy="3318618"/>
          </a:xfrm>
        </p:spPr>
        <p:txBody>
          <a:bodyPr>
            <a:normAutofit/>
          </a:bodyPr>
          <a:lstStyle>
            <a:lvl1pPr marL="0" indent="0">
              <a:buNone/>
              <a:defRPr sz="1200"/>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3E5431-8A96-41B0-BBFC-5DC5B1A1AF0D}" type="datetime1">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8" name="文本占位符 5"/>
          <p:cNvSpPr>
            <a:spLocks noGrp="1"/>
          </p:cNvSpPr>
          <p:nvPr>
            <p:ph type="body" sz="quarter" idx="13" hasCustomPrompt="1"/>
          </p:nvPr>
        </p:nvSpPr>
        <p:spPr>
          <a:xfrm>
            <a:off x="457200" y="771554"/>
            <a:ext cx="3322712" cy="468907"/>
          </a:xfrm>
          <a:prstGeom prst="rect">
            <a:avLst/>
          </a:prstGeom>
        </p:spPr>
        <p:txBody>
          <a:bodyPr/>
          <a:lstStyle>
            <a:lvl1pPr marL="342866" indent="-342866">
              <a:lnSpc>
                <a:spcPct val="150000"/>
              </a:lnSpc>
              <a:spcBef>
                <a:spcPts val="0"/>
              </a:spcBef>
              <a:buFont typeface="Wingdings" panose="05000000000000000000" pitchFamily="2" charset="2"/>
              <a:buNone/>
              <a:defRPr sz="14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三级标题，微软雅黑，字号</a:t>
            </a:r>
            <a:r>
              <a:rPr lang="en-US" altLang="zh-CN" dirty="0" smtClean="0"/>
              <a:t>14</a:t>
            </a:r>
            <a:endParaRPr lang="zh-CN" altLang="en-US" dirty="0" smtClean="0"/>
          </a:p>
        </p:txBody>
      </p:sp>
      <p:sp>
        <p:nvSpPr>
          <p:cNvPr id="10" name="文本占位符 8"/>
          <p:cNvSpPr>
            <a:spLocks noGrp="1"/>
          </p:cNvSpPr>
          <p:nvPr>
            <p:ph type="body" sz="quarter" idx="14" hasCustomPrompt="1"/>
          </p:nvPr>
        </p:nvSpPr>
        <p:spPr>
          <a:xfrm>
            <a:off x="467544" y="136318"/>
            <a:ext cx="8219256"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单击此处添加标题</a:t>
            </a:r>
          </a:p>
        </p:txBody>
      </p:sp>
    </p:spTree>
    <p:extLst>
      <p:ext uri="{BB962C8B-B14F-4D97-AF65-F5344CB8AC3E}">
        <p14:creationId xmlns:p14="http://schemas.microsoft.com/office/powerpoint/2010/main" val="405115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8" name="标题 1"/>
          <p:cNvSpPr>
            <a:spLocks noGrp="1"/>
          </p:cNvSpPr>
          <p:nvPr>
            <p:ph type="title"/>
          </p:nvPr>
        </p:nvSpPr>
        <p:spPr>
          <a:xfrm>
            <a:off x="1362075" y="206375"/>
            <a:ext cx="6419850" cy="476250"/>
          </a:xfrm>
        </p:spPr>
        <p:txBody>
          <a:bodyPr/>
          <a:lstStyle>
            <a:lvl1pPr algn="ctr">
              <a:defRPr/>
            </a:lvl1pPr>
          </a:lstStyle>
          <a:p>
            <a:r>
              <a:rPr lang="zh-CN" altLang="en-US" smtClean="0"/>
              <a:t>单击此处编辑母版标题样式</a:t>
            </a:r>
            <a:endParaRPr lang="zh-CN" altLang="en-US"/>
          </a:p>
        </p:txBody>
      </p:sp>
      <p:sp>
        <p:nvSpPr>
          <p:cNvPr id="9" name="内容占位符 2"/>
          <p:cNvSpPr>
            <a:spLocks noGrp="1"/>
          </p:cNvSpPr>
          <p:nvPr>
            <p:ph idx="1"/>
          </p:nvPr>
        </p:nvSpPr>
        <p:spPr>
          <a:xfrm>
            <a:off x="457200" y="842965"/>
            <a:ext cx="8229600" cy="3751262"/>
          </a:xfrm>
        </p:spPr>
        <p:txBody>
          <a:bodyPr/>
          <a:lstStyle>
            <a:lvl1pPr>
              <a:defRPr sz="3333"/>
            </a:lvl1pPr>
            <a:lvl2pPr>
              <a:defRPr sz="3333"/>
            </a:lvl2pPr>
            <a:lvl3pPr>
              <a:defRPr sz="3333"/>
            </a:lvl3pPr>
            <a:lvl4pPr>
              <a:defRPr sz="3333"/>
            </a:lvl4pPr>
            <a:lvl5pPr>
              <a:defRPr sz="3333"/>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1"/>
          <p:cNvSpPr>
            <a:spLocks noGrp="1"/>
          </p:cNvSpPr>
          <p:nvPr>
            <p:ph type="dt" sz="half" idx="10"/>
          </p:nvPr>
        </p:nvSpPr>
        <p:spPr>
          <a:xfrm>
            <a:off x="0" y="0"/>
            <a:ext cx="0" cy="0"/>
          </a:xfrm>
        </p:spPr>
        <p:txBody>
          <a:bodyPr/>
          <a:lstStyle>
            <a:lvl1pPr eaLnBrk="1" hangingPunct="1">
              <a:defRPr/>
            </a:lvl1pPr>
          </a:lstStyle>
          <a:p>
            <a:fld id="{FAB2A26D-329B-4BC4-96B4-9E4B4D1D98F6}" type="datetimeFigureOut">
              <a:rPr lang="zh-CN" altLang="en-US" smtClean="0"/>
              <a:pPr/>
              <a:t>2018/4/24</a:t>
            </a:fld>
            <a:endParaRPr lang="zh-CN" altLang="en-US"/>
          </a:p>
        </p:txBody>
      </p:sp>
      <p:sp>
        <p:nvSpPr>
          <p:cNvPr id="6" name="页脚占位符 2"/>
          <p:cNvSpPr>
            <a:spLocks noGrp="1"/>
          </p:cNvSpPr>
          <p:nvPr>
            <p:ph type="ftr" sz="quarter" idx="11"/>
          </p:nvPr>
        </p:nvSpPr>
        <p:spPr>
          <a:xfrm>
            <a:off x="3028950" y="4767264"/>
            <a:ext cx="3086100" cy="273844"/>
          </a:xfrm>
          <a:prstGeom prst="rect">
            <a:avLst/>
          </a:prstGeom>
        </p:spPr>
        <p:txBody>
          <a:bodyPr/>
          <a:lstStyle>
            <a:lvl1pPr eaLnBrk="1" hangingPunct="1">
              <a:defRPr>
                <a:latin typeface="楷体" panose="02010609060101010101" pitchFamily="49" charset="-122"/>
                <a:ea typeface="楷体" panose="02010609060101010101" pitchFamily="49" charset="-122"/>
              </a:defRPr>
            </a:lvl1pPr>
          </a:lstStyle>
          <a:p>
            <a:endParaRPr lang="zh-CN" altLang="en-US"/>
          </a:p>
        </p:txBody>
      </p:sp>
      <p:sp>
        <p:nvSpPr>
          <p:cNvPr id="7" name="灯片编号占位符 3"/>
          <p:cNvSpPr>
            <a:spLocks noGrp="1"/>
          </p:cNvSpPr>
          <p:nvPr>
            <p:ph type="sldNum" sz="quarter" idx="12"/>
          </p:nvPr>
        </p:nvSpPr>
        <p:spPr/>
        <p:txBody>
          <a:bodyPr/>
          <a:lstStyle>
            <a:lvl1pPr>
              <a:defRPr/>
            </a:lvl1p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25176297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450"/>
          </a:xfrm>
        </p:spPr>
        <p:txBody>
          <a:bodyPr anchor="t">
            <a:normAutofit/>
          </a:bodyPr>
          <a:lstStyle>
            <a:lvl1pPr algn="l">
              <a:defRPr sz="14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99545"/>
            <a:ext cx="5486400" cy="2846933"/>
          </a:xfrm>
        </p:spPr>
        <p:txBody>
          <a:bodyPr>
            <a:normAutofit/>
          </a:bodyPr>
          <a:lstStyle>
            <a:lvl1pPr marL="0" indent="0">
              <a:buNone/>
              <a:defRPr sz="1400"/>
            </a:lvl1pPr>
            <a:lvl2pPr marL="457154" indent="0">
              <a:buNone/>
              <a:defRPr sz="2800"/>
            </a:lvl2pPr>
            <a:lvl3pPr marL="914310" indent="0">
              <a:buNone/>
              <a:defRPr sz="2400"/>
            </a:lvl3pPr>
            <a:lvl4pPr marL="1371464" indent="0">
              <a:buNone/>
              <a:defRPr sz="2000"/>
            </a:lvl4pPr>
            <a:lvl5pPr marL="1828619" indent="0">
              <a:buNone/>
              <a:defRPr sz="2000"/>
            </a:lvl5pPr>
            <a:lvl6pPr marL="2285772" indent="0">
              <a:buNone/>
              <a:defRPr sz="2000"/>
            </a:lvl6pPr>
            <a:lvl7pPr marL="2742926" indent="0">
              <a:buNone/>
              <a:defRPr sz="2000"/>
            </a:lvl7pPr>
            <a:lvl8pPr marL="3200080" indent="0">
              <a:buNone/>
              <a:defRPr sz="2000"/>
            </a:lvl8pPr>
            <a:lvl9pPr marL="3657235"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901"/>
            <a:ext cx="5486400" cy="603250"/>
          </a:xfrm>
        </p:spPr>
        <p:txBody>
          <a:bodyPr>
            <a:normAutofit/>
          </a:bodyPr>
          <a:lstStyle>
            <a:lvl1pPr marL="0" indent="0">
              <a:buNone/>
              <a:defRPr sz="1200"/>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B6FC1FA-81A2-4BDA-8654-0F9B6493150C}" type="datetime1">
              <a:rPr lang="zh-CN" altLang="en-US" smtClean="0"/>
              <a:pPr/>
              <a:t>2018/4/24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382A2-5E9A-45AD-8E18-93643ABD14C7}" type="slidenum">
              <a:rPr lang="zh-CN" altLang="en-US" smtClean="0"/>
              <a:pPr/>
              <a:t>‹#›</a:t>
            </a:fld>
            <a:endParaRPr lang="zh-CN" altLang="en-US"/>
          </a:p>
        </p:txBody>
      </p:sp>
      <p:sp>
        <p:nvSpPr>
          <p:cNvPr id="9" name="文本占位符 8"/>
          <p:cNvSpPr>
            <a:spLocks noGrp="1"/>
          </p:cNvSpPr>
          <p:nvPr>
            <p:ph type="body" sz="quarter" idx="14" hasCustomPrompt="1"/>
          </p:nvPr>
        </p:nvSpPr>
        <p:spPr>
          <a:xfrm>
            <a:off x="467544" y="136318"/>
            <a:ext cx="8219256" cy="383381"/>
          </a:xfrm>
          <a:prstGeom prst="rect">
            <a:avLst/>
          </a:prstGeom>
        </p:spPr>
        <p:txBody>
          <a:bodyPr anchor="ctr">
            <a:noAutofit/>
          </a:bodyPr>
          <a:lstStyle>
            <a:lvl1pPr>
              <a:buNone/>
              <a:defRPr sz="2200" b="1">
                <a:solidFill>
                  <a:srgbClr val="A40000"/>
                </a:solidFill>
                <a:latin typeface="微软雅黑" panose="020B0503020204020204" pitchFamily="34" charset="-122"/>
                <a:ea typeface="微软雅黑" panose="020B0503020204020204" pitchFamily="34" charset="-122"/>
              </a:defRPr>
            </a:lvl1pPr>
          </a:lstStyle>
          <a:p>
            <a:pPr lvl="0"/>
            <a:r>
              <a:rPr lang="zh-CN" altLang="en-US" dirty="0" smtClean="0"/>
              <a:t>单击此处添加标题</a:t>
            </a:r>
          </a:p>
        </p:txBody>
      </p:sp>
    </p:spTree>
    <p:extLst>
      <p:ext uri="{BB962C8B-B14F-4D97-AF65-F5344CB8AC3E}">
        <p14:creationId xmlns:p14="http://schemas.microsoft.com/office/powerpoint/2010/main" val="30113768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联系我们（总部）">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5B8D09-B16A-4467-9125-3A50633158B3}"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7D0CE8-F499-433A-9C95-B5ABAC3682CC}" type="slidenum">
              <a:rPr lang="zh-CN" altLang="en-US" smtClean="0"/>
              <a:pPr/>
              <a:t>‹#›</a:t>
            </a:fld>
            <a:endParaRPr lang="zh-CN" altLang="en-US"/>
          </a:p>
        </p:txBody>
      </p:sp>
      <p:grpSp>
        <p:nvGrpSpPr>
          <p:cNvPr id="2" name="组合 7"/>
          <p:cNvGrpSpPr/>
          <p:nvPr userDrawn="1"/>
        </p:nvGrpSpPr>
        <p:grpSpPr>
          <a:xfrm>
            <a:off x="4345633" y="846181"/>
            <a:ext cx="2458616" cy="1296144"/>
            <a:chOff x="3203848" y="1851670"/>
            <a:chExt cx="2458616" cy="1296144"/>
          </a:xfrm>
        </p:grpSpPr>
        <p:sp>
          <p:nvSpPr>
            <p:cNvPr id="7" name="文本占位符 7"/>
            <p:cNvSpPr txBox="1">
              <a:spLocks/>
            </p:cNvSpPr>
            <p:nvPr/>
          </p:nvSpPr>
          <p:spPr>
            <a:xfrm>
              <a:off x="3203848" y="1851670"/>
              <a:ext cx="2088232" cy="412700"/>
            </a:xfrm>
            <a:prstGeom prst="rect">
              <a:avLst/>
            </a:prstGeom>
          </p:spPr>
          <p:txBody>
            <a:bodyPr vert="horz" wrap="none" lIns="91440" tIns="45720" rIns="91440" bIns="45720" rtlCol="0" anchor="t">
              <a:noAutofit/>
            </a:bodyPr>
            <a:lstStyle/>
            <a:p>
              <a:pPr marL="0" marR="0" lvl="0" indent="0" algn="l" defTabSz="914288" rtl="0" eaLnBrk="1" fontAlgn="auto" latinLnBrk="0" hangingPunct="1">
                <a:lnSpc>
                  <a:spcPct val="150000"/>
                </a:lnSpc>
                <a:spcBef>
                  <a:spcPts val="0"/>
                </a:spcBef>
                <a:spcAft>
                  <a:spcPts val="0"/>
                </a:spcAft>
                <a:buClrTx/>
                <a:buSzTx/>
                <a:buFont typeface="Arial" pitchFamily="34" charset="0"/>
                <a:buNone/>
                <a:tabLst/>
                <a:defRPr/>
              </a:pPr>
              <a:r>
                <a:rPr lang="zh-CN" altLang="en-US" sz="1200" b="1" dirty="0" smtClean="0">
                  <a:latin typeface="微软雅黑" pitchFamily="34" charset="-122"/>
                  <a:ea typeface="微软雅黑" pitchFamily="34" charset="-122"/>
                </a:rPr>
                <a:t>客户服务部</a:t>
              </a:r>
              <a:endParaRPr kumimoji="0" lang="zh-CN" altLang="en-US" sz="12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914288" rtl="0" eaLnBrk="1" fontAlgn="auto" latinLnBrk="0" hangingPunct="1">
                <a:lnSpc>
                  <a:spcPct val="150000"/>
                </a:lnSpc>
                <a:spcBef>
                  <a:spcPts val="0"/>
                </a:spcBef>
                <a:spcAft>
                  <a:spcPts val="0"/>
                </a:spcAft>
                <a:buClrTx/>
                <a:buSzTx/>
                <a:buFont typeface="Arial" pitchFamily="34" charset="0"/>
                <a:buNone/>
                <a:tabLst/>
                <a:defRPr/>
              </a:pPr>
              <a:endPar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8" name="内容占位符 8"/>
            <p:cNvSpPr txBox="1">
              <a:spLocks/>
            </p:cNvSpPr>
            <p:nvPr/>
          </p:nvSpPr>
          <p:spPr>
            <a:xfrm>
              <a:off x="3203848" y="2173015"/>
              <a:ext cx="2458616" cy="974799"/>
            </a:xfrm>
            <a:prstGeom prst="rect">
              <a:avLst/>
            </a:prstGeom>
          </p:spPr>
          <p:txBody>
            <a:bodyPr vert="horz" lIns="91440" tIns="45720" rIns="91440" bIns="45720" rtlCol="0">
              <a:normAutofit/>
            </a:bodyPr>
            <a:lstStyle/>
            <a:p>
              <a:pPr lvl="0">
                <a:lnSpc>
                  <a:spcPct val="150000"/>
                </a:lnSpc>
                <a:defRPr/>
              </a:pPr>
              <a:r>
                <a:rPr lang="zh-CN" altLang="en-US" sz="900" dirty="0" smtClean="0">
                  <a:latin typeface="Arial" pitchFamily="34" charset="0"/>
                  <a:ea typeface="微软雅黑" pitchFamily="34" charset="-122"/>
                  <a:cs typeface="Arial" pitchFamily="34" charset="0"/>
                </a:rPr>
                <a:t>北京市建国</a:t>
              </a:r>
              <a:r>
                <a:rPr lang="zh-CN" altLang="en-US" sz="900" dirty="0">
                  <a:latin typeface="Arial" pitchFamily="34" charset="0"/>
                  <a:ea typeface="微软雅黑" pitchFamily="34" charset="-122"/>
                  <a:cs typeface="Arial" pitchFamily="34" charset="0"/>
                </a:rPr>
                <a:t>门南大街</a:t>
              </a:r>
              <a:r>
                <a:rPr lang="en-US" altLang="zh-CN" sz="900" dirty="0">
                  <a:latin typeface="Arial" pitchFamily="34" charset="0"/>
                  <a:ea typeface="微软雅黑" pitchFamily="34" charset="-122"/>
                  <a:cs typeface="Arial" pitchFamily="34" charset="0"/>
                </a:rPr>
                <a:t>7</a:t>
              </a:r>
              <a:r>
                <a:rPr lang="zh-CN" altLang="en-US" sz="900" dirty="0">
                  <a:latin typeface="Arial" pitchFamily="34" charset="0"/>
                  <a:ea typeface="微软雅黑" pitchFamily="34" charset="-122"/>
                  <a:cs typeface="Arial" pitchFamily="34" charset="0"/>
                </a:rPr>
                <a:t>号万豪中心</a:t>
              </a:r>
              <a:r>
                <a:rPr lang="en-US" altLang="zh-CN" sz="900" dirty="0">
                  <a:latin typeface="Arial" pitchFamily="34" charset="0"/>
                  <a:ea typeface="微软雅黑" pitchFamily="34" charset="-122"/>
                  <a:cs typeface="Arial" pitchFamily="34" charset="0"/>
                </a:rPr>
                <a:t>A+D</a:t>
              </a:r>
              <a:r>
                <a:rPr lang="zh-CN" altLang="en-US" sz="900" dirty="0">
                  <a:latin typeface="Arial" pitchFamily="34" charset="0"/>
                  <a:ea typeface="微软雅黑" pitchFamily="34" charset="-122"/>
                  <a:cs typeface="Arial" pitchFamily="34" charset="0"/>
                </a:rPr>
                <a:t>座</a:t>
              </a:r>
              <a:r>
                <a:rPr lang="en-US" altLang="zh-CN" sz="900" dirty="0">
                  <a:latin typeface="Arial" pitchFamily="34" charset="0"/>
                  <a:ea typeface="微软雅黑" pitchFamily="34" charset="-122"/>
                  <a:cs typeface="Arial" pitchFamily="34" charset="0"/>
                </a:rPr>
                <a:t>12</a:t>
              </a:r>
              <a:r>
                <a:rPr lang="zh-CN" altLang="en-US" sz="900" dirty="0">
                  <a:latin typeface="Arial" pitchFamily="34" charset="0"/>
                  <a:ea typeface="微软雅黑" pitchFamily="34" charset="-122"/>
                  <a:cs typeface="Arial" pitchFamily="34" charset="0"/>
                </a:rPr>
                <a:t>层电话</a:t>
              </a: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010--65215588</a:t>
              </a:r>
              <a:b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b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传真：</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010--65185678</a:t>
              </a:r>
              <a:b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b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邮政编码：</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100005</a:t>
              </a:r>
              <a:endParaRPr kumimoji="0" lang="zh-CN" altLang="en-US" sz="9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grpSp>
      <p:pic>
        <p:nvPicPr>
          <p:cNvPr id="9"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5616" y="889541"/>
            <a:ext cx="454780" cy="52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23928" y="889540"/>
            <a:ext cx="454780" cy="52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组合 12"/>
          <p:cNvGrpSpPr/>
          <p:nvPr userDrawn="1"/>
        </p:nvGrpSpPr>
        <p:grpSpPr>
          <a:xfrm>
            <a:off x="663226" y="2367077"/>
            <a:ext cx="8013230" cy="2220897"/>
            <a:chOff x="663226" y="2511092"/>
            <a:chExt cx="8013230" cy="2220897"/>
          </a:xfrm>
        </p:grpSpPr>
        <p:sp>
          <p:nvSpPr>
            <p:cNvPr id="12" name="圆角矩形 11"/>
            <p:cNvSpPr/>
            <p:nvPr/>
          </p:nvSpPr>
          <p:spPr>
            <a:xfrm>
              <a:off x="663226" y="2511092"/>
              <a:ext cx="8013230" cy="2220897"/>
            </a:xfrm>
            <a:prstGeom prst="roundRect">
              <a:avLst>
                <a:gd name="adj" fmla="val 7284"/>
              </a:avLst>
            </a:prstGeom>
            <a:noFill/>
            <a:ln w="28575">
              <a:solidFill>
                <a:srgbClr val="D4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11" name="组合 14"/>
            <p:cNvGrpSpPr/>
            <p:nvPr/>
          </p:nvGrpSpPr>
          <p:grpSpPr>
            <a:xfrm>
              <a:off x="971600" y="2643758"/>
              <a:ext cx="5037884" cy="2031734"/>
              <a:chOff x="1824009" y="774847"/>
              <a:chExt cx="5037884" cy="2031734"/>
            </a:xfrm>
          </p:grpSpPr>
          <p:grpSp>
            <p:nvGrpSpPr>
              <p:cNvPr id="13" name="组合 16"/>
              <p:cNvGrpSpPr/>
              <p:nvPr/>
            </p:nvGrpSpPr>
            <p:grpSpPr>
              <a:xfrm>
                <a:off x="3733025" y="843558"/>
                <a:ext cx="1263978" cy="1963023"/>
                <a:chOff x="1885938" y="843558"/>
                <a:chExt cx="1263978" cy="1963023"/>
              </a:xfrm>
            </p:grpSpPr>
            <p:sp>
              <p:nvSpPr>
                <p:cNvPr id="28" name="矩形 27"/>
                <p:cNvSpPr/>
                <p:nvPr/>
              </p:nvSpPr>
              <p:spPr>
                <a:xfrm>
                  <a:off x="1993363" y="2460332"/>
                  <a:ext cx="1031051" cy="346249"/>
                </a:xfrm>
                <a:prstGeom prst="rect">
                  <a:avLst/>
                </a:prstGeom>
              </p:spPr>
              <p:txBody>
                <a:bodyPr wrap="none">
                  <a:spAutoFit/>
                </a:bodyPr>
                <a:lstStyle/>
                <a:p>
                  <a:pPr algn="ctr">
                    <a:lnSpc>
                      <a:spcPct val="150000"/>
                    </a:lnSpc>
                  </a:pPr>
                  <a:r>
                    <a:rPr lang="zh-CN" altLang="en-US" sz="1100" dirty="0" smtClean="0">
                      <a:latin typeface="微软雅黑" pitchFamily="34" charset="-122"/>
                      <a:ea typeface="微软雅黑" pitchFamily="34" charset="-122"/>
                      <a:cs typeface="Arial" pitchFamily="34" charset="0"/>
                    </a:rPr>
                    <a:t>嘉实官方微博</a:t>
                  </a:r>
                  <a:endParaRPr lang="zh-CN" altLang="en-US" sz="1100" dirty="0">
                    <a:latin typeface="微软雅黑" pitchFamily="34" charset="-122"/>
                    <a:ea typeface="微软雅黑" pitchFamily="34" charset="-122"/>
                    <a:cs typeface="Arial" pitchFamily="34" charset="0"/>
                  </a:endParaRPr>
                </a:p>
              </p:txBody>
            </p:sp>
            <p:pic>
              <p:nvPicPr>
                <p:cNvPr id="29" name="Picture 2" descr="C:\Users\wanglingyun\AppData\Local\Microsoft\Windows\Temporary Internet Files\Content.Outlook\061QDQCR\微博二维码.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5938" y="1275605"/>
                  <a:ext cx="1263978" cy="12817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285" y="843558"/>
                  <a:ext cx="1123206" cy="369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5" name="组合 17"/>
              <p:cNvGrpSpPr/>
              <p:nvPr/>
            </p:nvGrpSpPr>
            <p:grpSpPr>
              <a:xfrm>
                <a:off x="1824009" y="775616"/>
                <a:ext cx="1379839" cy="2002433"/>
                <a:chOff x="3817348" y="771550"/>
                <a:chExt cx="1379839" cy="2002433"/>
              </a:xfrm>
            </p:grpSpPr>
            <p:sp>
              <p:nvSpPr>
                <p:cNvPr id="23" name="TextBox 60"/>
                <p:cNvSpPr txBox="1"/>
                <p:nvPr/>
              </p:nvSpPr>
              <p:spPr>
                <a:xfrm>
                  <a:off x="3817348" y="2427734"/>
                  <a:ext cx="1379839" cy="346249"/>
                </a:xfrm>
                <a:prstGeom prst="rect">
                  <a:avLst/>
                </a:prstGeom>
                <a:noFill/>
              </p:spPr>
              <p:txBody>
                <a:bodyPr wrap="square" rtlCol="0">
                  <a:spAutoFit/>
                </a:bodyPr>
                <a:lstStyle/>
                <a:p>
                  <a:pPr algn="ctr">
                    <a:lnSpc>
                      <a:spcPct val="150000"/>
                    </a:lnSpc>
                  </a:pPr>
                  <a:r>
                    <a:rPr lang="zh-CN" altLang="en-US" sz="1100" dirty="0" smtClean="0">
                      <a:latin typeface="微软雅黑" pitchFamily="34" charset="-122"/>
                      <a:ea typeface="微软雅黑" pitchFamily="34" charset="-122"/>
                      <a:cs typeface="Arial" pitchFamily="34" charset="0"/>
                    </a:rPr>
                    <a:t>嘉实微信服务号</a:t>
                  </a:r>
                  <a:endParaRPr lang="en-US" altLang="zh-CN" sz="1100" dirty="0" smtClean="0">
                    <a:latin typeface="微软雅黑" pitchFamily="34" charset="-122"/>
                    <a:ea typeface="微软雅黑" pitchFamily="34" charset="-122"/>
                    <a:cs typeface="Arial" pitchFamily="34" charset="0"/>
                  </a:endParaRPr>
                </a:p>
              </p:txBody>
            </p:sp>
            <p:pic>
              <p:nvPicPr>
                <p:cNvPr id="24" name="Picture 2" descr="C:\Users\wanglingyun\AppData\Local\Microsoft\Windows\Temporary Internet Files\Content.Outlook\061QDQCR\微信服务号二维码-超大尺寸.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04287" y="1288642"/>
                  <a:ext cx="1198800" cy="11988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26"/>
                <p:cNvGrpSpPr/>
                <p:nvPr/>
              </p:nvGrpSpPr>
              <p:grpSpPr>
                <a:xfrm>
                  <a:off x="3923928" y="771550"/>
                  <a:ext cx="1241802" cy="500275"/>
                  <a:chOff x="5202406" y="1673407"/>
                  <a:chExt cx="1241802" cy="500275"/>
                </a:xfrm>
              </p:grpSpPr>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2406" y="1673407"/>
                    <a:ext cx="534282" cy="5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66"/>
                  <p:cNvSpPr txBox="1"/>
                  <p:nvPr/>
                </p:nvSpPr>
                <p:spPr>
                  <a:xfrm>
                    <a:off x="5726399" y="1724204"/>
                    <a:ext cx="717809" cy="415498"/>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rPr>
                      <a:t>微信</a:t>
                    </a:r>
                    <a:endParaRPr lang="en-US" altLang="zh-CN" sz="1200" b="1" dirty="0" smtClean="0">
                      <a:latin typeface="微软雅黑" panose="020B0503020204020204" pitchFamily="34" charset="-122"/>
                      <a:ea typeface="微软雅黑" panose="020B0503020204020204" pitchFamily="34" charset="-122"/>
                    </a:endParaRPr>
                  </a:p>
                  <a:p>
                    <a:r>
                      <a:rPr lang="en-US" altLang="zh-CN" sz="9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Wechat</a:t>
                    </a:r>
                    <a:endParaRPr lang="zh-CN" altLang="en-US" sz="9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grpSp>
            <p:nvGrpSpPr>
              <p:cNvPr id="17" name="组合 18"/>
              <p:cNvGrpSpPr/>
              <p:nvPr/>
            </p:nvGrpSpPr>
            <p:grpSpPr>
              <a:xfrm>
                <a:off x="5508104" y="774847"/>
                <a:ext cx="1353789" cy="2003201"/>
                <a:chOff x="5666483" y="774847"/>
                <a:chExt cx="1353789" cy="2003201"/>
              </a:xfrm>
            </p:grpSpPr>
            <p:pic>
              <p:nvPicPr>
                <p:cNvPr id="18" name="Picture 3" descr="C:\Users\wanglingyun\AppData\Local\Microsoft\Windows\Temporary Internet Files\Content.Outlook\061QDQCR\qrcode_for_gh_fe7ec91d7f8d_86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66483" y="1203598"/>
                  <a:ext cx="1353789" cy="135378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56"/>
                <p:cNvSpPr txBox="1"/>
                <p:nvPr/>
              </p:nvSpPr>
              <p:spPr>
                <a:xfrm>
                  <a:off x="5733504" y="2431799"/>
                  <a:ext cx="1224136" cy="346249"/>
                </a:xfrm>
                <a:prstGeom prst="rect">
                  <a:avLst/>
                </a:prstGeom>
                <a:noFill/>
              </p:spPr>
              <p:txBody>
                <a:bodyPr wrap="square" rtlCol="0">
                  <a:spAutoFit/>
                </a:bodyPr>
                <a:lstStyle/>
                <a:p>
                  <a:pPr algn="ctr">
                    <a:lnSpc>
                      <a:spcPct val="150000"/>
                    </a:lnSpc>
                  </a:pPr>
                  <a:r>
                    <a:rPr lang="zh-CN" altLang="en-US" sz="1100" dirty="0" smtClean="0">
                      <a:latin typeface="微软雅黑" pitchFamily="34" charset="-122"/>
                      <a:ea typeface="微软雅黑" pitchFamily="34" charset="-122"/>
                      <a:cs typeface="Arial" pitchFamily="34" charset="0"/>
                    </a:rPr>
                    <a:t>嘉实微信订阅号</a:t>
                  </a:r>
                  <a:endParaRPr lang="en-US" altLang="zh-CN" sz="1100" dirty="0" smtClean="0">
                    <a:latin typeface="微软雅黑" pitchFamily="34" charset="-122"/>
                    <a:ea typeface="微软雅黑" pitchFamily="34" charset="-122"/>
                    <a:cs typeface="Arial" pitchFamily="34" charset="0"/>
                  </a:endParaRPr>
                </a:p>
              </p:txBody>
            </p:sp>
            <p:grpSp>
              <p:nvGrpSpPr>
                <p:cNvPr id="20" name="组合 21"/>
                <p:cNvGrpSpPr/>
                <p:nvPr/>
              </p:nvGrpSpPr>
              <p:grpSpPr>
                <a:xfrm>
                  <a:off x="5778470" y="774847"/>
                  <a:ext cx="1241802" cy="500275"/>
                  <a:chOff x="5202406" y="1673407"/>
                  <a:chExt cx="1241802" cy="500275"/>
                </a:xfrm>
              </p:grpSpPr>
              <p:pic>
                <p:nvPicPr>
                  <p:cNvPr id="2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2406" y="1673407"/>
                    <a:ext cx="534282" cy="5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59"/>
                  <p:cNvSpPr txBox="1"/>
                  <p:nvPr/>
                </p:nvSpPr>
                <p:spPr>
                  <a:xfrm>
                    <a:off x="5726399" y="1724204"/>
                    <a:ext cx="717809" cy="415498"/>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rPr>
                      <a:t>微信</a:t>
                    </a:r>
                    <a:endParaRPr lang="en-US" altLang="zh-CN" sz="1200" b="1" dirty="0" smtClean="0">
                      <a:latin typeface="微软雅黑" panose="020B0503020204020204" pitchFamily="34" charset="-122"/>
                      <a:ea typeface="微软雅黑" panose="020B0503020204020204" pitchFamily="34" charset="-122"/>
                    </a:endParaRPr>
                  </a:p>
                  <a:p>
                    <a:r>
                      <a:rPr lang="en-US" altLang="zh-CN" sz="9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Wechat</a:t>
                    </a:r>
                    <a:endParaRPr lang="zh-CN" altLang="en-US" sz="9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grpSp>
        <p:sp>
          <p:nvSpPr>
            <p:cNvPr id="14" name="TextBox 46"/>
            <p:cNvSpPr txBox="1"/>
            <p:nvPr/>
          </p:nvSpPr>
          <p:spPr>
            <a:xfrm>
              <a:off x="6230451" y="3781337"/>
              <a:ext cx="2225038" cy="854080"/>
            </a:xfrm>
            <a:prstGeom prst="rect">
              <a:avLst/>
            </a:prstGeom>
            <a:noFill/>
          </p:spPr>
          <p:txBody>
            <a:bodyPr wrap="square" rtlCol="0">
              <a:spAutoFit/>
            </a:bodyPr>
            <a:lstStyle/>
            <a:p>
              <a:pPr algn="dist">
                <a:lnSpc>
                  <a:spcPct val="150000"/>
                </a:lnSpc>
              </a:pPr>
              <a:r>
                <a:rPr lang="en-US" altLang="zh-CN" sz="1100" b="1" dirty="0">
                  <a:solidFill>
                    <a:srgbClr val="A40000"/>
                  </a:solidFill>
                  <a:latin typeface="Arial" pitchFamily="34" charset="0"/>
                  <a:ea typeface="微软雅黑" panose="020B0503020204020204" pitchFamily="34" charset="-122"/>
                  <a:cs typeface="Arial" pitchFamily="34" charset="0"/>
                </a:rPr>
                <a:t>Email</a:t>
              </a:r>
              <a:r>
                <a:rPr lang="zh-CN" altLang="en-US" sz="1100" b="1" dirty="0">
                  <a:solidFill>
                    <a:srgbClr val="A40000"/>
                  </a:solidFill>
                  <a:latin typeface="Arial" pitchFamily="34" charset="0"/>
                  <a:ea typeface="微软雅黑" panose="020B0503020204020204" pitchFamily="34" charset="-122"/>
                  <a:cs typeface="Arial" pitchFamily="34" charset="0"/>
                </a:rPr>
                <a:t>： </a:t>
              </a:r>
              <a:r>
                <a:rPr lang="en-US" altLang="zh-CN" sz="1100" b="1" dirty="0" smtClean="0">
                  <a:solidFill>
                    <a:srgbClr val="A40000"/>
                  </a:solidFill>
                  <a:latin typeface="Arial" pitchFamily="34" charset="0"/>
                  <a:ea typeface="微软雅黑" panose="020B0503020204020204" pitchFamily="34" charset="-122"/>
                  <a:cs typeface="Arial" pitchFamily="34" charset="0"/>
                </a:rPr>
                <a:t>service@jsfund.cn</a:t>
              </a:r>
              <a:r>
                <a:rPr lang="zh-CN" altLang="en-US" sz="1100" b="1" dirty="0">
                  <a:solidFill>
                    <a:srgbClr val="A40000"/>
                  </a:solidFill>
                  <a:latin typeface="Arial" pitchFamily="34" charset="0"/>
                  <a:ea typeface="微软雅黑" panose="020B0503020204020204" pitchFamily="34" charset="-122"/>
                  <a:cs typeface="Arial" pitchFamily="34" charset="0"/>
                </a:rPr>
                <a:t/>
              </a:r>
              <a:br>
                <a:rPr lang="zh-CN" altLang="en-US" sz="1100" b="1" dirty="0">
                  <a:solidFill>
                    <a:srgbClr val="A40000"/>
                  </a:solidFill>
                  <a:latin typeface="Arial" pitchFamily="34" charset="0"/>
                  <a:ea typeface="微软雅黑" panose="020B0503020204020204" pitchFamily="34" charset="-122"/>
                  <a:cs typeface="Arial" pitchFamily="34" charset="0"/>
                </a:rPr>
              </a:br>
              <a:r>
                <a:rPr lang="zh-CN" altLang="en-US" sz="1100" b="1" dirty="0">
                  <a:solidFill>
                    <a:srgbClr val="A40000"/>
                  </a:solidFill>
                  <a:latin typeface="Arial" pitchFamily="34" charset="0"/>
                  <a:ea typeface="微软雅黑" panose="020B0503020204020204" pitchFamily="34" charset="-122"/>
                  <a:cs typeface="Arial" pitchFamily="34" charset="0"/>
                </a:rPr>
                <a:t>网 址： </a:t>
              </a:r>
              <a:r>
                <a:rPr lang="en-US" altLang="zh-CN" sz="1100" b="1" dirty="0">
                  <a:solidFill>
                    <a:srgbClr val="A40000"/>
                  </a:solidFill>
                  <a:latin typeface="Arial" pitchFamily="34" charset="0"/>
                  <a:ea typeface="微软雅黑" panose="020B0503020204020204" pitchFamily="34" charset="-122"/>
                  <a:cs typeface="Arial" pitchFamily="34" charset="0"/>
                </a:rPr>
                <a:t>www.jsfund.cn </a:t>
              </a:r>
            </a:p>
            <a:p>
              <a:pPr algn="dist">
                <a:lnSpc>
                  <a:spcPct val="150000"/>
                </a:lnSpc>
              </a:pPr>
              <a:r>
                <a:rPr lang="zh-CN" altLang="en-US" sz="1100" b="1" dirty="0">
                  <a:solidFill>
                    <a:srgbClr val="A40000"/>
                  </a:solidFill>
                  <a:latin typeface="Arial" pitchFamily="34" charset="0"/>
                  <a:ea typeface="微软雅黑" panose="020B0503020204020204" pitchFamily="34" charset="-122"/>
                  <a:cs typeface="Arial" pitchFamily="34" charset="0"/>
                </a:rPr>
                <a:t>客服热线：</a:t>
              </a:r>
              <a:r>
                <a:rPr lang="en-US" altLang="zh-CN" sz="1100" b="1" dirty="0" smtClean="0">
                  <a:solidFill>
                    <a:srgbClr val="A40000"/>
                  </a:solidFill>
                  <a:latin typeface="Arial" pitchFamily="34" charset="0"/>
                  <a:ea typeface="微软雅黑" panose="020B0503020204020204" pitchFamily="34" charset="-122"/>
                  <a:cs typeface="Arial" pitchFamily="34" charset="0"/>
                </a:rPr>
                <a:t>400-600-8800</a:t>
              </a:r>
              <a:endParaRPr lang="zh-CN" altLang="en-US" sz="1100" b="1" dirty="0">
                <a:solidFill>
                  <a:srgbClr val="A40000"/>
                </a:solidFill>
                <a:latin typeface="Arial" pitchFamily="34" charset="0"/>
                <a:ea typeface="微软雅黑" panose="020B0503020204020204" pitchFamily="34" charset="-122"/>
                <a:cs typeface="Arial" pitchFamily="34" charset="0"/>
              </a:endParaRPr>
            </a:p>
          </p:txBody>
        </p:sp>
      </p:grpSp>
      <p:sp>
        <p:nvSpPr>
          <p:cNvPr id="31" name="标题 1"/>
          <p:cNvSpPr>
            <a:spLocks noGrp="1"/>
          </p:cNvSpPr>
          <p:nvPr>
            <p:ph type="title" hasCustomPrompt="1"/>
          </p:nvPr>
        </p:nvSpPr>
        <p:spPr>
          <a:xfrm>
            <a:off x="457200" y="37937"/>
            <a:ext cx="8229600" cy="517591"/>
          </a:xfrm>
        </p:spPr>
        <p:txBody>
          <a:bodyPr>
            <a:normAutofit/>
          </a:bodyPr>
          <a:lstStyle>
            <a:lvl1pPr marL="341957" indent="-341957">
              <a:defRPr sz="2200" b="1" baseline="0">
                <a:solidFill>
                  <a:srgbClr val="A40000"/>
                </a:solidFill>
              </a:defRPr>
            </a:lvl1pPr>
          </a:lstStyle>
          <a:p>
            <a:r>
              <a:rPr lang="zh-CN" altLang="en-US" dirty="0" smtClean="0"/>
              <a:t>联系我们</a:t>
            </a:r>
            <a:endParaRPr lang="zh-CN" altLang="en-US" dirty="0"/>
          </a:p>
        </p:txBody>
      </p:sp>
      <p:grpSp>
        <p:nvGrpSpPr>
          <p:cNvPr id="25" name="组合 37"/>
          <p:cNvGrpSpPr/>
          <p:nvPr userDrawn="1"/>
        </p:nvGrpSpPr>
        <p:grpSpPr>
          <a:xfrm>
            <a:off x="1602173" y="846181"/>
            <a:ext cx="2458616" cy="1296144"/>
            <a:chOff x="3203848" y="1851670"/>
            <a:chExt cx="2458616" cy="1296144"/>
          </a:xfrm>
        </p:grpSpPr>
        <p:sp>
          <p:nvSpPr>
            <p:cNvPr id="33" name="文本占位符 7"/>
            <p:cNvSpPr txBox="1">
              <a:spLocks/>
            </p:cNvSpPr>
            <p:nvPr/>
          </p:nvSpPr>
          <p:spPr>
            <a:xfrm>
              <a:off x="3203848" y="1851670"/>
              <a:ext cx="2088232" cy="412700"/>
            </a:xfrm>
            <a:prstGeom prst="rect">
              <a:avLst/>
            </a:prstGeom>
          </p:spPr>
          <p:txBody>
            <a:bodyPr vert="horz" wrap="none" lIns="91440" tIns="45720" rIns="91440" bIns="45720" rtlCol="0" anchor="t">
              <a:noAutofit/>
            </a:bodyPr>
            <a:lstStyle/>
            <a:p>
              <a:pPr marL="0" marR="0" lvl="0" indent="0" algn="l" defTabSz="914288" rtl="0" eaLnBrk="1" fontAlgn="auto" latinLnBrk="0" hangingPunct="1">
                <a:lnSpc>
                  <a:spcPct val="150000"/>
                </a:lnSpc>
                <a:spcBef>
                  <a:spcPts val="0"/>
                </a:spcBef>
                <a:spcAft>
                  <a:spcPts val="0"/>
                </a:spcAft>
                <a:buClrTx/>
                <a:buSzTx/>
                <a:buFont typeface="Arial" pitchFamily="34" charset="0"/>
                <a:buNone/>
                <a:tabLst/>
                <a:defRPr/>
              </a:pPr>
              <a:r>
                <a:rPr lang="zh-CN" altLang="en-US" sz="1200" b="1" dirty="0" smtClean="0">
                  <a:latin typeface="微软雅黑" pitchFamily="34" charset="-122"/>
                  <a:ea typeface="微软雅黑" pitchFamily="34" charset="-122"/>
                </a:rPr>
                <a:t>公司总部地址</a:t>
              </a:r>
              <a:endPar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34" name="内容占位符 8"/>
            <p:cNvSpPr txBox="1">
              <a:spLocks/>
            </p:cNvSpPr>
            <p:nvPr/>
          </p:nvSpPr>
          <p:spPr>
            <a:xfrm>
              <a:off x="3203848" y="2173015"/>
              <a:ext cx="2458616" cy="974799"/>
            </a:xfrm>
            <a:prstGeom prst="rect">
              <a:avLst/>
            </a:prstGeom>
          </p:spPr>
          <p:txBody>
            <a:bodyPr vert="horz" lIns="91440" tIns="45720" rIns="91440" bIns="45720" rtlCol="0">
              <a:normAutofit/>
            </a:bodyPr>
            <a:lstStyle/>
            <a:p>
              <a:pPr lvl="0">
                <a:lnSpc>
                  <a:spcPct val="150000"/>
                </a:lnSpc>
                <a:defRPr/>
              </a:pPr>
              <a:r>
                <a:rPr lang="zh-CN" altLang="en-US" sz="900" dirty="0" smtClean="0">
                  <a:latin typeface="Arial" pitchFamily="34" charset="0"/>
                  <a:ea typeface="微软雅黑" pitchFamily="34" charset="-122"/>
                  <a:cs typeface="Arial" pitchFamily="34" charset="0"/>
                </a:rPr>
                <a:t>北京市建国北大街</a:t>
              </a:r>
              <a:r>
                <a:rPr lang="en-US" altLang="zh-CN" sz="900" dirty="0" smtClean="0">
                  <a:latin typeface="Arial" pitchFamily="34" charset="0"/>
                  <a:ea typeface="微软雅黑" pitchFamily="34" charset="-122"/>
                  <a:cs typeface="Arial" pitchFamily="34" charset="0"/>
                </a:rPr>
                <a:t>8</a:t>
              </a:r>
              <a:r>
                <a:rPr lang="zh-CN" altLang="en-US" sz="900" dirty="0" smtClean="0">
                  <a:latin typeface="Arial" pitchFamily="34" charset="0"/>
                  <a:ea typeface="微软雅黑" pitchFamily="34" charset="-122"/>
                  <a:cs typeface="Arial" pitchFamily="34" charset="0"/>
                </a:rPr>
                <a:t>号华润大厦</a:t>
              </a:r>
              <a:r>
                <a:rPr lang="en-US" altLang="zh-CN" sz="900" dirty="0" smtClean="0">
                  <a:latin typeface="Arial" pitchFamily="34" charset="0"/>
                  <a:ea typeface="微软雅黑" pitchFamily="34" charset="-122"/>
                  <a:cs typeface="Arial" pitchFamily="34" charset="0"/>
                </a:rPr>
                <a:t>16</a:t>
              </a:r>
              <a:r>
                <a:rPr lang="zh-CN" altLang="en-US" sz="900" dirty="0" smtClean="0">
                  <a:latin typeface="Arial" pitchFamily="34" charset="0"/>
                  <a:ea typeface="微软雅黑" pitchFamily="34" charset="-122"/>
                  <a:cs typeface="Arial" pitchFamily="34" charset="0"/>
                </a:rPr>
                <a:t>层</a:t>
              </a:r>
              <a:endParaRPr lang="en-US" altLang="zh-CN" sz="900" dirty="0" smtClean="0">
                <a:latin typeface="Arial" pitchFamily="34" charset="0"/>
                <a:ea typeface="微软雅黑" pitchFamily="34" charset="-122"/>
                <a:cs typeface="Arial" pitchFamily="34" charset="0"/>
              </a:endParaRPr>
            </a:p>
            <a:p>
              <a:pPr lvl="0">
                <a:lnSpc>
                  <a:spcPct val="150000"/>
                </a:lnSpc>
                <a:defRPr/>
              </a:pPr>
              <a:r>
                <a:rPr lang="zh-CN" altLang="en-US" sz="900" dirty="0" smtClean="0">
                  <a:latin typeface="Arial" pitchFamily="34" charset="0"/>
                  <a:ea typeface="微软雅黑" pitchFamily="34" charset="-122"/>
                  <a:cs typeface="Arial" pitchFamily="34" charset="0"/>
                </a:rPr>
                <a:t>电话</a:t>
              </a: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010--65215588</a:t>
              </a:r>
              <a:b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b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传真：</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010--65185678</a:t>
              </a:r>
              <a:b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b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邮政编码：</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100005</a:t>
              </a:r>
              <a:endParaRPr kumimoji="0" lang="zh-CN" altLang="en-US" sz="9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648049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联系我们（分公司）">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5B8D09-B16A-4467-9125-3A50633158B3}"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7D0CE8-F499-433A-9C95-B5ABAC3682CC}" type="slidenum">
              <a:rPr lang="zh-CN" altLang="en-US" smtClean="0"/>
              <a:pPr/>
              <a:t>‹#›</a:t>
            </a:fld>
            <a:endParaRPr lang="zh-CN" altLang="en-US"/>
          </a:p>
        </p:txBody>
      </p:sp>
      <p:pic>
        <p:nvPicPr>
          <p:cNvPr id="6"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5616" y="889541"/>
            <a:ext cx="454780" cy="52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23928" y="889540"/>
            <a:ext cx="454780" cy="52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2"/>
          <p:cNvGrpSpPr/>
          <p:nvPr userDrawn="1"/>
        </p:nvGrpSpPr>
        <p:grpSpPr>
          <a:xfrm>
            <a:off x="663226" y="2367077"/>
            <a:ext cx="8013230" cy="2220897"/>
            <a:chOff x="663226" y="2511092"/>
            <a:chExt cx="8013230" cy="2220897"/>
          </a:xfrm>
        </p:grpSpPr>
        <p:sp>
          <p:nvSpPr>
            <p:cNvPr id="9" name="圆角矩形 8"/>
            <p:cNvSpPr/>
            <p:nvPr/>
          </p:nvSpPr>
          <p:spPr>
            <a:xfrm>
              <a:off x="663226" y="2511092"/>
              <a:ext cx="8013230" cy="2220897"/>
            </a:xfrm>
            <a:prstGeom prst="roundRect">
              <a:avLst>
                <a:gd name="adj" fmla="val 7284"/>
              </a:avLst>
            </a:prstGeom>
            <a:noFill/>
            <a:ln w="28575">
              <a:solidFill>
                <a:srgbClr val="D4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8" name="组合 14"/>
            <p:cNvGrpSpPr/>
            <p:nvPr/>
          </p:nvGrpSpPr>
          <p:grpSpPr>
            <a:xfrm>
              <a:off x="971600" y="2643758"/>
              <a:ext cx="5037884" cy="2031734"/>
              <a:chOff x="1824009" y="774847"/>
              <a:chExt cx="5037884" cy="2031734"/>
            </a:xfrm>
          </p:grpSpPr>
          <p:grpSp>
            <p:nvGrpSpPr>
              <p:cNvPr id="10" name="组合 16"/>
              <p:cNvGrpSpPr/>
              <p:nvPr/>
            </p:nvGrpSpPr>
            <p:grpSpPr>
              <a:xfrm>
                <a:off x="3733025" y="843558"/>
                <a:ext cx="1263978" cy="1963023"/>
                <a:chOff x="1885938" y="843558"/>
                <a:chExt cx="1263978" cy="1963023"/>
              </a:xfrm>
            </p:grpSpPr>
            <p:sp>
              <p:nvSpPr>
                <p:cNvPr id="25" name="矩形 24"/>
                <p:cNvSpPr/>
                <p:nvPr/>
              </p:nvSpPr>
              <p:spPr>
                <a:xfrm>
                  <a:off x="1993363" y="2460332"/>
                  <a:ext cx="1031051" cy="346249"/>
                </a:xfrm>
                <a:prstGeom prst="rect">
                  <a:avLst/>
                </a:prstGeom>
              </p:spPr>
              <p:txBody>
                <a:bodyPr wrap="none">
                  <a:spAutoFit/>
                </a:bodyPr>
                <a:lstStyle/>
                <a:p>
                  <a:pPr algn="ctr">
                    <a:lnSpc>
                      <a:spcPct val="150000"/>
                    </a:lnSpc>
                  </a:pPr>
                  <a:r>
                    <a:rPr lang="zh-CN" altLang="en-US" sz="1100" dirty="0" smtClean="0">
                      <a:latin typeface="微软雅黑" pitchFamily="34" charset="-122"/>
                      <a:ea typeface="微软雅黑" pitchFamily="34" charset="-122"/>
                      <a:cs typeface="Arial" pitchFamily="34" charset="0"/>
                    </a:rPr>
                    <a:t>嘉实官方微博</a:t>
                  </a:r>
                  <a:endParaRPr lang="zh-CN" altLang="en-US" sz="1100" dirty="0">
                    <a:latin typeface="微软雅黑" pitchFamily="34" charset="-122"/>
                    <a:ea typeface="微软雅黑" pitchFamily="34" charset="-122"/>
                    <a:cs typeface="Arial" pitchFamily="34" charset="0"/>
                  </a:endParaRPr>
                </a:p>
              </p:txBody>
            </p:sp>
            <p:pic>
              <p:nvPicPr>
                <p:cNvPr id="26" name="Picture 2" descr="C:\Users\wanglingyun\AppData\Local\Microsoft\Windows\Temporary Internet Files\Content.Outlook\061QDQCR\微博二维码.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5938" y="1275605"/>
                  <a:ext cx="1263978" cy="128178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285" y="843558"/>
                  <a:ext cx="1123206" cy="369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组合 17"/>
              <p:cNvGrpSpPr/>
              <p:nvPr/>
            </p:nvGrpSpPr>
            <p:grpSpPr>
              <a:xfrm>
                <a:off x="1824009" y="775616"/>
                <a:ext cx="1379839" cy="2002433"/>
                <a:chOff x="3817348" y="771550"/>
                <a:chExt cx="1379839" cy="2002433"/>
              </a:xfrm>
            </p:grpSpPr>
            <p:sp>
              <p:nvSpPr>
                <p:cNvPr id="20" name="TextBox 60"/>
                <p:cNvSpPr txBox="1"/>
                <p:nvPr/>
              </p:nvSpPr>
              <p:spPr>
                <a:xfrm>
                  <a:off x="3817348" y="2427734"/>
                  <a:ext cx="1379839" cy="346249"/>
                </a:xfrm>
                <a:prstGeom prst="rect">
                  <a:avLst/>
                </a:prstGeom>
                <a:noFill/>
              </p:spPr>
              <p:txBody>
                <a:bodyPr wrap="square" rtlCol="0">
                  <a:spAutoFit/>
                </a:bodyPr>
                <a:lstStyle/>
                <a:p>
                  <a:pPr algn="ctr">
                    <a:lnSpc>
                      <a:spcPct val="150000"/>
                    </a:lnSpc>
                  </a:pPr>
                  <a:r>
                    <a:rPr lang="zh-CN" altLang="en-US" sz="1100" dirty="0" smtClean="0">
                      <a:latin typeface="微软雅黑" pitchFamily="34" charset="-122"/>
                      <a:ea typeface="微软雅黑" pitchFamily="34" charset="-122"/>
                      <a:cs typeface="Arial" pitchFamily="34" charset="0"/>
                    </a:rPr>
                    <a:t>嘉实微信服务号</a:t>
                  </a:r>
                  <a:endParaRPr lang="en-US" altLang="zh-CN" sz="1100" dirty="0" smtClean="0">
                    <a:latin typeface="微软雅黑" pitchFamily="34" charset="-122"/>
                    <a:ea typeface="微软雅黑" pitchFamily="34" charset="-122"/>
                    <a:cs typeface="Arial" pitchFamily="34" charset="0"/>
                  </a:endParaRPr>
                </a:p>
              </p:txBody>
            </p:sp>
            <p:pic>
              <p:nvPicPr>
                <p:cNvPr id="21" name="Picture 2" descr="C:\Users\wanglingyun\AppData\Local\Microsoft\Windows\Temporary Internet Files\Content.Outlook\061QDQCR\微信服务号二维码-超大尺寸.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04287" y="1288642"/>
                  <a:ext cx="1198800" cy="11988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26"/>
                <p:cNvGrpSpPr/>
                <p:nvPr/>
              </p:nvGrpSpPr>
              <p:grpSpPr>
                <a:xfrm>
                  <a:off x="3923928" y="771550"/>
                  <a:ext cx="1241802" cy="500275"/>
                  <a:chOff x="5202406" y="1673407"/>
                  <a:chExt cx="1241802" cy="500275"/>
                </a:xfrm>
              </p:grpSpPr>
              <p:pic>
                <p:nvPicPr>
                  <p:cNvPr id="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2406" y="1673407"/>
                    <a:ext cx="534282" cy="5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66"/>
                  <p:cNvSpPr txBox="1"/>
                  <p:nvPr/>
                </p:nvSpPr>
                <p:spPr>
                  <a:xfrm>
                    <a:off x="5726399" y="1724204"/>
                    <a:ext cx="717809" cy="415498"/>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rPr>
                      <a:t>微信</a:t>
                    </a:r>
                    <a:endParaRPr lang="en-US" altLang="zh-CN" sz="1200" b="1" dirty="0" smtClean="0">
                      <a:latin typeface="微软雅黑" panose="020B0503020204020204" pitchFamily="34" charset="-122"/>
                      <a:ea typeface="微软雅黑" panose="020B0503020204020204" pitchFamily="34" charset="-122"/>
                    </a:endParaRPr>
                  </a:p>
                  <a:p>
                    <a:r>
                      <a:rPr lang="en-US" altLang="zh-CN" sz="9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Wechat</a:t>
                    </a:r>
                    <a:endParaRPr lang="zh-CN" altLang="en-US" sz="9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grpSp>
            <p:nvGrpSpPr>
              <p:cNvPr id="14" name="组合 18"/>
              <p:cNvGrpSpPr/>
              <p:nvPr/>
            </p:nvGrpSpPr>
            <p:grpSpPr>
              <a:xfrm>
                <a:off x="5508104" y="774847"/>
                <a:ext cx="1353789" cy="2003201"/>
                <a:chOff x="5666483" y="774847"/>
                <a:chExt cx="1353789" cy="2003201"/>
              </a:xfrm>
            </p:grpSpPr>
            <p:pic>
              <p:nvPicPr>
                <p:cNvPr id="15" name="Picture 3" descr="C:\Users\wanglingyun\AppData\Local\Microsoft\Windows\Temporary Internet Files\Content.Outlook\061QDQCR\qrcode_for_gh_fe7ec91d7f8d_86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66483" y="1203598"/>
                  <a:ext cx="1353789" cy="135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56"/>
                <p:cNvSpPr txBox="1"/>
                <p:nvPr/>
              </p:nvSpPr>
              <p:spPr>
                <a:xfrm>
                  <a:off x="5733504" y="2431799"/>
                  <a:ext cx="1224136" cy="346249"/>
                </a:xfrm>
                <a:prstGeom prst="rect">
                  <a:avLst/>
                </a:prstGeom>
                <a:noFill/>
              </p:spPr>
              <p:txBody>
                <a:bodyPr wrap="square" rtlCol="0">
                  <a:spAutoFit/>
                </a:bodyPr>
                <a:lstStyle/>
                <a:p>
                  <a:pPr algn="ctr">
                    <a:lnSpc>
                      <a:spcPct val="150000"/>
                    </a:lnSpc>
                  </a:pPr>
                  <a:r>
                    <a:rPr lang="zh-CN" altLang="en-US" sz="1100" dirty="0" smtClean="0">
                      <a:latin typeface="微软雅黑" pitchFamily="34" charset="-122"/>
                      <a:ea typeface="微软雅黑" pitchFamily="34" charset="-122"/>
                      <a:cs typeface="Arial" pitchFamily="34" charset="0"/>
                    </a:rPr>
                    <a:t>嘉实微信订阅号</a:t>
                  </a:r>
                  <a:endParaRPr lang="en-US" altLang="zh-CN" sz="1100" dirty="0" smtClean="0">
                    <a:latin typeface="微软雅黑" pitchFamily="34" charset="-122"/>
                    <a:ea typeface="微软雅黑" pitchFamily="34" charset="-122"/>
                    <a:cs typeface="Arial" pitchFamily="34" charset="0"/>
                  </a:endParaRPr>
                </a:p>
              </p:txBody>
            </p:sp>
            <p:grpSp>
              <p:nvGrpSpPr>
                <p:cNvPr id="17" name="组合 21"/>
                <p:cNvGrpSpPr/>
                <p:nvPr/>
              </p:nvGrpSpPr>
              <p:grpSpPr>
                <a:xfrm>
                  <a:off x="5778470" y="774847"/>
                  <a:ext cx="1241802" cy="500275"/>
                  <a:chOff x="5202406" y="1673407"/>
                  <a:chExt cx="1241802" cy="500275"/>
                </a:xfrm>
              </p:grpSpPr>
              <p:pic>
                <p:nvPicPr>
                  <p:cNvPr id="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2406" y="1673407"/>
                    <a:ext cx="534282" cy="5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59"/>
                  <p:cNvSpPr txBox="1"/>
                  <p:nvPr/>
                </p:nvSpPr>
                <p:spPr>
                  <a:xfrm>
                    <a:off x="5726399" y="1724204"/>
                    <a:ext cx="717809" cy="415498"/>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rPr>
                      <a:t>微信</a:t>
                    </a:r>
                    <a:endParaRPr lang="en-US" altLang="zh-CN" sz="1200" b="1" dirty="0" smtClean="0">
                      <a:latin typeface="微软雅黑" panose="020B0503020204020204" pitchFamily="34" charset="-122"/>
                      <a:ea typeface="微软雅黑" panose="020B0503020204020204" pitchFamily="34" charset="-122"/>
                    </a:endParaRPr>
                  </a:p>
                  <a:p>
                    <a:r>
                      <a:rPr lang="en-US" altLang="zh-CN" sz="9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Wechat</a:t>
                    </a:r>
                    <a:endParaRPr lang="zh-CN" altLang="en-US" sz="9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grpSp>
        <p:sp>
          <p:nvSpPr>
            <p:cNvPr id="11" name="TextBox 46"/>
            <p:cNvSpPr txBox="1"/>
            <p:nvPr/>
          </p:nvSpPr>
          <p:spPr>
            <a:xfrm>
              <a:off x="6230451" y="3781337"/>
              <a:ext cx="2225038" cy="854080"/>
            </a:xfrm>
            <a:prstGeom prst="rect">
              <a:avLst/>
            </a:prstGeom>
            <a:noFill/>
          </p:spPr>
          <p:txBody>
            <a:bodyPr wrap="square" rtlCol="0">
              <a:spAutoFit/>
            </a:bodyPr>
            <a:lstStyle/>
            <a:p>
              <a:pPr algn="dist">
                <a:lnSpc>
                  <a:spcPct val="150000"/>
                </a:lnSpc>
              </a:pPr>
              <a:r>
                <a:rPr lang="en-US" altLang="zh-CN" sz="1100" b="1" dirty="0">
                  <a:solidFill>
                    <a:srgbClr val="A40000"/>
                  </a:solidFill>
                  <a:latin typeface="Arial" pitchFamily="34" charset="0"/>
                  <a:ea typeface="微软雅黑" panose="020B0503020204020204" pitchFamily="34" charset="-122"/>
                  <a:cs typeface="Arial" pitchFamily="34" charset="0"/>
                </a:rPr>
                <a:t>Email</a:t>
              </a:r>
              <a:r>
                <a:rPr lang="zh-CN" altLang="en-US" sz="1100" b="1" dirty="0">
                  <a:solidFill>
                    <a:srgbClr val="A40000"/>
                  </a:solidFill>
                  <a:latin typeface="Arial" pitchFamily="34" charset="0"/>
                  <a:ea typeface="微软雅黑" panose="020B0503020204020204" pitchFamily="34" charset="-122"/>
                  <a:cs typeface="Arial" pitchFamily="34" charset="0"/>
                </a:rPr>
                <a:t>： </a:t>
              </a:r>
              <a:r>
                <a:rPr lang="en-US" altLang="zh-CN" sz="1100" b="1" dirty="0" smtClean="0">
                  <a:solidFill>
                    <a:srgbClr val="A40000"/>
                  </a:solidFill>
                  <a:latin typeface="Arial" pitchFamily="34" charset="0"/>
                  <a:ea typeface="微软雅黑" panose="020B0503020204020204" pitchFamily="34" charset="-122"/>
                  <a:cs typeface="Arial" pitchFamily="34" charset="0"/>
                </a:rPr>
                <a:t>service@jsfund.cn</a:t>
              </a:r>
              <a:r>
                <a:rPr lang="zh-CN" altLang="en-US" sz="1100" b="1" dirty="0">
                  <a:solidFill>
                    <a:srgbClr val="A40000"/>
                  </a:solidFill>
                  <a:latin typeface="Arial" pitchFamily="34" charset="0"/>
                  <a:ea typeface="微软雅黑" panose="020B0503020204020204" pitchFamily="34" charset="-122"/>
                  <a:cs typeface="Arial" pitchFamily="34" charset="0"/>
                </a:rPr>
                <a:t/>
              </a:r>
              <a:br>
                <a:rPr lang="zh-CN" altLang="en-US" sz="1100" b="1" dirty="0">
                  <a:solidFill>
                    <a:srgbClr val="A40000"/>
                  </a:solidFill>
                  <a:latin typeface="Arial" pitchFamily="34" charset="0"/>
                  <a:ea typeface="微软雅黑" panose="020B0503020204020204" pitchFamily="34" charset="-122"/>
                  <a:cs typeface="Arial" pitchFamily="34" charset="0"/>
                </a:rPr>
              </a:br>
              <a:r>
                <a:rPr lang="zh-CN" altLang="en-US" sz="1100" b="1" dirty="0">
                  <a:solidFill>
                    <a:srgbClr val="A40000"/>
                  </a:solidFill>
                  <a:latin typeface="Arial" pitchFamily="34" charset="0"/>
                  <a:ea typeface="微软雅黑" panose="020B0503020204020204" pitchFamily="34" charset="-122"/>
                  <a:cs typeface="Arial" pitchFamily="34" charset="0"/>
                </a:rPr>
                <a:t>网 址： </a:t>
              </a:r>
              <a:r>
                <a:rPr lang="en-US" altLang="zh-CN" sz="1100" b="1" dirty="0">
                  <a:solidFill>
                    <a:srgbClr val="A40000"/>
                  </a:solidFill>
                  <a:latin typeface="Arial" pitchFamily="34" charset="0"/>
                  <a:ea typeface="微软雅黑" panose="020B0503020204020204" pitchFamily="34" charset="-122"/>
                  <a:cs typeface="Arial" pitchFamily="34" charset="0"/>
                </a:rPr>
                <a:t>www.jsfund.cn </a:t>
              </a:r>
            </a:p>
            <a:p>
              <a:pPr algn="dist">
                <a:lnSpc>
                  <a:spcPct val="150000"/>
                </a:lnSpc>
              </a:pPr>
              <a:r>
                <a:rPr lang="zh-CN" altLang="en-US" sz="1100" b="1" dirty="0">
                  <a:solidFill>
                    <a:srgbClr val="A40000"/>
                  </a:solidFill>
                  <a:latin typeface="Arial" pitchFamily="34" charset="0"/>
                  <a:ea typeface="微软雅黑" panose="020B0503020204020204" pitchFamily="34" charset="-122"/>
                  <a:cs typeface="Arial" pitchFamily="34" charset="0"/>
                </a:rPr>
                <a:t>客服热线：</a:t>
              </a:r>
              <a:r>
                <a:rPr lang="en-US" altLang="zh-CN" sz="1100" b="1" dirty="0" smtClean="0">
                  <a:solidFill>
                    <a:srgbClr val="A40000"/>
                  </a:solidFill>
                  <a:latin typeface="Arial" pitchFamily="34" charset="0"/>
                  <a:ea typeface="微软雅黑" panose="020B0503020204020204" pitchFamily="34" charset="-122"/>
                  <a:cs typeface="Arial" pitchFamily="34" charset="0"/>
                </a:rPr>
                <a:t>400-600-8800</a:t>
              </a:r>
              <a:endParaRPr lang="zh-CN" altLang="en-US" sz="1100" b="1" dirty="0">
                <a:solidFill>
                  <a:srgbClr val="A40000"/>
                </a:solidFill>
                <a:latin typeface="Arial" pitchFamily="34" charset="0"/>
                <a:ea typeface="微软雅黑" panose="020B0503020204020204" pitchFamily="34" charset="-122"/>
                <a:cs typeface="Arial" pitchFamily="34" charset="0"/>
              </a:endParaRPr>
            </a:p>
          </p:txBody>
        </p:sp>
      </p:grpSp>
      <p:sp>
        <p:nvSpPr>
          <p:cNvPr id="28" name="标题 1"/>
          <p:cNvSpPr>
            <a:spLocks noGrp="1"/>
          </p:cNvSpPr>
          <p:nvPr>
            <p:ph type="title" hasCustomPrompt="1"/>
          </p:nvPr>
        </p:nvSpPr>
        <p:spPr>
          <a:xfrm>
            <a:off x="457200" y="37937"/>
            <a:ext cx="8229600" cy="517591"/>
          </a:xfrm>
        </p:spPr>
        <p:txBody>
          <a:bodyPr>
            <a:normAutofit/>
          </a:bodyPr>
          <a:lstStyle>
            <a:lvl1pPr marL="341957" indent="-341957">
              <a:defRPr sz="2200" b="1" baseline="0">
                <a:solidFill>
                  <a:srgbClr val="A40000"/>
                </a:solidFill>
              </a:defRPr>
            </a:lvl1pPr>
          </a:lstStyle>
          <a:p>
            <a:r>
              <a:rPr lang="zh-CN" altLang="en-US" dirty="0" smtClean="0"/>
              <a:t>联系我们</a:t>
            </a:r>
            <a:endParaRPr lang="zh-CN" altLang="en-US" dirty="0"/>
          </a:p>
        </p:txBody>
      </p:sp>
      <p:grpSp>
        <p:nvGrpSpPr>
          <p:cNvPr id="22" name="组合 37"/>
          <p:cNvGrpSpPr/>
          <p:nvPr userDrawn="1"/>
        </p:nvGrpSpPr>
        <p:grpSpPr>
          <a:xfrm>
            <a:off x="1602173" y="846181"/>
            <a:ext cx="2458616" cy="1296144"/>
            <a:chOff x="3203848" y="1851670"/>
            <a:chExt cx="2458616" cy="1296144"/>
          </a:xfrm>
        </p:grpSpPr>
        <p:sp>
          <p:nvSpPr>
            <p:cNvPr id="30" name="文本占位符 7"/>
            <p:cNvSpPr txBox="1">
              <a:spLocks/>
            </p:cNvSpPr>
            <p:nvPr/>
          </p:nvSpPr>
          <p:spPr>
            <a:xfrm>
              <a:off x="3203848" y="1851670"/>
              <a:ext cx="2088232" cy="412700"/>
            </a:xfrm>
            <a:prstGeom prst="rect">
              <a:avLst/>
            </a:prstGeom>
          </p:spPr>
          <p:txBody>
            <a:bodyPr vert="horz" wrap="none" lIns="91440" tIns="45720" rIns="91440" bIns="45720" rtlCol="0" anchor="t">
              <a:noAutofit/>
            </a:bodyPr>
            <a:lstStyle/>
            <a:p>
              <a:pPr marL="0" marR="0" lvl="0" indent="0" algn="l" defTabSz="914288" rtl="0" eaLnBrk="1" fontAlgn="auto" latinLnBrk="0" hangingPunct="1">
                <a:lnSpc>
                  <a:spcPct val="150000"/>
                </a:lnSpc>
                <a:spcBef>
                  <a:spcPts val="0"/>
                </a:spcBef>
                <a:spcAft>
                  <a:spcPts val="0"/>
                </a:spcAft>
                <a:buClrTx/>
                <a:buSzTx/>
                <a:buFont typeface="Arial" pitchFamily="34" charset="0"/>
                <a:buNone/>
                <a:tabLst/>
                <a:defRPr/>
              </a:pPr>
              <a:r>
                <a:rPr lang="zh-CN" altLang="en-US" sz="1200" b="1" dirty="0" smtClean="0">
                  <a:latin typeface="微软雅黑" pitchFamily="34" charset="-122"/>
                  <a:ea typeface="微软雅黑" pitchFamily="34" charset="-122"/>
                </a:rPr>
                <a:t>公司总部地址</a:t>
              </a:r>
              <a:endPar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31" name="内容占位符 8"/>
            <p:cNvSpPr txBox="1">
              <a:spLocks/>
            </p:cNvSpPr>
            <p:nvPr/>
          </p:nvSpPr>
          <p:spPr>
            <a:xfrm>
              <a:off x="3203848" y="2173015"/>
              <a:ext cx="2458616" cy="974799"/>
            </a:xfrm>
            <a:prstGeom prst="rect">
              <a:avLst/>
            </a:prstGeom>
          </p:spPr>
          <p:txBody>
            <a:bodyPr vert="horz" lIns="91440" tIns="45720" rIns="91440" bIns="45720" rtlCol="0">
              <a:normAutofit/>
            </a:bodyPr>
            <a:lstStyle/>
            <a:p>
              <a:pPr lvl="0">
                <a:lnSpc>
                  <a:spcPct val="150000"/>
                </a:lnSpc>
                <a:defRPr/>
              </a:pPr>
              <a:r>
                <a:rPr lang="zh-CN" altLang="en-US" sz="900" dirty="0" smtClean="0">
                  <a:latin typeface="Arial" pitchFamily="34" charset="0"/>
                  <a:ea typeface="微软雅黑" pitchFamily="34" charset="-122"/>
                  <a:cs typeface="Arial" pitchFamily="34" charset="0"/>
                </a:rPr>
                <a:t>北京市建国北大街</a:t>
              </a:r>
              <a:r>
                <a:rPr lang="en-US" altLang="zh-CN" sz="900" dirty="0" smtClean="0">
                  <a:latin typeface="Arial" pitchFamily="34" charset="0"/>
                  <a:ea typeface="微软雅黑" pitchFamily="34" charset="-122"/>
                  <a:cs typeface="Arial" pitchFamily="34" charset="0"/>
                </a:rPr>
                <a:t>8</a:t>
              </a:r>
              <a:r>
                <a:rPr lang="zh-CN" altLang="en-US" sz="900" dirty="0" smtClean="0">
                  <a:latin typeface="Arial" pitchFamily="34" charset="0"/>
                  <a:ea typeface="微软雅黑" pitchFamily="34" charset="-122"/>
                  <a:cs typeface="Arial" pitchFamily="34" charset="0"/>
                </a:rPr>
                <a:t>号华润大厦</a:t>
              </a:r>
              <a:r>
                <a:rPr lang="en-US" altLang="zh-CN" sz="900" dirty="0" smtClean="0">
                  <a:latin typeface="Arial" pitchFamily="34" charset="0"/>
                  <a:ea typeface="微软雅黑" pitchFamily="34" charset="-122"/>
                  <a:cs typeface="Arial" pitchFamily="34" charset="0"/>
                </a:rPr>
                <a:t>16</a:t>
              </a:r>
              <a:r>
                <a:rPr lang="zh-CN" altLang="en-US" sz="900" dirty="0" smtClean="0">
                  <a:latin typeface="Arial" pitchFamily="34" charset="0"/>
                  <a:ea typeface="微软雅黑" pitchFamily="34" charset="-122"/>
                  <a:cs typeface="Arial" pitchFamily="34" charset="0"/>
                </a:rPr>
                <a:t>层</a:t>
              </a:r>
              <a:endParaRPr lang="en-US" altLang="zh-CN" sz="900" dirty="0" smtClean="0">
                <a:latin typeface="Arial" pitchFamily="34" charset="0"/>
                <a:ea typeface="微软雅黑" pitchFamily="34" charset="-122"/>
                <a:cs typeface="Arial" pitchFamily="34" charset="0"/>
              </a:endParaRPr>
            </a:p>
            <a:p>
              <a:pPr lvl="0">
                <a:lnSpc>
                  <a:spcPct val="150000"/>
                </a:lnSpc>
                <a:defRPr/>
              </a:pPr>
              <a:r>
                <a:rPr lang="zh-CN" altLang="en-US" sz="900" dirty="0" smtClean="0">
                  <a:latin typeface="Arial" pitchFamily="34" charset="0"/>
                  <a:ea typeface="微软雅黑" pitchFamily="34" charset="-122"/>
                  <a:cs typeface="Arial" pitchFamily="34" charset="0"/>
                </a:rPr>
                <a:t>电话</a:t>
              </a: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010--65215588</a:t>
              </a:r>
              <a:b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b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传真：</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010--65185678</a:t>
              </a:r>
              <a:b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br>
              <a:r>
                <a:rPr kumimoji="0" lang="zh-CN" altLang="en-US"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邮政编码：</a:t>
              </a:r>
              <a:r>
                <a:rPr kumimoji="0" lang="en-US" altLang="zh-CN" sz="900" b="0" i="0" u="none" strike="noStrike" kern="1200" cap="none" spc="0" normalizeH="0" baseline="0" noProof="0" dirty="0" smtClean="0">
                  <a:ln>
                    <a:noFill/>
                  </a:ln>
                  <a:solidFill>
                    <a:schemeClr val="tx1"/>
                  </a:solidFill>
                  <a:effectLst/>
                  <a:uLnTx/>
                  <a:uFillTx/>
                  <a:latin typeface="Arial" pitchFamily="34" charset="0"/>
                  <a:ea typeface="微软雅黑" pitchFamily="34" charset="-122"/>
                  <a:cs typeface="Arial" pitchFamily="34" charset="0"/>
                </a:rPr>
                <a:t>100005</a:t>
              </a:r>
              <a:endParaRPr kumimoji="0" lang="zh-CN" altLang="en-US" sz="9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grpSp>
      <p:sp>
        <p:nvSpPr>
          <p:cNvPr id="32" name="文本占位符 5"/>
          <p:cNvSpPr>
            <a:spLocks noGrp="1"/>
          </p:cNvSpPr>
          <p:nvPr>
            <p:ph type="body" sz="quarter" idx="13" hasCustomPrompt="1"/>
          </p:nvPr>
        </p:nvSpPr>
        <p:spPr>
          <a:xfrm>
            <a:off x="4427992" y="908232"/>
            <a:ext cx="1700479" cy="237157"/>
          </a:xfrm>
          <a:prstGeom prst="rect">
            <a:avLst/>
          </a:prstGeom>
        </p:spPr>
        <p:txBody>
          <a:bodyPr/>
          <a:lstStyle>
            <a:lvl1pPr marL="0" indent="0">
              <a:buNone/>
              <a:defRPr sz="1200" b="1">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上海分公司</a:t>
            </a:r>
          </a:p>
        </p:txBody>
      </p:sp>
      <p:sp>
        <p:nvSpPr>
          <p:cNvPr id="33" name="文本占位符 5"/>
          <p:cNvSpPr>
            <a:spLocks noGrp="1"/>
          </p:cNvSpPr>
          <p:nvPr>
            <p:ph type="body" sz="quarter" idx="14" hasCustomPrompt="1"/>
          </p:nvPr>
        </p:nvSpPr>
        <p:spPr>
          <a:xfrm>
            <a:off x="4427992" y="1211681"/>
            <a:ext cx="3716495" cy="225987"/>
          </a:xfrm>
          <a:prstGeom prst="rect">
            <a:avLst/>
          </a:prstGeom>
        </p:spPr>
        <p:txBody>
          <a:bodyPr/>
          <a:lstStyle>
            <a:lvl1pPr marL="0" indent="0">
              <a:buNone/>
              <a:defRPr sz="9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上海市浦东新区世纪大道</a:t>
            </a:r>
            <a:r>
              <a:rPr lang="en-US" altLang="zh-CN" dirty="0" smtClean="0"/>
              <a:t>8</a:t>
            </a:r>
            <a:r>
              <a:rPr lang="zh-CN" altLang="en-US" dirty="0" smtClean="0"/>
              <a:t>号上海国金中心二期</a:t>
            </a:r>
            <a:r>
              <a:rPr lang="en-US" altLang="zh-CN" dirty="0" smtClean="0"/>
              <a:t>46</a:t>
            </a:r>
            <a:r>
              <a:rPr lang="zh-CN" altLang="en-US" dirty="0" smtClean="0"/>
              <a:t>层</a:t>
            </a:r>
            <a:r>
              <a:rPr lang="en-US" altLang="zh-CN" dirty="0" smtClean="0"/>
              <a:t>06-08</a:t>
            </a:r>
            <a:r>
              <a:rPr lang="zh-CN" altLang="en-US" dirty="0" smtClean="0"/>
              <a:t>单元</a:t>
            </a:r>
          </a:p>
        </p:txBody>
      </p:sp>
      <p:sp>
        <p:nvSpPr>
          <p:cNvPr id="34" name="文本占位符 5"/>
          <p:cNvSpPr>
            <a:spLocks noGrp="1"/>
          </p:cNvSpPr>
          <p:nvPr>
            <p:ph type="body" sz="quarter" idx="15" hasCustomPrompt="1"/>
          </p:nvPr>
        </p:nvSpPr>
        <p:spPr>
          <a:xfrm>
            <a:off x="4427991" y="1422833"/>
            <a:ext cx="3716495" cy="225987"/>
          </a:xfrm>
          <a:prstGeom prst="rect">
            <a:avLst/>
          </a:prstGeom>
        </p:spPr>
        <p:txBody>
          <a:bodyPr/>
          <a:lstStyle>
            <a:lvl1pPr marL="0" indent="0">
              <a:buNone/>
              <a:defRPr sz="9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电话：</a:t>
            </a:r>
            <a:r>
              <a:rPr lang="en-US" altLang="zh-CN" dirty="0" smtClean="0"/>
              <a:t>021-38789658</a:t>
            </a:r>
            <a:endParaRPr lang="zh-CN" altLang="en-US" dirty="0" smtClean="0"/>
          </a:p>
        </p:txBody>
      </p:sp>
      <p:sp>
        <p:nvSpPr>
          <p:cNvPr id="35" name="文本占位符 5"/>
          <p:cNvSpPr>
            <a:spLocks noGrp="1"/>
          </p:cNvSpPr>
          <p:nvPr>
            <p:ph type="body" sz="quarter" idx="16" hasCustomPrompt="1"/>
          </p:nvPr>
        </p:nvSpPr>
        <p:spPr>
          <a:xfrm>
            <a:off x="4427990" y="1633190"/>
            <a:ext cx="3716495" cy="225987"/>
          </a:xfrm>
          <a:prstGeom prst="rect">
            <a:avLst/>
          </a:prstGeom>
        </p:spPr>
        <p:txBody>
          <a:bodyPr/>
          <a:lstStyle>
            <a:lvl1pPr marL="0" indent="0">
              <a:buNone/>
              <a:defRPr sz="9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传真：</a:t>
            </a:r>
            <a:r>
              <a:rPr lang="en-US" altLang="zh-CN" dirty="0" smtClean="0"/>
              <a:t>021-68880023</a:t>
            </a:r>
            <a:endParaRPr lang="zh-CN" altLang="en-US" dirty="0" smtClean="0"/>
          </a:p>
        </p:txBody>
      </p:sp>
      <p:sp>
        <p:nvSpPr>
          <p:cNvPr id="36" name="文本占位符 5"/>
          <p:cNvSpPr>
            <a:spLocks noGrp="1"/>
          </p:cNvSpPr>
          <p:nvPr>
            <p:ph type="body" sz="quarter" idx="17" hasCustomPrompt="1"/>
          </p:nvPr>
        </p:nvSpPr>
        <p:spPr>
          <a:xfrm>
            <a:off x="4427989" y="1835398"/>
            <a:ext cx="3716495" cy="225987"/>
          </a:xfrm>
          <a:prstGeom prst="rect">
            <a:avLst/>
          </a:prstGeom>
        </p:spPr>
        <p:txBody>
          <a:bodyPr/>
          <a:lstStyle>
            <a:lvl1pPr marL="0" indent="0">
              <a:buNone/>
              <a:defRPr sz="9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邮政编码：</a:t>
            </a:r>
            <a:r>
              <a:rPr lang="en-US" altLang="zh-CN" dirty="0" smtClean="0"/>
              <a:t>200120</a:t>
            </a:r>
            <a:endParaRPr lang="zh-CN" altLang="en-US" dirty="0" smtClean="0"/>
          </a:p>
        </p:txBody>
      </p:sp>
    </p:spTree>
    <p:extLst>
      <p:ext uri="{BB962C8B-B14F-4D97-AF65-F5344CB8AC3E}">
        <p14:creationId xmlns:p14="http://schemas.microsoft.com/office/powerpoint/2010/main" val="8888913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联系方式（个人）">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5B8D09-B16A-4467-9125-3A50633158B3}"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7D0CE8-F499-433A-9C95-B5ABAC3682CC}" type="slidenum">
              <a:rPr lang="zh-CN" altLang="en-US" smtClean="0"/>
              <a:pPr/>
              <a:t>‹#›</a:t>
            </a:fld>
            <a:endParaRPr lang="zh-CN" altLang="en-US"/>
          </a:p>
        </p:txBody>
      </p:sp>
      <p:sp>
        <p:nvSpPr>
          <p:cNvPr id="6" name="标题 1"/>
          <p:cNvSpPr>
            <a:spLocks noGrp="1"/>
          </p:cNvSpPr>
          <p:nvPr>
            <p:ph type="title" hasCustomPrompt="1"/>
          </p:nvPr>
        </p:nvSpPr>
        <p:spPr>
          <a:xfrm>
            <a:off x="457200" y="37937"/>
            <a:ext cx="8229600" cy="517591"/>
          </a:xfrm>
        </p:spPr>
        <p:txBody>
          <a:bodyPr>
            <a:normAutofit/>
          </a:bodyPr>
          <a:lstStyle>
            <a:lvl1pPr marL="341957" indent="-341957">
              <a:defRPr sz="2200" b="1" baseline="0">
                <a:solidFill>
                  <a:srgbClr val="A40000"/>
                </a:solidFill>
              </a:defRPr>
            </a:lvl1pPr>
          </a:lstStyle>
          <a:p>
            <a:r>
              <a:rPr lang="zh-CN" altLang="en-US" dirty="0" smtClean="0"/>
              <a:t>联系方式</a:t>
            </a:r>
            <a:endParaRPr lang="zh-CN" altLang="en-US" dirty="0"/>
          </a:p>
        </p:txBody>
      </p:sp>
      <p:sp>
        <p:nvSpPr>
          <p:cNvPr id="7" name="文本占位符 5"/>
          <p:cNvSpPr>
            <a:spLocks noGrp="1"/>
          </p:cNvSpPr>
          <p:nvPr>
            <p:ph type="body" sz="quarter" idx="13" hasCustomPrompt="1"/>
          </p:nvPr>
        </p:nvSpPr>
        <p:spPr>
          <a:xfrm>
            <a:off x="2516680" y="1506420"/>
            <a:ext cx="1700479" cy="328698"/>
          </a:xfrm>
          <a:prstGeom prst="rect">
            <a:avLst/>
          </a:prstGeom>
        </p:spPr>
        <p:txBody>
          <a:bodyPr/>
          <a:lstStyle>
            <a:lvl1pPr marL="0" indent="0">
              <a:buNone/>
              <a:defRPr sz="1800" b="1">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姓名</a:t>
            </a:r>
          </a:p>
        </p:txBody>
      </p:sp>
      <p:sp>
        <p:nvSpPr>
          <p:cNvPr id="8" name="文本占位符 5"/>
          <p:cNvSpPr>
            <a:spLocks noGrp="1"/>
          </p:cNvSpPr>
          <p:nvPr>
            <p:ph type="body" sz="quarter" idx="14" hasCustomPrompt="1"/>
          </p:nvPr>
        </p:nvSpPr>
        <p:spPr>
          <a:xfrm>
            <a:off x="2516675" y="2139707"/>
            <a:ext cx="3423477" cy="268217"/>
          </a:xfrm>
          <a:prstGeom prst="rect">
            <a:avLst/>
          </a:prstGeom>
        </p:spPr>
        <p:txBody>
          <a:bodyPr/>
          <a:lstStyle>
            <a:lvl1pPr marL="0" indent="0">
              <a:buNone/>
              <a:defRPr sz="12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地址：北京市建国门北大街</a:t>
            </a:r>
            <a:r>
              <a:rPr lang="en-US" altLang="zh-CN" dirty="0" smtClean="0"/>
              <a:t>8</a:t>
            </a:r>
            <a:r>
              <a:rPr lang="zh-CN" altLang="en-US" dirty="0" smtClean="0"/>
              <a:t>号华润大厦</a:t>
            </a:r>
            <a:r>
              <a:rPr lang="en-US" altLang="zh-CN" dirty="0" smtClean="0"/>
              <a:t>16</a:t>
            </a:r>
            <a:r>
              <a:rPr lang="zh-CN" altLang="en-US" dirty="0" smtClean="0"/>
              <a:t>层</a:t>
            </a:r>
          </a:p>
        </p:txBody>
      </p:sp>
      <p:pic>
        <p:nvPicPr>
          <p:cNvPr id="9" name="Picture 32"/>
          <p:cNvPicPr>
            <a:picLocks noChangeAspect="1" noChangeArrowheads="1"/>
          </p:cNvPicPr>
          <p:nvPr userDrawn="1"/>
        </p:nvPicPr>
        <p:blipFill>
          <a:blip r:embed="rId2" cstate="print">
            <a:duotone>
              <a:schemeClr val="accent2">
                <a:shade val="45000"/>
                <a:satMod val="135000"/>
              </a:schemeClr>
              <a:prstClr val="white"/>
            </a:duotone>
          </a:blip>
          <a:srcRect/>
          <a:stretch>
            <a:fillRect/>
          </a:stretch>
        </p:blipFill>
        <p:spPr bwMode="auto">
          <a:xfrm>
            <a:off x="1259633" y="1243848"/>
            <a:ext cx="1177329" cy="1177330"/>
          </a:xfrm>
          <a:prstGeom prst="rect">
            <a:avLst/>
          </a:prstGeom>
          <a:noFill/>
        </p:spPr>
      </p:pic>
      <p:sp>
        <p:nvSpPr>
          <p:cNvPr id="10" name="文本占位符 5"/>
          <p:cNvSpPr>
            <a:spLocks noGrp="1"/>
          </p:cNvSpPr>
          <p:nvPr>
            <p:ph type="body" sz="quarter" idx="18" hasCustomPrompt="1"/>
          </p:nvPr>
        </p:nvSpPr>
        <p:spPr>
          <a:xfrm>
            <a:off x="2516675" y="1851675"/>
            <a:ext cx="3423477" cy="246667"/>
          </a:xfrm>
          <a:prstGeom prst="rect">
            <a:avLst/>
          </a:prstGeom>
        </p:spPr>
        <p:txBody>
          <a:bodyPr/>
          <a:lstStyle>
            <a:lvl1pPr marL="0" indent="0">
              <a:buNone/>
              <a:defRPr sz="1200" b="1">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部门  职务</a:t>
            </a:r>
          </a:p>
        </p:txBody>
      </p:sp>
      <p:sp>
        <p:nvSpPr>
          <p:cNvPr id="11" name="文本占位符 5"/>
          <p:cNvSpPr>
            <a:spLocks noGrp="1"/>
          </p:cNvSpPr>
          <p:nvPr>
            <p:ph type="body" sz="quarter" idx="19" hasCustomPrompt="1"/>
          </p:nvPr>
        </p:nvSpPr>
        <p:spPr>
          <a:xfrm>
            <a:off x="2516678" y="2427736"/>
            <a:ext cx="3495487" cy="247070"/>
          </a:xfrm>
          <a:prstGeom prst="rect">
            <a:avLst/>
          </a:prstGeom>
        </p:spPr>
        <p:txBody>
          <a:bodyPr/>
          <a:lstStyle>
            <a:lvl1pPr marL="0" indent="0">
              <a:buNone/>
              <a:defRPr sz="1200" b="0">
                <a:latin typeface="微软雅黑" panose="020B0503020204020204" pitchFamily="34" charset="-122"/>
                <a:ea typeface="微软雅黑" panose="020B0503020204020204" pitchFamily="34" charset="-122"/>
                <a:sym typeface="Wingdings" panose="05000000000000000000" pitchFamily="2" charset="2"/>
              </a:defRPr>
            </a:lvl1pPr>
            <a:lvl2pPr>
              <a:defRPr sz="1600"/>
            </a:lvl2pPr>
            <a:lvl3pPr>
              <a:defRPr sz="1400"/>
            </a:lvl3pPr>
            <a:lvl4pPr>
              <a:defRPr sz="1200"/>
            </a:lvl4pPr>
            <a:lvl5pPr>
              <a:defRPr sz="1200"/>
            </a:lvl5pPr>
          </a:lstStyle>
          <a:p>
            <a:pPr lvl="0"/>
            <a:r>
              <a:rPr lang="zh-CN" altLang="en-US" dirty="0" smtClean="0"/>
              <a:t>手机：</a:t>
            </a:r>
            <a:r>
              <a:rPr lang="en-US" altLang="zh-CN" dirty="0" smtClean="0"/>
              <a:t>(86)13911111111</a:t>
            </a:r>
            <a:endParaRPr lang="zh-CN" altLang="en-US" dirty="0" smtClean="0"/>
          </a:p>
        </p:txBody>
      </p:sp>
      <p:sp>
        <p:nvSpPr>
          <p:cNvPr id="12" name="文本占位符 5"/>
          <p:cNvSpPr>
            <a:spLocks noGrp="1"/>
          </p:cNvSpPr>
          <p:nvPr>
            <p:ph type="body" sz="quarter" idx="20" hasCustomPrompt="1"/>
          </p:nvPr>
        </p:nvSpPr>
        <p:spPr>
          <a:xfrm>
            <a:off x="2516674" y="2715771"/>
            <a:ext cx="3495488" cy="225923"/>
          </a:xfrm>
          <a:prstGeom prst="rect">
            <a:avLst/>
          </a:prstGeom>
        </p:spPr>
        <p:txBody>
          <a:bodyPr/>
          <a:lstStyle>
            <a:lvl1pPr marL="0" indent="0">
              <a:buNone/>
              <a:defRPr sz="12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电话：</a:t>
            </a:r>
            <a:r>
              <a:rPr lang="en-US" altLang="zh-CN" dirty="0" smtClean="0"/>
              <a:t>(86)010-65215588</a:t>
            </a:r>
            <a:endParaRPr lang="zh-CN" altLang="en-US" dirty="0" smtClean="0"/>
          </a:p>
        </p:txBody>
      </p:sp>
      <p:sp>
        <p:nvSpPr>
          <p:cNvPr id="13" name="文本占位符 5"/>
          <p:cNvSpPr>
            <a:spLocks noGrp="1"/>
          </p:cNvSpPr>
          <p:nvPr>
            <p:ph type="body" sz="quarter" idx="21" hasCustomPrompt="1"/>
          </p:nvPr>
        </p:nvSpPr>
        <p:spPr>
          <a:xfrm>
            <a:off x="2516674" y="2943038"/>
            <a:ext cx="3495488" cy="276784"/>
          </a:xfrm>
          <a:prstGeom prst="rect">
            <a:avLst/>
          </a:prstGeom>
        </p:spPr>
        <p:txBody>
          <a:bodyPr/>
          <a:lstStyle>
            <a:lvl1pPr marL="0" indent="0">
              <a:buNone/>
              <a:defRPr sz="12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传真：</a:t>
            </a:r>
            <a:r>
              <a:rPr lang="en-US" altLang="zh-CN" dirty="0" smtClean="0"/>
              <a:t>(86)010-65215678</a:t>
            </a:r>
            <a:endParaRPr lang="zh-CN" altLang="en-US" dirty="0" smtClean="0"/>
          </a:p>
        </p:txBody>
      </p:sp>
      <p:sp>
        <p:nvSpPr>
          <p:cNvPr id="14" name="文本占位符 5"/>
          <p:cNvSpPr>
            <a:spLocks noGrp="1"/>
          </p:cNvSpPr>
          <p:nvPr>
            <p:ph type="body" sz="quarter" idx="22" hasCustomPrompt="1"/>
          </p:nvPr>
        </p:nvSpPr>
        <p:spPr>
          <a:xfrm>
            <a:off x="2516674" y="3219827"/>
            <a:ext cx="3495488" cy="255637"/>
          </a:xfrm>
          <a:prstGeom prst="rect">
            <a:avLst/>
          </a:prstGeom>
        </p:spPr>
        <p:txBody>
          <a:bodyPr/>
          <a:lstStyle>
            <a:lvl1pPr marL="0" indent="0">
              <a:buNone/>
              <a:defRPr sz="12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zh-CN" altLang="en-US" dirty="0" smtClean="0"/>
              <a:t>邮政编码：</a:t>
            </a:r>
            <a:r>
              <a:rPr lang="en-US" altLang="zh-CN" dirty="0" smtClean="0"/>
              <a:t>100005</a:t>
            </a:r>
            <a:endParaRPr lang="zh-CN" altLang="en-US" dirty="0" smtClean="0"/>
          </a:p>
        </p:txBody>
      </p:sp>
      <p:sp>
        <p:nvSpPr>
          <p:cNvPr id="15" name="文本占位符 5"/>
          <p:cNvSpPr>
            <a:spLocks noGrp="1"/>
          </p:cNvSpPr>
          <p:nvPr>
            <p:ph type="body" sz="quarter" idx="23" hasCustomPrompt="1"/>
          </p:nvPr>
        </p:nvSpPr>
        <p:spPr>
          <a:xfrm>
            <a:off x="2516674" y="3507854"/>
            <a:ext cx="3495488" cy="234489"/>
          </a:xfrm>
          <a:prstGeom prst="rect">
            <a:avLst/>
          </a:prstGeom>
        </p:spPr>
        <p:txBody>
          <a:bodyPr/>
          <a:lstStyle>
            <a:lvl1pPr marL="0" indent="0">
              <a:buNone/>
              <a:defRPr sz="1200" b="0">
                <a:latin typeface="微软雅黑" panose="020B0503020204020204" pitchFamily="34" charset="-122"/>
                <a:ea typeface="微软雅黑" panose="020B0503020204020204" pitchFamily="34" charset="-122"/>
              </a:defRPr>
            </a:lvl1pPr>
            <a:lvl2pPr>
              <a:defRPr sz="1600"/>
            </a:lvl2pPr>
            <a:lvl3pPr>
              <a:defRPr sz="1400"/>
            </a:lvl3pPr>
            <a:lvl4pPr>
              <a:defRPr sz="1200"/>
            </a:lvl4pPr>
            <a:lvl5pPr>
              <a:defRPr sz="1200"/>
            </a:lvl5pPr>
          </a:lstStyle>
          <a:p>
            <a:pPr lvl="0"/>
            <a:r>
              <a:rPr lang="en-US" altLang="zh-CN" dirty="0" smtClean="0"/>
              <a:t>Email</a:t>
            </a:r>
            <a:r>
              <a:rPr lang="zh-CN" altLang="en-US" dirty="0" smtClean="0"/>
              <a:t>：</a:t>
            </a:r>
            <a:r>
              <a:rPr lang="en-US" altLang="zh-CN" dirty="0" smtClean="0"/>
              <a:t>******@jsfund.cn</a:t>
            </a:r>
            <a:endParaRPr lang="zh-CN" altLang="en-US" dirty="0" smtClean="0"/>
          </a:p>
        </p:txBody>
      </p:sp>
      <p:grpSp>
        <p:nvGrpSpPr>
          <p:cNvPr id="2" name="组合 53"/>
          <p:cNvGrpSpPr/>
          <p:nvPr userDrawn="1"/>
        </p:nvGrpSpPr>
        <p:grpSpPr>
          <a:xfrm>
            <a:off x="5940157" y="1845449"/>
            <a:ext cx="1835201" cy="449478"/>
            <a:chOff x="5256656" y="1724204"/>
            <a:chExt cx="1835201" cy="449478"/>
          </a:xfrm>
        </p:grpSpPr>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6656" y="1724204"/>
              <a:ext cx="480032" cy="44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51"/>
            <p:cNvSpPr txBox="1"/>
            <p:nvPr/>
          </p:nvSpPr>
          <p:spPr>
            <a:xfrm>
              <a:off x="5726399" y="1724204"/>
              <a:ext cx="1365458" cy="400110"/>
            </a:xfrm>
            <a:prstGeom prst="rect">
              <a:avLst/>
            </a:prstGeom>
            <a:noFill/>
          </p:spPr>
          <p:txBody>
            <a:bodyPr wrap="square" rtlCol="0">
              <a:spAutoFit/>
            </a:bodyPr>
            <a:lstStyle/>
            <a:p>
              <a:r>
                <a:rPr lang="zh-CN" altLang="en-US" sz="1100" b="1" dirty="0" smtClean="0">
                  <a:latin typeface="微软雅黑" panose="020B0503020204020204" pitchFamily="34" charset="-122"/>
                  <a:ea typeface="微软雅黑" panose="020B0503020204020204" pitchFamily="34" charset="-122"/>
                </a:rPr>
                <a:t>便利我们的联系</a:t>
              </a:r>
              <a:endParaRPr lang="en-US" altLang="zh-CN" sz="1100" b="1" dirty="0" smtClean="0">
                <a:latin typeface="微软雅黑" panose="020B0503020204020204" pitchFamily="34" charset="-122"/>
                <a:ea typeface="微软雅黑" panose="020B0503020204020204" pitchFamily="34" charset="-122"/>
              </a:endParaRPr>
            </a:p>
            <a:p>
              <a:r>
                <a:rPr lang="en-US" altLang="zh-CN" sz="9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Wechat</a:t>
              </a:r>
              <a:r>
                <a:rPr lang="en-US" altLang="zh-CN" sz="9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9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9" name="图片占位符 6"/>
          <p:cNvSpPr>
            <a:spLocks noGrp="1"/>
          </p:cNvSpPr>
          <p:nvPr>
            <p:ph type="pic" sz="quarter" idx="24" hasCustomPrompt="1"/>
          </p:nvPr>
        </p:nvSpPr>
        <p:spPr>
          <a:xfrm>
            <a:off x="6019800" y="2408238"/>
            <a:ext cx="1504950" cy="1333500"/>
          </a:xfrm>
          <a:prstGeom prst="rect">
            <a:avLst/>
          </a:prstGeom>
        </p:spPr>
        <p:txBody>
          <a:bodyPr/>
          <a:lstStyle>
            <a:lvl1pPr marL="0" indent="0" algn="ctr">
              <a:buNone/>
              <a:defRPr sz="1200">
                <a:latin typeface="微软雅黑" panose="020B0503020204020204" pitchFamily="34" charset="-122"/>
                <a:ea typeface="微软雅黑" panose="020B0503020204020204" pitchFamily="34" charset="-122"/>
              </a:defRPr>
            </a:lvl1pPr>
          </a:lstStyle>
          <a:p>
            <a:r>
              <a:rPr lang="zh-CN" altLang="en-US" dirty="0" smtClean="0"/>
              <a:t>点击图标插入</a:t>
            </a:r>
            <a:endParaRPr lang="en-US" altLang="zh-CN" dirty="0" smtClean="0"/>
          </a:p>
          <a:p>
            <a:r>
              <a:rPr lang="zh-CN" altLang="en-US" dirty="0" smtClean="0"/>
              <a:t>二维码</a:t>
            </a:r>
            <a:endParaRPr lang="zh-CN" altLang="en-US" dirty="0"/>
          </a:p>
        </p:txBody>
      </p:sp>
    </p:spTree>
    <p:extLst>
      <p:ext uri="{BB962C8B-B14F-4D97-AF65-F5344CB8AC3E}">
        <p14:creationId xmlns:p14="http://schemas.microsoft.com/office/powerpoint/2010/main" val="28842330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风险提示1">
    <p:spTree>
      <p:nvGrpSpPr>
        <p:cNvPr id="1" name=""/>
        <p:cNvGrpSpPr/>
        <p:nvPr/>
      </p:nvGrpSpPr>
      <p:grpSpPr>
        <a:xfrm>
          <a:off x="0" y="0"/>
          <a:ext cx="0" cy="0"/>
          <a:chOff x="0" y="0"/>
          <a:chExt cx="0" cy="0"/>
        </a:xfrm>
      </p:grpSpPr>
      <p:sp>
        <p:nvSpPr>
          <p:cNvPr id="6" name="矩形 5"/>
          <p:cNvSpPr/>
          <p:nvPr userDrawn="1"/>
        </p:nvSpPr>
        <p:spPr>
          <a:xfrm>
            <a:off x="0" y="0"/>
            <a:ext cx="9144000" cy="5143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marL="0" marR="0" lvl="0" indent="0" algn="ctr" defTabSz="91428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7" name="Picture 2" descr="C:\Users\lenovo\Desktop\ppt1021\ppt-1 -微软雅黑-16.png"/>
          <p:cNvPicPr>
            <a:picLocks noChangeAspect="1" noChangeArrowheads="1"/>
          </p:cNvPicPr>
          <p:nvPr userDrawn="1"/>
        </p:nvPicPr>
        <p:blipFill>
          <a:blip r:embed="rId2" cstate="print">
            <a:biLevel thresh="50000"/>
          </a:blip>
          <a:srcRect/>
          <a:stretch>
            <a:fillRect/>
          </a:stretch>
        </p:blipFill>
        <p:spPr bwMode="auto">
          <a:xfrm>
            <a:off x="6804253" y="195486"/>
            <a:ext cx="2016223" cy="350098"/>
          </a:xfrm>
          <a:prstGeom prst="rect">
            <a:avLst/>
          </a:prstGeom>
          <a:noFill/>
        </p:spPr>
      </p:pic>
      <p:cxnSp>
        <p:nvCxnSpPr>
          <p:cNvPr id="8" name="直接连接符 7"/>
          <p:cNvCxnSpPr/>
          <p:nvPr userDrawn="1"/>
        </p:nvCxnSpPr>
        <p:spPr>
          <a:xfrm>
            <a:off x="539553" y="4803998"/>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9553" y="627534"/>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11"/>
          <p:cNvSpPr txBox="1"/>
          <p:nvPr userDrawn="1"/>
        </p:nvSpPr>
        <p:spPr>
          <a:xfrm>
            <a:off x="456456" y="195487"/>
            <a:ext cx="8219256" cy="407756"/>
          </a:xfrm>
          <a:prstGeom prst="rect">
            <a:avLst/>
          </a:prstGeom>
          <a:noFill/>
        </p:spPr>
        <p:txBody>
          <a:bodyPr wrap="square" lIns="68574" tIns="34289" rIns="68574" bIns="34289" rtlCol="0">
            <a:spAutoFit/>
          </a:bodyPr>
          <a:lstStyle/>
          <a:p>
            <a:pPr marL="0" marR="0" lvl="0" indent="0" algn="l" defTabSz="914288" rtl="0" eaLnBrk="1" fontAlgn="auto" latinLnBrk="0" hangingPunct="1">
              <a:lnSpc>
                <a:spcPct val="100000"/>
              </a:lnSpc>
              <a:spcBef>
                <a:spcPct val="0"/>
              </a:spcBef>
              <a:spcAft>
                <a:spcPts val="0"/>
              </a:spcAft>
              <a:buClrTx/>
              <a:buSzTx/>
              <a:buFontTx/>
              <a:buNone/>
              <a:tabLst/>
              <a:defRPr/>
            </a:pPr>
            <a:r>
              <a:rPr kumimoji="0" lang="zh-CN" altLang="zh-CN" sz="22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cs typeface="+mn-cs"/>
              </a:rPr>
              <a:t>风险提示和法律声明</a:t>
            </a:r>
            <a:endParaRPr kumimoji="0" lang="zh-CN" altLang="en-US" sz="22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1" name="文本框 12"/>
          <p:cNvSpPr txBox="1"/>
          <p:nvPr userDrawn="1"/>
        </p:nvSpPr>
        <p:spPr>
          <a:xfrm>
            <a:off x="466461" y="900524"/>
            <a:ext cx="8382930" cy="3380924"/>
          </a:xfrm>
          <a:prstGeom prst="rect">
            <a:avLst/>
          </a:prstGeom>
          <a:noFill/>
        </p:spPr>
        <p:txBody>
          <a:bodyPr wrap="square" lIns="68574" tIns="34289" rIns="68574" bIns="34289" rtlCol="0">
            <a:spAutoFit/>
          </a:bodyPr>
          <a:lstStyle/>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本文件为非公开资料，未经嘉实基金管理有限公司</a:t>
            </a:r>
            <a:r>
              <a:rPr kumimoji="0" lang="zh-CN" altLang="en-US"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（以下简称“嘉实基金” ）</a:t>
            </a: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事先书面许可，任何人不得将本文件或其任何部分以任何形式进行派发、复制、转载、公开或发布，且不得对本文件进行任何有悖原意的删节或修改。</a:t>
            </a:r>
            <a:endPar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endPar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r>
              <a:rPr kumimoji="0" lang="zh-CN" altLang="en-US"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嘉实基金在本文件中的所有观点仅代表嘉实基金在本文件成文时的观点，嘉实基金有权对其进行调整。本文件转载的第三方报告或资料，转载内容仅代表该第三方观点，并不代表嘉实基金的立场，嘉实基金不对其准确性或完整性提供直接或隐含的声明或保证。</a:t>
            </a:r>
            <a:endPar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endPar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投资有风险，可能发生投资损失。</a:t>
            </a:r>
            <a:r>
              <a:rPr kumimoji="0" lang="zh-CN" altLang="en-US"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基金的</a:t>
            </a: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过</a:t>
            </a:r>
            <a:r>
              <a:rPr kumimoji="0" lang="zh-CN" altLang="en-US"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往</a:t>
            </a: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业绩表现都不预示其将来投资结果。</a:t>
            </a:r>
            <a:r>
              <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嘉实基金在本文件中所做的业绩模拟是基于历史数据对历史业绩的模拟，不是对基金未来业绩的预测。</a:t>
            </a: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投资者投资嘉实基金管理有限公司管理的产品时，应认真阅读相关法律文件。</a:t>
            </a:r>
            <a:endPar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endPar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本文件不应被接收者作为其投资决策的依据，本公司或本公司的相关部门、雇员不对任何人使用本文件内容的行为或由此而引致的任何损失承担任何责任。</a:t>
            </a:r>
            <a:endPar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endParaRPr kumimoji="0" lang="en-US"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172780" marR="0" lvl="0" indent="-172780" algn="l" defTabSz="914288" rtl="0" eaLnBrk="1" fontAlgn="auto" latinLnBrk="0" hangingPunct="1">
              <a:lnSpc>
                <a:spcPct val="140000"/>
              </a:lnSpc>
              <a:spcBef>
                <a:spcPts val="0"/>
              </a:spcBef>
              <a:spcAft>
                <a:spcPts val="0"/>
              </a:spcAft>
              <a:buClrTx/>
              <a:buSzTx/>
              <a:buFont typeface="Wingdings" pitchFamily="2" charset="2"/>
              <a:buChar char="ü"/>
              <a:tabLst/>
              <a:defRPr/>
            </a:pPr>
            <a:r>
              <a:rPr kumimoji="0" lang="zh-CN" altLang="en-US"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除非另有说明，</a:t>
            </a:r>
            <a:r>
              <a:rPr kumimoji="0" lang="zh-CN" altLang="zh-CN"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本文件的知识产权由嘉实基金管理有限公司所有，嘉实基金保留对任何侵权行为进行追究的权利。</a:t>
            </a:r>
            <a:endParaRPr kumimoji="0" lang="zh-CN" altLang="en-US" sz="11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288"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日期占位符 2"/>
          <p:cNvSpPr>
            <a:spLocks noGrp="1"/>
          </p:cNvSpPr>
          <p:nvPr>
            <p:ph type="dt" sz="half" idx="10"/>
          </p:nvPr>
        </p:nvSpPr>
        <p:spPr/>
        <p:txBody>
          <a:bodyPr/>
          <a:lstStyle/>
          <a:p>
            <a:fld id="{2F5B8D09-B16A-4467-9125-3A50633158B3}"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bg1"/>
                </a:solidFill>
              </a:defRPr>
            </a:lvl1pPr>
          </a:lstStyle>
          <a:p>
            <a:fld id="{4D7D0CE8-F499-433A-9C95-B5ABAC3682CC}" type="slidenum">
              <a:rPr lang="zh-CN" altLang="en-US" smtClean="0"/>
              <a:pPr/>
              <a:t>‹#›</a:t>
            </a:fld>
            <a:endParaRPr lang="zh-CN" altLang="en-US" dirty="0"/>
          </a:p>
        </p:txBody>
      </p:sp>
    </p:spTree>
    <p:extLst>
      <p:ext uri="{BB962C8B-B14F-4D97-AF65-F5344CB8AC3E}">
        <p14:creationId xmlns:p14="http://schemas.microsoft.com/office/powerpoint/2010/main" val="29790664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风险提示2（单支）">
    <p:spTree>
      <p:nvGrpSpPr>
        <p:cNvPr id="1" name=""/>
        <p:cNvGrpSpPr/>
        <p:nvPr/>
      </p:nvGrpSpPr>
      <p:grpSpPr>
        <a:xfrm>
          <a:off x="0" y="0"/>
          <a:ext cx="0" cy="0"/>
          <a:chOff x="0" y="0"/>
          <a:chExt cx="0" cy="0"/>
        </a:xfrm>
      </p:grpSpPr>
      <p:sp>
        <p:nvSpPr>
          <p:cNvPr id="6" name="矩形 5"/>
          <p:cNvSpPr/>
          <p:nvPr userDrawn="1"/>
        </p:nvSpPr>
        <p:spPr>
          <a:xfrm>
            <a:off x="0" y="0"/>
            <a:ext cx="9144000" cy="5143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marL="0" marR="0" lvl="0" indent="0" algn="ctr" defTabSz="91428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文本框 12"/>
          <p:cNvSpPr txBox="1"/>
          <p:nvPr userDrawn="1"/>
        </p:nvSpPr>
        <p:spPr>
          <a:xfrm>
            <a:off x="467544" y="987575"/>
            <a:ext cx="8382930" cy="3820275"/>
          </a:xfrm>
          <a:prstGeom prst="rect">
            <a:avLst/>
          </a:prstGeom>
          <a:noFill/>
        </p:spPr>
        <p:txBody>
          <a:bodyPr wrap="square" lIns="68574" tIns="34289" rIns="68574" bIns="34289" rtlCol="0">
            <a:spAutoFit/>
          </a:bodyPr>
          <a:lstStyle/>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首先非常感谢您对嘉实</a:t>
            </a:r>
            <a:r>
              <a:rPr lang="zh-CN" altLang="en-US" sz="900" baseline="0"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（以下简称本基金）的关注，同时我们也真诚地提醒您在购买本基金前，请仔细阅读以下内容：</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一、证券投资基金（以下简称“基金”）是一种长期投资工具，其主要功能是分散投资，降低投资单一证券所带来的个别风险。基金不同于银行储蓄和债券等能够</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       提供固定收益预期的金融工具，投资人购买基金，既可能按其持有份额分享基金投资所产生的收益，也可能承担基金投资所带来的损失。</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二、基金在投资运作过程中可能面临各种风险，既包括市场风险，也包括基金自身的管理风险、技术风险和合规风险等。巨额赎回风险是开放式基金所特有的一种</a:t>
            </a:r>
            <a:endPar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nSpc>
                <a:spcPct val="125000"/>
              </a:lnSpc>
              <a:buNone/>
            </a:pP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风险，即当单个交易日基金的净赎回申请超过基金总份额的百分之十时，投资人将可能无法及时赎回持有的全部基金份额。</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三、基金分为股票基金、混合基金、债券基金、货币市场基金等不同类型，投资人投资不同类型的基金将获得不同的收益预期，也将承担不同程度的风险。一般来</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       说，基金的收益预期越高，投资人承担的风险也越大。</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四、投资人应当认真阅读</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基金合同</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招募说明书</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等基金法律文件，了解基金的风险收益特征，并根据自身的投资目的、投资期限、投资经验、资产状况等</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       判断基金是否和投资人的风险承受能力相适应。</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五、投资人应当充分了解基金定期定额投资和零存整取等储蓄方式的区别。定期定额投资是引导投资人进行长期投资、平均投资成本的一种简单易行的投资方式。</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       但是定期定额投资并不能规避基金投资所固有的风险，不能保证投资人获得收益，也不是替代储蓄的等效理财方式。</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六、本基金由嘉实基金管理有限公司（以下简称基金管理人）依照有关法律法规及约定发起， 并经中国证券监督管理委员会注册。中国证监会对本基金募集的注</a:t>
            </a:r>
            <a:endPar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nSpc>
                <a:spcPct val="125000"/>
              </a:lnSpc>
              <a:buNone/>
            </a:pP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册，并不表明其对本基金的价值和收益做出实质性判断或保证，也不表明投资于本基金没有风险。本基金的</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基金合同</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和</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招募说明书</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在****等指定报刊</a:t>
            </a:r>
            <a:endPar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nSpc>
                <a:spcPct val="125000"/>
              </a:lnSpc>
              <a:buNone/>
            </a:pP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       </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和基金管理人的互联网网站</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www.jsfund.cn </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进行了公开披露。</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七、本基金以一元初始面值发售，这不会改变基金的风险收益特征，也不会降低基金的投资风险或提高基金的投资收益。在市场波动等因素的影响下，基金投资仍</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       有可能出现亏损或基金净值仍有可能低于初始面值。基金过往业绩不能代表基金未来表现，我国基金的运作时间较短，不能反映股市发展的所有阶段。</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八、基金管理人承诺以诚实信用、勤勉尽责的原则管理和运用基金资产，但不保证本基金一定盈利，也不保证最低收益。基金管理人管理的其他基金的业绩不构成</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       对本基金业绩表现的保证。基金管理人提醒投资人基金投资的“买者自负”原则，在做出投资决策后，基金运营状况与基金净值变化引致的投资风险，由投资</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       人自行负担。</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九、投资人应当通过基金管理人或具有基金代销业务资格的其他机构购买和赎回基金，基金代销机构名单详见本基金</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招募说明书</a:t>
            </a:r>
            <a:r>
              <a:rPr lang="en-US" altLang="zh-CN" sz="900" dirty="0" smtClean="0">
                <a:solidFill>
                  <a:schemeClr val="bg1"/>
                </a:solidFill>
                <a:latin typeface="微软雅黑" panose="020B0503020204020204" pitchFamily="34" charset="-122"/>
                <a:ea typeface="微软雅黑" panose="020B0503020204020204" pitchFamily="34" charset="-122"/>
                <a:cs typeface="Arial" pitchFamily="34" charset="0"/>
              </a:rPr>
              <a:t>》</a:t>
            </a: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以及相关公告。</a:t>
            </a:r>
          </a:p>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嘉实基金公司诚挚地祝福您投资顺利！</a:t>
            </a:r>
          </a:p>
        </p:txBody>
      </p:sp>
      <p:pic>
        <p:nvPicPr>
          <p:cNvPr id="7" name="Picture 2" descr="C:\Users\lenovo\Desktop\ppt1021\ppt-1 -微软雅黑-16.png"/>
          <p:cNvPicPr>
            <a:picLocks noChangeAspect="1" noChangeArrowheads="1"/>
          </p:cNvPicPr>
          <p:nvPr userDrawn="1"/>
        </p:nvPicPr>
        <p:blipFill>
          <a:blip r:embed="rId2" cstate="print">
            <a:biLevel thresh="50000"/>
          </a:blip>
          <a:srcRect/>
          <a:stretch>
            <a:fillRect/>
          </a:stretch>
        </p:blipFill>
        <p:spPr bwMode="auto">
          <a:xfrm>
            <a:off x="6804253" y="195486"/>
            <a:ext cx="2016223" cy="350098"/>
          </a:xfrm>
          <a:prstGeom prst="rect">
            <a:avLst/>
          </a:prstGeom>
          <a:noFill/>
        </p:spPr>
      </p:pic>
      <p:cxnSp>
        <p:nvCxnSpPr>
          <p:cNvPr id="8" name="直接连接符 7"/>
          <p:cNvCxnSpPr/>
          <p:nvPr userDrawn="1"/>
        </p:nvCxnSpPr>
        <p:spPr>
          <a:xfrm>
            <a:off x="539553" y="4803998"/>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9553" y="627534"/>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11"/>
          <p:cNvSpPr txBox="1"/>
          <p:nvPr userDrawn="1"/>
        </p:nvSpPr>
        <p:spPr>
          <a:xfrm>
            <a:off x="456456" y="195487"/>
            <a:ext cx="8219256" cy="407756"/>
          </a:xfrm>
          <a:prstGeom prst="rect">
            <a:avLst/>
          </a:prstGeom>
          <a:noFill/>
        </p:spPr>
        <p:txBody>
          <a:bodyPr wrap="square" lIns="68574" tIns="34289" rIns="68574" bIns="34289" rtlCol="0">
            <a:spAutoFit/>
          </a:bodyPr>
          <a:lstStyle/>
          <a:p>
            <a:pPr marL="0" marR="0" lvl="0" indent="0" algn="l" defTabSz="914288" rtl="0" eaLnBrk="1" fontAlgn="auto" latinLnBrk="0" hangingPunct="1">
              <a:lnSpc>
                <a:spcPct val="100000"/>
              </a:lnSpc>
              <a:spcBef>
                <a:spcPct val="0"/>
              </a:spcBef>
              <a:spcAft>
                <a:spcPts val="0"/>
              </a:spcAft>
              <a:buClrTx/>
              <a:buSzTx/>
              <a:buFontTx/>
              <a:buNone/>
              <a:tabLst/>
              <a:defRPr/>
            </a:pPr>
            <a:r>
              <a:rPr kumimoji="0" lang="zh-CN" altLang="zh-CN" sz="22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cs typeface="+mn-cs"/>
              </a:rPr>
              <a:t>风险提示和法律声明</a:t>
            </a:r>
            <a:endParaRPr kumimoji="0" lang="zh-CN" altLang="en-US" sz="22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2" name="日期占位符 2"/>
          <p:cNvSpPr>
            <a:spLocks noGrp="1"/>
          </p:cNvSpPr>
          <p:nvPr>
            <p:ph type="dt" sz="half" idx="10"/>
          </p:nvPr>
        </p:nvSpPr>
        <p:spPr>
          <a:xfrm>
            <a:off x="457200" y="4767268"/>
            <a:ext cx="2133600" cy="274637"/>
          </a:xfrm>
        </p:spPr>
        <p:txBody>
          <a:bodyPr/>
          <a:lstStyle/>
          <a:p>
            <a:fld id="{2F5B8D09-B16A-4467-9125-3A50633158B3}" type="datetime1">
              <a:rPr lang="zh-CN" altLang="en-US" smtClean="0"/>
              <a:pPr/>
              <a:t>2018/4/24</a:t>
            </a:fld>
            <a:endParaRPr lang="zh-CN" altLang="en-US"/>
          </a:p>
        </p:txBody>
      </p:sp>
      <p:sp>
        <p:nvSpPr>
          <p:cNvPr id="13" name="页脚占位符 3"/>
          <p:cNvSpPr>
            <a:spLocks noGrp="1"/>
          </p:cNvSpPr>
          <p:nvPr>
            <p:ph type="ftr" sz="quarter" idx="11"/>
          </p:nvPr>
        </p:nvSpPr>
        <p:spPr>
          <a:xfrm>
            <a:off x="3124200" y="4767268"/>
            <a:ext cx="2895600" cy="274637"/>
          </a:xfrm>
        </p:spPr>
        <p:txBody>
          <a:bodyPr/>
          <a:lstStyle/>
          <a:p>
            <a:endParaRPr lang="zh-CN" altLang="en-US"/>
          </a:p>
        </p:txBody>
      </p:sp>
      <p:sp>
        <p:nvSpPr>
          <p:cNvPr id="14" name="灯片编号占位符 4"/>
          <p:cNvSpPr>
            <a:spLocks noGrp="1"/>
          </p:cNvSpPr>
          <p:nvPr>
            <p:ph type="sldNum" sz="quarter" idx="12"/>
          </p:nvPr>
        </p:nvSpPr>
        <p:spPr>
          <a:xfrm>
            <a:off x="6553200" y="4767268"/>
            <a:ext cx="2133600" cy="274637"/>
          </a:xfrm>
        </p:spPr>
        <p:txBody>
          <a:bodyPr/>
          <a:lstStyle>
            <a:lvl1pPr>
              <a:defRPr>
                <a:solidFill>
                  <a:schemeClr val="bg1"/>
                </a:solidFill>
              </a:defRPr>
            </a:lvl1pPr>
          </a:lstStyle>
          <a:p>
            <a:fld id="{4D7D0CE8-F499-433A-9C95-B5ABAC3682CC}" type="slidenum">
              <a:rPr lang="zh-CN" altLang="en-US" smtClean="0"/>
              <a:pPr/>
              <a:t>‹#›</a:t>
            </a:fld>
            <a:endParaRPr lang="zh-CN" altLang="en-US" dirty="0"/>
          </a:p>
        </p:txBody>
      </p:sp>
      <p:sp>
        <p:nvSpPr>
          <p:cNvPr id="16" name="文本框 12"/>
          <p:cNvSpPr txBox="1"/>
          <p:nvPr userDrawn="1"/>
        </p:nvSpPr>
        <p:spPr>
          <a:xfrm>
            <a:off x="466461" y="771552"/>
            <a:ext cx="8382930" cy="242372"/>
          </a:xfrm>
          <a:prstGeom prst="rect">
            <a:avLst/>
          </a:prstGeom>
          <a:noFill/>
        </p:spPr>
        <p:txBody>
          <a:bodyPr wrap="square" lIns="68574" tIns="34289" rIns="68574" bIns="34289" rtlCol="0">
            <a:spAutoFit/>
          </a:bodyPr>
          <a:lstStyle/>
          <a:p>
            <a:pPr>
              <a:lnSpc>
                <a:spcPct val="125000"/>
              </a:lnSpc>
              <a:buNone/>
            </a:pPr>
            <a:r>
              <a:rPr lang="zh-CN" altLang="en-US" sz="900" dirty="0" smtClean="0">
                <a:solidFill>
                  <a:schemeClr val="bg1"/>
                </a:solidFill>
                <a:latin typeface="微软雅黑" panose="020B0503020204020204" pitchFamily="34" charset="-122"/>
                <a:ea typeface="微软雅黑" panose="020B0503020204020204" pitchFamily="34" charset="-122"/>
                <a:cs typeface="Arial" pitchFamily="34" charset="0"/>
              </a:rPr>
              <a:t>尊敬的投资者： </a:t>
            </a:r>
          </a:p>
        </p:txBody>
      </p:sp>
      <p:sp>
        <p:nvSpPr>
          <p:cNvPr id="19" name="文本占位符 8"/>
          <p:cNvSpPr>
            <a:spLocks noGrp="1"/>
          </p:cNvSpPr>
          <p:nvPr>
            <p:ph type="body" sz="quarter" idx="14" hasCustomPrompt="1"/>
          </p:nvPr>
        </p:nvSpPr>
        <p:spPr>
          <a:xfrm>
            <a:off x="1691680" y="987574"/>
            <a:ext cx="1584176" cy="216024"/>
          </a:xfrm>
          <a:prstGeom prst="rect">
            <a:avLst/>
          </a:prstGeom>
        </p:spPr>
        <p:txBody>
          <a:bodyPr lIns="26999" rIns="26999">
            <a:noAutofit/>
          </a:bodyPr>
          <a:lstStyle>
            <a:lvl1pPr marL="0" marR="0" indent="0" algn="l" defTabSz="914288" rtl="0" eaLnBrk="1" fontAlgn="auto" latinLnBrk="0" hangingPunct="1">
              <a:lnSpc>
                <a:spcPct val="125000"/>
              </a:lnSpc>
              <a:spcBef>
                <a:spcPts val="0"/>
              </a:spcBef>
              <a:spcAft>
                <a:spcPts val="0"/>
              </a:spcAft>
              <a:buClrTx/>
              <a:buSzTx/>
              <a:buFontTx/>
              <a:buNone/>
              <a:tabLst/>
              <a:defRPr sz="900" baseline="0">
                <a:solidFill>
                  <a:srgbClr val="FFFF00"/>
                </a:solidFill>
                <a:latin typeface="微软雅黑" panose="020B0503020204020204" pitchFamily="34" charset="-122"/>
                <a:ea typeface="微软雅黑" panose="020B0503020204020204" pitchFamily="34" charset="-122"/>
              </a:defRPr>
            </a:lvl1pPr>
          </a:lstStyle>
          <a:p>
            <a:pPr marL="0" marR="0" lvl="0" indent="0" algn="l" defTabSz="914288" rtl="0" eaLnBrk="1" fontAlgn="auto" latinLnBrk="0" hangingPunct="1">
              <a:lnSpc>
                <a:spcPct val="125000"/>
              </a:lnSpc>
              <a:spcBef>
                <a:spcPts val="0"/>
              </a:spcBef>
              <a:spcAft>
                <a:spcPts val="0"/>
              </a:spcAft>
              <a:buClrTx/>
              <a:buSzTx/>
              <a:buFontTx/>
              <a:buNone/>
              <a:tabLst/>
              <a:defRPr/>
            </a:pPr>
            <a:r>
              <a:rPr lang="en-US" altLang="zh-CN" dirty="0" smtClean="0"/>
              <a:t>********</a:t>
            </a:r>
            <a:r>
              <a:rPr lang="zh-CN" altLang="en-US" dirty="0" smtClean="0"/>
              <a:t>证券投资基金</a:t>
            </a:r>
            <a:endParaRPr lang="zh-CN" altLang="en-US" dirty="0"/>
          </a:p>
        </p:txBody>
      </p:sp>
    </p:spTree>
    <p:extLst>
      <p:ext uri="{BB962C8B-B14F-4D97-AF65-F5344CB8AC3E}">
        <p14:creationId xmlns:p14="http://schemas.microsoft.com/office/powerpoint/2010/main" val="31074258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风险提示3（多支）">
    <p:spTree>
      <p:nvGrpSpPr>
        <p:cNvPr id="1" name=""/>
        <p:cNvGrpSpPr/>
        <p:nvPr/>
      </p:nvGrpSpPr>
      <p:grpSpPr>
        <a:xfrm>
          <a:off x="0" y="0"/>
          <a:ext cx="0" cy="0"/>
          <a:chOff x="0" y="0"/>
          <a:chExt cx="0" cy="0"/>
        </a:xfrm>
      </p:grpSpPr>
      <p:sp>
        <p:nvSpPr>
          <p:cNvPr id="6" name="矩形 5"/>
          <p:cNvSpPr/>
          <p:nvPr userDrawn="1"/>
        </p:nvSpPr>
        <p:spPr>
          <a:xfrm>
            <a:off x="0" y="0"/>
            <a:ext cx="9144000" cy="5143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marL="0" marR="0" lvl="0" indent="0" algn="ctr" defTabSz="91428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 name="日期占位符 2"/>
          <p:cNvSpPr>
            <a:spLocks noGrp="1"/>
          </p:cNvSpPr>
          <p:nvPr>
            <p:ph type="dt" sz="half" idx="10"/>
          </p:nvPr>
        </p:nvSpPr>
        <p:spPr/>
        <p:txBody>
          <a:bodyPr/>
          <a:lstStyle/>
          <a:p>
            <a:fld id="{2F5B8D09-B16A-4467-9125-3A50633158B3}"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bg1"/>
                </a:solidFill>
              </a:defRPr>
            </a:lvl1pPr>
          </a:lstStyle>
          <a:p>
            <a:fld id="{4D7D0CE8-F499-433A-9C95-B5ABAC3682CC}" type="slidenum">
              <a:rPr lang="zh-CN" altLang="en-US" smtClean="0"/>
              <a:pPr/>
              <a:t>‹#›</a:t>
            </a:fld>
            <a:endParaRPr lang="zh-CN" altLang="en-US" dirty="0"/>
          </a:p>
        </p:txBody>
      </p:sp>
      <p:pic>
        <p:nvPicPr>
          <p:cNvPr id="7" name="Picture 2" descr="C:\Users\lenovo\Desktop\ppt1021\ppt-1 -微软雅黑-16.png"/>
          <p:cNvPicPr>
            <a:picLocks noChangeAspect="1" noChangeArrowheads="1"/>
          </p:cNvPicPr>
          <p:nvPr userDrawn="1"/>
        </p:nvPicPr>
        <p:blipFill>
          <a:blip r:embed="rId2" cstate="print">
            <a:biLevel thresh="50000"/>
          </a:blip>
          <a:srcRect/>
          <a:stretch>
            <a:fillRect/>
          </a:stretch>
        </p:blipFill>
        <p:spPr bwMode="auto">
          <a:xfrm>
            <a:off x="6804253" y="195486"/>
            <a:ext cx="2016223" cy="350098"/>
          </a:xfrm>
          <a:prstGeom prst="rect">
            <a:avLst/>
          </a:prstGeom>
          <a:noFill/>
        </p:spPr>
      </p:pic>
      <p:cxnSp>
        <p:nvCxnSpPr>
          <p:cNvPr id="8" name="直接连接符 7"/>
          <p:cNvCxnSpPr/>
          <p:nvPr userDrawn="1"/>
        </p:nvCxnSpPr>
        <p:spPr>
          <a:xfrm>
            <a:off x="539553" y="4803998"/>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9553" y="627534"/>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11"/>
          <p:cNvSpPr txBox="1"/>
          <p:nvPr userDrawn="1"/>
        </p:nvSpPr>
        <p:spPr>
          <a:xfrm>
            <a:off x="456456" y="195487"/>
            <a:ext cx="8219256" cy="407756"/>
          </a:xfrm>
          <a:prstGeom prst="rect">
            <a:avLst/>
          </a:prstGeom>
          <a:noFill/>
        </p:spPr>
        <p:txBody>
          <a:bodyPr wrap="square" lIns="68574" tIns="34289" rIns="68574" bIns="34289" rtlCol="0">
            <a:spAutoFit/>
          </a:bodyPr>
          <a:lstStyle/>
          <a:p>
            <a:pPr marL="0" marR="0" lvl="0" indent="0" algn="l" defTabSz="914288" rtl="0" eaLnBrk="1" fontAlgn="auto" latinLnBrk="0" hangingPunct="1">
              <a:lnSpc>
                <a:spcPct val="100000"/>
              </a:lnSpc>
              <a:spcBef>
                <a:spcPct val="0"/>
              </a:spcBef>
              <a:spcAft>
                <a:spcPts val="0"/>
              </a:spcAft>
              <a:buClrTx/>
              <a:buSzTx/>
              <a:buFontTx/>
              <a:buNone/>
              <a:tabLst/>
              <a:defRPr/>
            </a:pPr>
            <a:r>
              <a:rPr kumimoji="0" lang="zh-CN" altLang="zh-CN" sz="22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cs typeface="+mn-cs"/>
              </a:rPr>
              <a:t>风险提示和法律声明</a:t>
            </a:r>
            <a:endParaRPr kumimoji="0" lang="zh-CN" altLang="en-US" sz="22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1" name="文本框 1"/>
          <p:cNvSpPr txBox="1"/>
          <p:nvPr userDrawn="1"/>
        </p:nvSpPr>
        <p:spPr>
          <a:xfrm>
            <a:off x="456138" y="824281"/>
            <a:ext cx="8364334" cy="4062649"/>
          </a:xfrm>
          <a:prstGeom prst="rect">
            <a:avLst/>
          </a:prstGeom>
          <a:noFill/>
        </p:spPr>
        <p:txBody>
          <a:bodyPr wrap="square" lIns="68574" tIns="34289" rIns="68574" bIns="34289" rtlCol="0">
            <a:spAutoFit/>
          </a:bodyPr>
          <a:lstStyle/>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尊敬的投资者：</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首先非常感谢您对嘉实旗下证券投资基金的关注，同时我们也真诚地提醒您在购买本基金前，请仔细阅读以下内容：</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一、证券投资基金（以下简称“基金”）是一种长期投资工具，其主要功能是分散投资，降低投资单一证券所带来的个别风险。基金不同于银行储蓄和债券等能够</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提供固定收益预期的金融工具，投资人购买基金，既可能按其持有份额分享基金投资所产生的收益，也可能承担基金投资所带来的损失。</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二、基金在投资运作过程中可能面临各种风险，既包括市场风险，也包括基金自身的管理风险、技术风险和合规风险等。巨额赎回风险是开放式基金所特有的一种</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风险，即当单个交易日基金的净赎回申请超过基金总份额的百分之十时，投资人将可能无法及时赎回持有的全部基金份额。</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三、基金分为股票基金、混合基金、债券基金、货币市场基金等不同类型，投资人投资不同类型的基金将获得不同的收益预期，也将承担不同程度的风险。一般来</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说，基金的收益预期越高，投资人承担的风险也越大。</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四、投资人应当认真阅读</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基金合同</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招募说明书</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等基金法律文件，了解基金的风险收益特征，并根据自身的投资目的、投资期限、投资经验、资产状况等</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判断基金是否和投资人的风险承受能力相适应。</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五、投资人应当充分了解基金定期定额投资和零存整取等储蓄方式的区别。定期定额投资是引导投资人进行长期投资、平均投资成本的一种简单易行的投资方式。</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但是定期定额投资并不能规避基金投资所固有的风险，不能保证投资人获得收益，也不是替代储蓄的等效理财方式。</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六、嘉实旗下证券投资基金由嘉实基金管理有限公司（以下简称基金管理人）依照有关法律法规及约定发起， 并经中国证券监督管理委员</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会注册。中国证监会对本基金募集的注册，并不表明其对本基金的价值和收益做出实质性判断或保证，也不表明投资于本基金没有风险。</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七、本基金以一元初始面值发售，这不会改变基金的风险收益特征，也不会降低基金的投资风险或提高基金的投资收益。在市场波动等因素的影响下，基金投资仍</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有可能出现亏损或基金净值仍有可能低于初始面值。基金过往业绩不能代表基金未来表现，我国基金的运作时间较短，不能反映股市发展的所有阶段。</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八、基金管理人承诺以诚实信用、勤勉尽责的原则管理和运用基金资产，但不保证本基金一定盈利，也不保证最低收益。基金管理人管理的其他基金的业绩不构成</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对本基金业绩表现的保证。基金管理人提醒投资人基金投资的“买者自负”原则，在做出投资决策后，基金运营状况与基金净值变化引致的投资风险，由投资</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人自行负担。</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九、投资人应当通过基金管理人或具有基金代销业务资格的其他机构购买和赎回基金，基金代销机构名单详见本基金</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招募说明书</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以及相关公告。</a:t>
            </a:r>
          </a:p>
          <a:p>
            <a:pPr marL="0" marR="0" lvl="0" indent="0" algn="l" defTabSz="914288" rtl="0" eaLnBrk="1" fontAlgn="auto" latinLnBrk="0" hangingPunct="1">
              <a:lnSpc>
                <a:spcPct val="125000"/>
              </a:lnSpc>
              <a:spcBef>
                <a:spcPts val="0"/>
              </a:spcBef>
              <a:spcAft>
                <a:spcPts val="0"/>
              </a:spcAft>
              <a:buClrTx/>
              <a:buSzTx/>
              <a:buFontTx/>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嘉实基金公司诚挚地祝福您投资顺利！</a:t>
            </a:r>
          </a:p>
          <a:p>
            <a:pPr marL="0" marR="0" lvl="0" indent="0" algn="l" defTabSz="914288" rtl="0" eaLnBrk="1" fontAlgn="auto" latinLnBrk="0" hangingPunct="1">
              <a:lnSpc>
                <a:spcPct val="125000"/>
              </a:lnSpc>
              <a:spcBef>
                <a:spcPts val="0"/>
              </a:spcBef>
              <a:spcAft>
                <a:spcPts val="0"/>
              </a:spcAft>
              <a:buClrTx/>
              <a:buSzTx/>
              <a:buFontTx/>
              <a:buNone/>
              <a:tabLst/>
              <a:defRPr/>
            </a:pPr>
            <a:endParaRPr kumimoji="0" lang="zh-CN"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l" defTabSz="914288"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75128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风险提示4（货币）">
    <p:spTree>
      <p:nvGrpSpPr>
        <p:cNvPr id="1" name=""/>
        <p:cNvGrpSpPr/>
        <p:nvPr/>
      </p:nvGrpSpPr>
      <p:grpSpPr>
        <a:xfrm>
          <a:off x="0" y="0"/>
          <a:ext cx="0" cy="0"/>
          <a:chOff x="0" y="0"/>
          <a:chExt cx="0" cy="0"/>
        </a:xfrm>
      </p:grpSpPr>
      <p:sp>
        <p:nvSpPr>
          <p:cNvPr id="6" name="矩形 5"/>
          <p:cNvSpPr/>
          <p:nvPr userDrawn="1"/>
        </p:nvSpPr>
        <p:spPr>
          <a:xfrm>
            <a:off x="0" y="0"/>
            <a:ext cx="9144000" cy="5143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algn="ctr"/>
            <a:endParaRPr lang="zh-CN" altLang="en-US" sz="1800" dirty="0"/>
          </a:p>
        </p:txBody>
      </p:sp>
      <p:sp>
        <p:nvSpPr>
          <p:cNvPr id="3" name="日期占位符 2"/>
          <p:cNvSpPr>
            <a:spLocks noGrp="1"/>
          </p:cNvSpPr>
          <p:nvPr>
            <p:ph type="dt" sz="half" idx="10"/>
          </p:nvPr>
        </p:nvSpPr>
        <p:spPr/>
        <p:txBody>
          <a:bodyPr/>
          <a:lstStyle/>
          <a:p>
            <a:fld id="{2F5B8D09-B16A-4467-9125-3A50633158B3}" type="datetime1">
              <a:rPr lang="zh-CN" altLang="en-US" smtClean="0"/>
              <a:pPr/>
              <a:t>2018/4/24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bg1"/>
                </a:solidFill>
              </a:defRPr>
            </a:lvl1pPr>
          </a:lstStyle>
          <a:p>
            <a:fld id="{4D7D0CE8-F499-433A-9C95-B5ABAC3682CC}" type="slidenum">
              <a:rPr lang="zh-CN" altLang="en-US" smtClean="0"/>
              <a:pPr/>
              <a:t>‹#›</a:t>
            </a:fld>
            <a:endParaRPr lang="zh-CN" altLang="en-US" dirty="0"/>
          </a:p>
        </p:txBody>
      </p:sp>
      <p:cxnSp>
        <p:nvCxnSpPr>
          <p:cNvPr id="8" name="直接连接符 7"/>
          <p:cNvCxnSpPr/>
          <p:nvPr userDrawn="1"/>
        </p:nvCxnSpPr>
        <p:spPr>
          <a:xfrm>
            <a:off x="539553" y="4803998"/>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9553" y="627534"/>
            <a:ext cx="8136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2" descr="C:\Users\lenovo\Desktop\ppt1021\ppt-1 -微软雅黑-16.png"/>
          <p:cNvPicPr>
            <a:picLocks noChangeAspect="1" noChangeArrowheads="1"/>
          </p:cNvPicPr>
          <p:nvPr userDrawn="1"/>
        </p:nvPicPr>
        <p:blipFill>
          <a:blip r:embed="rId2" cstate="print">
            <a:biLevel thresh="50000"/>
          </a:blip>
          <a:srcRect/>
          <a:stretch>
            <a:fillRect/>
          </a:stretch>
        </p:blipFill>
        <p:spPr bwMode="auto">
          <a:xfrm>
            <a:off x="6804253" y="195486"/>
            <a:ext cx="2016223" cy="350098"/>
          </a:xfrm>
          <a:prstGeom prst="rect">
            <a:avLst/>
          </a:prstGeom>
          <a:noFill/>
        </p:spPr>
      </p:pic>
      <p:sp>
        <p:nvSpPr>
          <p:cNvPr id="12" name="文本框 11"/>
          <p:cNvSpPr txBox="1"/>
          <p:nvPr userDrawn="1"/>
        </p:nvSpPr>
        <p:spPr>
          <a:xfrm>
            <a:off x="456456" y="196648"/>
            <a:ext cx="8219256" cy="407756"/>
          </a:xfrm>
          <a:prstGeom prst="rect">
            <a:avLst/>
          </a:prstGeom>
          <a:noFill/>
        </p:spPr>
        <p:txBody>
          <a:bodyPr wrap="square" lIns="68574" tIns="34289" rIns="68574" bIns="34289" rtlCol="0">
            <a:spAutoFit/>
          </a:bodyPr>
          <a:lstStyle/>
          <a:p>
            <a:pPr marL="0" marR="0" lvl="0" indent="0" algn="l" defTabSz="914288" rtl="0" eaLnBrk="1" fontAlgn="auto" latinLnBrk="0" hangingPunct="1">
              <a:lnSpc>
                <a:spcPct val="100000"/>
              </a:lnSpc>
              <a:spcBef>
                <a:spcPct val="0"/>
              </a:spcBef>
              <a:spcAft>
                <a:spcPts val="0"/>
              </a:spcAft>
              <a:buClrTx/>
              <a:buSzTx/>
              <a:buFontTx/>
              <a:buNone/>
              <a:tabLst/>
              <a:defRPr/>
            </a:pPr>
            <a:r>
              <a:rPr kumimoji="0" lang="zh-CN" altLang="zh-CN" sz="22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cs typeface="+mn-cs"/>
              </a:rPr>
              <a:t>风险提示和法律声明</a:t>
            </a:r>
            <a:endParaRPr kumimoji="0" lang="zh-CN" altLang="en-US" sz="22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0" name="文本框 12"/>
          <p:cNvSpPr txBox="1"/>
          <p:nvPr userDrawn="1"/>
        </p:nvSpPr>
        <p:spPr>
          <a:xfrm>
            <a:off x="466461" y="771555"/>
            <a:ext cx="8382930" cy="207749"/>
          </a:xfrm>
          <a:prstGeom prst="rect">
            <a:avLst/>
          </a:prstGeom>
          <a:noFill/>
        </p:spPr>
        <p:txBody>
          <a:bodyPr wrap="square" lIns="68574" tIns="34289" rIns="68574" bIns="34289" rtlCol="0">
            <a:spAutoFit/>
          </a:bodyPr>
          <a:lstStyle/>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尊敬的投资者：</a:t>
            </a:r>
          </a:p>
        </p:txBody>
      </p:sp>
      <p:sp>
        <p:nvSpPr>
          <p:cNvPr id="14" name="文本框 12"/>
          <p:cNvSpPr txBox="1"/>
          <p:nvPr userDrawn="1"/>
        </p:nvSpPr>
        <p:spPr>
          <a:xfrm>
            <a:off x="466461" y="987576"/>
            <a:ext cx="8382930" cy="3587134"/>
          </a:xfrm>
          <a:prstGeom prst="rect">
            <a:avLst/>
          </a:prstGeom>
          <a:noFill/>
        </p:spPr>
        <p:txBody>
          <a:bodyPr wrap="square" lIns="68574" tIns="34289" rIns="68574" bIns="34289" rtlCol="0">
            <a:spAutoFit/>
          </a:bodyPr>
          <a:lstStyle/>
          <a:p>
            <a:pPr marL="0" marR="0" lvl="0" indent="0" algn="l" defTabSz="914288" rtl="0" eaLnBrk="1" fontAlgn="auto" latinLnBrk="0" hangingPunct="1">
              <a:lnSpc>
                <a:spcPct val="100000"/>
              </a:lnSpc>
              <a:spcBef>
                <a:spcPts val="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首先非常感谢您对嘉实                                              （以下简称本基金）的关注，同时我们也真诚地提醒您在购买本基金前，请仔细阅读以下内容：</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一、证券投资基金（以下简称“基金”）是一种长期投资工具，其主要功能是分散投资，降低投资单一证券所带来的个别风险。基金不同于银行储蓄和债券等能够</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提供固定收益预期的金融工具，投资人购买基金，既可能按其持有份额分享基金投资所产生的收益，也可能承担基金投资所带来的损失。</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二、基金在投资运作过程中可能面临各种风险，既包括市场风险，也包括基金自身的管理风险、技术风险和合规风险等。巨额赎回风险是开放式基金所特有的一种</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风险，即当单个交易日基金的净赎回申请超过基金总份额的百分之十时，投资人将可能无法及时赎回持有的全部基金份额。</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三、基金分为股票基金、混合基金、债券基金、货币市场基金等不同类型，投资人投资不同类型的基金将获得不同的收益预期，也将承担不同程度的风险。一般来</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说，基金的收益预期越高，投资人承担的风险也越大。</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四、投资人应当认真阅读</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基金合同</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招募说明书</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等基金法律文件，了解基金的风险收益特征，并根据自身的投资目的、投资期限、投资经验、资产状况等</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判断基金是否和投资人的风险承受能力相适应。</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五、投资人应当充分了解基金定期定额投资和零存整取等储蓄方式的区别。定期定额投资是引导投资人进行长期投资、平均投资成本的一种简单易行的投资方式。</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但是定期定额投资并不能规避基金投资所固有的风险，不能保证投资人获得收益，也不是替代储蓄的等效理财方式。</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六、本基金由嘉实基金管理有限公司（以下简称基金管理人）依照有关法律法规及约定发起， 并经中国证券监督管理委员会注册。中国证监会对本基金募集的注</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册，并不表明其对本基金的价值和收益做出实质性判断或保证，也不表明投资于本基金没有风险。本基金的</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基金合同</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和</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招募说明书</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在****等指定报刊</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和基金管理人的互联网网站</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www.jsfund.cn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进行了公开披露。</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七、本基金以一元初始面值发售，这不会改变基金的风险收益特征，也不会降低基金的投资风险或提高基金的投资收益。在市场波动等因素的影响下，基金投资仍</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有可能出现亏损或基金净值仍有可能低于初始面值。基金过往业绩不能代表基金未来表现，我国基金的运作时间较短，不能反映股市发展的所有阶段。</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八、基金管理人承诺以诚实信用、勤勉尽责的原则管理和运用基金资产，但不保证本基金一定盈利，也不保证最低收益。基金管理人管理的其他基金的业绩不构成</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对本基金业绩表现的保证。投资人购买货币市场基金并不等于将资金作为存款存放在银行或者存款类金融机构，基金管理人不保证基金一定盈利，也不保证最</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低收益。基金管理人提醒投资人基金投资的“买者自负”原则，在做出投资决策后，基金运营状况与基金净值变化引致的投资风险，由投资人自行负担。</a:t>
            </a: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九、投资人应当通过基金管理人或具有基金代销业务资格的其他机构购买和赎回基金，基金代销机构名单详见本基金</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招募说明书</a:t>
            </a: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以及相关公告。嘉实基金公司</a:t>
            </a:r>
            <a:endPar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endParaRPr>
          </a:p>
          <a:p>
            <a:pPr marL="342857" marR="0" lvl="0" indent="-342857" algn="l" defTabSz="914288"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9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rial" pitchFamily="34" charset="0"/>
              </a:rPr>
              <a:t>诚挚地祝福您投资顺利！</a:t>
            </a:r>
          </a:p>
        </p:txBody>
      </p:sp>
      <p:sp>
        <p:nvSpPr>
          <p:cNvPr id="15" name="文本占位符 8"/>
          <p:cNvSpPr>
            <a:spLocks noGrp="1"/>
          </p:cNvSpPr>
          <p:nvPr>
            <p:ph type="body" sz="quarter" idx="15" hasCustomPrompt="1"/>
          </p:nvPr>
        </p:nvSpPr>
        <p:spPr>
          <a:xfrm>
            <a:off x="1691680" y="987574"/>
            <a:ext cx="1584176" cy="216024"/>
          </a:xfrm>
          <a:prstGeom prst="rect">
            <a:avLst/>
          </a:prstGeom>
        </p:spPr>
        <p:txBody>
          <a:bodyPr lIns="26999" tIns="26999" rIns="26999">
            <a:noAutofit/>
          </a:bodyPr>
          <a:lstStyle>
            <a:lvl1pPr marL="0" marR="0" indent="0" algn="l" defTabSz="914288" rtl="0" eaLnBrk="1" fontAlgn="auto" latinLnBrk="0" hangingPunct="1">
              <a:lnSpc>
                <a:spcPct val="125000"/>
              </a:lnSpc>
              <a:spcBef>
                <a:spcPts val="0"/>
              </a:spcBef>
              <a:spcAft>
                <a:spcPts val="0"/>
              </a:spcAft>
              <a:buClrTx/>
              <a:buSzTx/>
              <a:buFontTx/>
              <a:buNone/>
              <a:tabLst/>
              <a:defRPr sz="900" baseline="0">
                <a:solidFill>
                  <a:srgbClr val="FFFF00"/>
                </a:solidFill>
                <a:latin typeface="微软雅黑" panose="020B0503020204020204" pitchFamily="34" charset="-122"/>
                <a:ea typeface="微软雅黑" panose="020B0503020204020204" pitchFamily="34" charset="-122"/>
              </a:defRPr>
            </a:lvl1pPr>
          </a:lstStyle>
          <a:p>
            <a:pPr marL="0" marR="0" lvl="0" indent="0" algn="l" defTabSz="914288" rtl="0" eaLnBrk="1" fontAlgn="auto" latinLnBrk="0" hangingPunct="1">
              <a:lnSpc>
                <a:spcPct val="125000"/>
              </a:lnSpc>
              <a:spcBef>
                <a:spcPts val="0"/>
              </a:spcBef>
              <a:spcAft>
                <a:spcPts val="0"/>
              </a:spcAft>
              <a:buClrTx/>
              <a:buSzTx/>
              <a:buFontTx/>
              <a:buNone/>
              <a:tabLst/>
              <a:defRPr/>
            </a:pPr>
            <a:r>
              <a:rPr lang="en-US" altLang="zh-CN" dirty="0" smtClean="0"/>
              <a:t>********</a:t>
            </a:r>
            <a:r>
              <a:rPr lang="zh-CN" altLang="en-US" dirty="0" smtClean="0"/>
              <a:t>证券投资基金</a:t>
            </a:r>
            <a:endParaRPr lang="zh-CN" altLang="en-US" dirty="0"/>
          </a:p>
        </p:txBody>
      </p:sp>
    </p:spTree>
    <p:extLst>
      <p:ext uri="{BB962C8B-B14F-4D97-AF65-F5344CB8AC3E}">
        <p14:creationId xmlns:p14="http://schemas.microsoft.com/office/powerpoint/2010/main" val="15087901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6周年">
    <p:spTree>
      <p:nvGrpSpPr>
        <p:cNvPr id="1" name=""/>
        <p:cNvGrpSpPr/>
        <p:nvPr/>
      </p:nvGrpSpPr>
      <p:grpSpPr>
        <a:xfrm>
          <a:off x="0" y="0"/>
          <a:ext cx="0" cy="0"/>
          <a:chOff x="0" y="0"/>
          <a:chExt cx="0" cy="0"/>
        </a:xfrm>
      </p:grpSpPr>
      <p:pic>
        <p:nvPicPr>
          <p:cNvPr id="10" name="Picture 2" descr="C:\Users\lenovo\Desktop\ppt1021\口号图.jpg"/>
          <p:cNvPicPr>
            <a:picLocks noChangeAspect="1" noChangeArrowheads="1"/>
          </p:cNvPicPr>
          <p:nvPr userDrawn="1"/>
        </p:nvPicPr>
        <p:blipFill>
          <a:blip r:embed="rId2" cstate="print"/>
          <a:srcRect/>
          <a:stretch>
            <a:fillRect/>
          </a:stretch>
        </p:blipFill>
        <p:spPr bwMode="auto">
          <a:xfrm>
            <a:off x="0" y="0"/>
            <a:ext cx="9144000" cy="5145088"/>
          </a:xfrm>
          <a:prstGeom prst="rect">
            <a:avLst/>
          </a:prstGeom>
          <a:noFill/>
        </p:spPr>
      </p:pic>
      <p:sp>
        <p:nvSpPr>
          <p:cNvPr id="11" name="文本占位符 2"/>
          <p:cNvSpPr txBox="1">
            <a:spLocks/>
          </p:cNvSpPr>
          <p:nvPr userDrawn="1"/>
        </p:nvSpPr>
        <p:spPr>
          <a:xfrm>
            <a:off x="0" y="2067694"/>
            <a:ext cx="9144000" cy="1512168"/>
          </a:xfrm>
          <a:prstGeom prst="rect">
            <a:avLst/>
          </a:prstGeom>
        </p:spPr>
        <p:txBody>
          <a:bodyPr vert="horz" wrap="none" lIns="91432" tIns="45716" rIns="91432" bIns="45716" rtlCol="0" anchor="ctr">
            <a:noAutofit/>
          </a:bodyPr>
          <a:lstStyle/>
          <a:p>
            <a:pPr marL="0" marR="0" lvl="0" indent="0" algn="ctr" defTabSz="914288" rtl="0" eaLnBrk="1" fontAlgn="auto" latinLnBrk="0" hangingPunct="1">
              <a:lnSpc>
                <a:spcPct val="150000"/>
              </a:lnSpc>
              <a:spcBef>
                <a:spcPts val="0"/>
              </a:spcBef>
              <a:spcAft>
                <a:spcPts val="0"/>
              </a:spcAft>
              <a:buClrTx/>
              <a:buSzTx/>
              <a:buFont typeface="Arial" pitchFamily="34" charset="0"/>
              <a:buNone/>
              <a:tabLst/>
              <a:defRPr/>
            </a:pPr>
            <a:r>
              <a:rPr kumimoji="0" lang="zh-CN" altLang="en-US" sz="66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同行   共赢新未来</a:t>
            </a:r>
            <a:endParaRPr kumimoji="0" lang="zh-CN" altLang="en-US" sz="66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2" name="椭圆 11"/>
          <p:cNvSpPr/>
          <p:nvPr userDrawn="1"/>
        </p:nvSpPr>
        <p:spPr>
          <a:xfrm>
            <a:off x="3203848" y="2859782"/>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algn="ctr"/>
            <a:endParaRPr lang="zh-CN" altLang="en-US" sz="1800" dirty="0"/>
          </a:p>
        </p:txBody>
      </p:sp>
    </p:spTree>
    <p:extLst>
      <p:ext uri="{BB962C8B-B14F-4D97-AF65-F5344CB8AC3E}">
        <p14:creationId xmlns:p14="http://schemas.microsoft.com/office/powerpoint/2010/main" val="49664496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7周年">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D7D0CE8-F499-433A-9C95-B5ABAC3682CC}" type="slidenum">
              <a:rPr lang="zh-CN" altLang="en-US" smtClean="0"/>
              <a:pPr/>
              <a:t>‹#›</a:t>
            </a:fld>
            <a:endParaRPr lang="zh-CN" altLang="en-US"/>
          </a:p>
        </p:txBody>
      </p:sp>
      <p:pic>
        <p:nvPicPr>
          <p:cNvPr id="7" name="Picture 2"/>
          <p:cNvPicPr>
            <a:picLocks noChangeAspect="1" noChangeArrowheads="1"/>
          </p:cNvPicPr>
          <p:nvPr userDrawn="1"/>
        </p:nvPicPr>
        <p:blipFill>
          <a:blip r:embed="rId2" cstate="print"/>
          <a:srcRect/>
          <a:stretch>
            <a:fillRect/>
          </a:stretch>
        </p:blipFill>
        <p:spPr bwMode="auto">
          <a:xfrm>
            <a:off x="-1" y="-1586"/>
            <a:ext cx="9144001" cy="5145087"/>
          </a:xfrm>
          <a:prstGeom prst="rect">
            <a:avLst/>
          </a:prstGeom>
          <a:noFill/>
        </p:spPr>
      </p:pic>
      <p:sp>
        <p:nvSpPr>
          <p:cNvPr id="8" name="文本占位符 2"/>
          <p:cNvSpPr txBox="1">
            <a:spLocks/>
          </p:cNvSpPr>
          <p:nvPr userDrawn="1"/>
        </p:nvSpPr>
        <p:spPr>
          <a:xfrm>
            <a:off x="0" y="2067694"/>
            <a:ext cx="9144000" cy="1512168"/>
          </a:xfrm>
          <a:prstGeom prst="rect">
            <a:avLst/>
          </a:prstGeom>
        </p:spPr>
        <p:txBody>
          <a:bodyPr vert="horz" wrap="none" lIns="91432" tIns="45716" rIns="91432" bIns="45716" rtlCol="0" anchor="ctr">
            <a:noAutofit/>
          </a:bodyPr>
          <a:lstStyle/>
          <a:p>
            <a:pPr marL="0" marR="0" lvl="0" indent="0" algn="ctr" defTabSz="914288" rtl="0" eaLnBrk="1" fontAlgn="auto" latinLnBrk="0" hangingPunct="1">
              <a:lnSpc>
                <a:spcPct val="150000"/>
              </a:lnSpc>
              <a:spcBef>
                <a:spcPts val="0"/>
              </a:spcBef>
              <a:spcAft>
                <a:spcPts val="0"/>
              </a:spcAft>
              <a:buClrTx/>
              <a:buSzTx/>
              <a:buFont typeface="Arial" pitchFamily="34" charset="0"/>
              <a:buNone/>
              <a:tabLst/>
              <a:defRPr/>
            </a:pPr>
            <a:r>
              <a:rPr kumimoji="0" lang="zh-CN" altLang="en-US" sz="66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同行   共赢新未来</a:t>
            </a:r>
            <a:endParaRPr kumimoji="0" lang="zh-CN" altLang="en-US" sz="66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9" name="椭圆 8"/>
          <p:cNvSpPr/>
          <p:nvPr userDrawn="1"/>
        </p:nvSpPr>
        <p:spPr>
          <a:xfrm>
            <a:off x="3203848" y="2859782"/>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algn="ctr"/>
            <a:endParaRPr lang="zh-CN" altLang="en-US" sz="1800" dirty="0"/>
          </a:p>
        </p:txBody>
      </p:sp>
    </p:spTree>
    <p:extLst>
      <p:ext uri="{BB962C8B-B14F-4D97-AF65-F5344CB8AC3E}">
        <p14:creationId xmlns:p14="http://schemas.microsoft.com/office/powerpoint/2010/main" val="206535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矩形 10"/>
          <p:cNvSpPr/>
          <p:nvPr/>
        </p:nvSpPr>
        <p:spPr>
          <a:xfrm>
            <a:off x="0" y="0"/>
            <a:ext cx="9144000" cy="51387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0" y="-27954"/>
            <a:ext cx="9144000" cy="4313582"/>
          </a:xfrm>
          <a:prstGeom prst="rect">
            <a:avLst/>
          </a:prstGeom>
        </p:spPr>
      </p:pic>
      <p:sp>
        <p:nvSpPr>
          <p:cNvPr id="8" name="矩形 7"/>
          <p:cNvSpPr/>
          <p:nvPr/>
        </p:nvSpPr>
        <p:spPr>
          <a:xfrm>
            <a:off x="10236" y="-30708"/>
            <a:ext cx="9144000" cy="4313582"/>
          </a:xfrm>
          <a:prstGeom prst="rect">
            <a:avLst/>
          </a:prstGeom>
          <a:solidFill>
            <a:srgbClr val="BB9C7A">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1120" y="227858"/>
            <a:ext cx="989577" cy="1143743"/>
          </a:xfrm>
          <a:prstGeom prst="rect">
            <a:avLst/>
          </a:prstGeom>
        </p:spPr>
      </p:pic>
      <p:pic>
        <p:nvPicPr>
          <p:cNvPr id="10" name="图片 9"/>
          <p:cNvPicPr>
            <a:picLocks noChangeAspect="1"/>
          </p:cNvPicPr>
          <p:nvPr/>
        </p:nvPicPr>
        <p:blipFill>
          <a:blip r:embed="rId4" cstate="print">
            <a:alphaModFix amt="60000"/>
            <a:extLst>
              <a:ext uri="{28A0092B-C50C-407E-A947-70E740481C1C}">
                <a14:useLocalDpi xmlns:a14="http://schemas.microsoft.com/office/drawing/2010/main" val="0"/>
              </a:ext>
            </a:extLst>
          </a:blip>
          <a:stretch>
            <a:fillRect/>
          </a:stretch>
        </p:blipFill>
        <p:spPr>
          <a:xfrm>
            <a:off x="4305717" y="4444866"/>
            <a:ext cx="534643" cy="534643"/>
          </a:xfrm>
          <a:prstGeom prst="rect">
            <a:avLst/>
          </a:prstGeom>
        </p:spPr>
      </p:pic>
      <p:sp>
        <p:nvSpPr>
          <p:cNvPr id="2" name="标题 1"/>
          <p:cNvSpPr>
            <a:spLocks noGrp="1"/>
          </p:cNvSpPr>
          <p:nvPr>
            <p:ph type="ctrTitle"/>
          </p:nvPr>
        </p:nvSpPr>
        <p:spPr>
          <a:xfrm>
            <a:off x="1132764" y="2641872"/>
            <a:ext cx="6858000" cy="972503"/>
          </a:xfrm>
        </p:spPr>
        <p:txBody>
          <a:bodyPr anchor="ctr" anchorCtr="0"/>
          <a:lstStyle>
            <a:lvl1pPr algn="ctr">
              <a:defRPr sz="5400" b="1">
                <a:solidFill>
                  <a:schemeClr val="bg1"/>
                </a:solidFill>
                <a:latin typeface="华文中宋" panose="02010600040101010101" charset="-122"/>
                <a:ea typeface="华文中宋" panose="02010600040101010101" charset="-122"/>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130651" y="3613250"/>
            <a:ext cx="6858000" cy="652021"/>
          </a:xfrm>
        </p:spPr>
        <p:txBody>
          <a:bodyPr anchor="ctr" anchorCtr="0"/>
          <a:lstStyle>
            <a:lvl1pPr marL="0" indent="0" algn="ctr">
              <a:lnSpc>
                <a:spcPct val="90000"/>
              </a:lnSpc>
              <a:buNone/>
              <a:defRPr sz="2400" b="1">
                <a:solidFill>
                  <a:schemeClr val="bg1"/>
                </a:solidFill>
                <a:latin typeface="华文中宋" panose="02010600040101010101" charset="-122"/>
                <a:ea typeface="华文中宋" panose="02010600040101010101"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dirty="0"/>
          </a:p>
        </p:txBody>
      </p:sp>
    </p:spTree>
  </p:cSld>
  <p:clrMapOvr>
    <a:masterClrMapping/>
  </p:clrMapOvr>
  <p:timing>
    <p:tnLst>
      <p:par>
        <p:cTn id="1" dur="indefinite" restart="never" nodeType="tmRoot"/>
      </p:par>
    </p:tnLst>
  </p:timing>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8周年">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D7D0CE8-F499-433A-9C95-B5ABAC3682CC}" type="slidenum">
              <a:rPr lang="zh-CN" altLang="en-US" smtClean="0"/>
              <a:pPr/>
              <a:t>‹#›</a:t>
            </a:fld>
            <a:endParaRPr lang="zh-CN" altLang="en-US"/>
          </a:p>
        </p:txBody>
      </p:sp>
      <p:pic>
        <p:nvPicPr>
          <p:cNvPr id="7" name="Picture 2"/>
          <p:cNvPicPr>
            <a:picLocks noChangeAspect="1" noChangeArrowheads="1"/>
          </p:cNvPicPr>
          <p:nvPr userDrawn="1"/>
        </p:nvPicPr>
        <p:blipFill>
          <a:blip r:embed="rId2" cstate="print"/>
          <a:srcRect/>
          <a:stretch>
            <a:fillRect/>
          </a:stretch>
        </p:blipFill>
        <p:spPr bwMode="auto">
          <a:xfrm>
            <a:off x="-1" y="-1586"/>
            <a:ext cx="9144001" cy="5145087"/>
          </a:xfrm>
          <a:prstGeom prst="rect">
            <a:avLst/>
          </a:prstGeom>
          <a:noFill/>
        </p:spPr>
      </p:pic>
      <p:sp>
        <p:nvSpPr>
          <p:cNvPr id="8" name="文本占位符 2"/>
          <p:cNvSpPr txBox="1">
            <a:spLocks/>
          </p:cNvSpPr>
          <p:nvPr userDrawn="1"/>
        </p:nvSpPr>
        <p:spPr>
          <a:xfrm>
            <a:off x="0" y="2067694"/>
            <a:ext cx="9144000" cy="1512168"/>
          </a:xfrm>
          <a:prstGeom prst="rect">
            <a:avLst/>
          </a:prstGeom>
        </p:spPr>
        <p:txBody>
          <a:bodyPr vert="horz" wrap="none" lIns="91432" tIns="45716" rIns="91432" bIns="45716" rtlCol="0" anchor="ctr">
            <a:noAutofit/>
          </a:bodyPr>
          <a:lstStyle/>
          <a:p>
            <a:pPr marL="0" marR="0" lvl="0" indent="0" algn="ctr" defTabSz="914288" rtl="0" eaLnBrk="1" fontAlgn="auto" latinLnBrk="0" hangingPunct="1">
              <a:lnSpc>
                <a:spcPct val="150000"/>
              </a:lnSpc>
              <a:spcBef>
                <a:spcPts val="0"/>
              </a:spcBef>
              <a:spcAft>
                <a:spcPts val="0"/>
              </a:spcAft>
              <a:buClrTx/>
              <a:buSzTx/>
              <a:buFont typeface="Arial" pitchFamily="34" charset="0"/>
              <a:buNone/>
              <a:tabLst/>
              <a:defRPr/>
            </a:pPr>
            <a:r>
              <a:rPr kumimoji="0" lang="zh-CN" altLang="en-US" sz="66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同行   共赢新未来</a:t>
            </a:r>
            <a:endParaRPr kumimoji="0" lang="zh-CN" altLang="en-US" sz="66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9" name="椭圆 8"/>
          <p:cNvSpPr/>
          <p:nvPr userDrawn="1"/>
        </p:nvSpPr>
        <p:spPr>
          <a:xfrm>
            <a:off x="3203848" y="2859782"/>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algn="ctr"/>
            <a:endParaRPr lang="zh-CN" altLang="en-US" sz="1800" dirty="0"/>
          </a:p>
        </p:txBody>
      </p:sp>
    </p:spTree>
    <p:extLst>
      <p:ext uri="{BB962C8B-B14F-4D97-AF65-F5344CB8AC3E}">
        <p14:creationId xmlns:p14="http://schemas.microsoft.com/office/powerpoint/2010/main" val="11911373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51" y="841579"/>
            <a:ext cx="6857702" cy="1791476"/>
          </a:xfrm>
          <a:prstGeom prst="rect">
            <a:avLst/>
          </a:prstGeom>
        </p:spPr>
        <p:txBody>
          <a:bodyPr lIns="68573" tIns="34289" rIns="68573" bIns="34289"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151" y="2702093"/>
            <a:ext cx="6857702" cy="1241535"/>
          </a:xfrm>
          <a:prstGeom prst="rect">
            <a:avLst/>
          </a:prstGeom>
        </p:spPr>
        <p:txBody>
          <a:bodyPr lIns="68573" tIns="34289" rIns="68573" bIns="34289"/>
          <a:lstStyle>
            <a:lvl1pPr marL="0" indent="0" algn="ctr">
              <a:buNone/>
              <a:defRPr sz="1800"/>
            </a:lvl1pPr>
            <a:lvl2pPr marL="342788" indent="0" algn="ctr">
              <a:buNone/>
              <a:defRPr sz="1500"/>
            </a:lvl2pPr>
            <a:lvl3pPr marL="685578" indent="0" algn="ctr">
              <a:buNone/>
              <a:defRPr sz="1400"/>
            </a:lvl3pPr>
            <a:lvl4pPr marL="1028367" indent="0" algn="ctr">
              <a:buNone/>
              <a:defRPr sz="1200"/>
            </a:lvl4pPr>
            <a:lvl5pPr marL="1371156" indent="0" algn="ctr">
              <a:buNone/>
              <a:defRPr sz="1200"/>
            </a:lvl5pPr>
            <a:lvl6pPr marL="1713947" indent="0" algn="ctr">
              <a:buNone/>
              <a:defRPr sz="1200"/>
            </a:lvl6pPr>
            <a:lvl7pPr marL="2056733" indent="0" algn="ctr">
              <a:buNone/>
              <a:defRPr sz="1200"/>
            </a:lvl7pPr>
            <a:lvl8pPr marL="2399520" indent="0" algn="ctr">
              <a:buNone/>
              <a:defRPr sz="1200"/>
            </a:lvl8pPr>
            <a:lvl9pPr marL="2742308"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83342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737" y="273781"/>
            <a:ext cx="7886537" cy="993942"/>
          </a:xfrm>
          <a:prstGeom prst="rect">
            <a:avLst/>
          </a:prstGeom>
        </p:spPr>
        <p:txBody>
          <a:bodyPr lIns="68573" tIns="34289" rIns="68573" bIns="34289"/>
          <a:lstStyle/>
          <a:p>
            <a:r>
              <a:rPr lang="zh-CN" altLang="en-US" smtClean="0"/>
              <a:t>单击此处编辑母版标题样式</a:t>
            </a:r>
            <a:endParaRPr lang="zh-CN" altLang="en-US"/>
          </a:p>
        </p:txBody>
      </p:sp>
      <p:sp>
        <p:nvSpPr>
          <p:cNvPr id="3" name="内容占位符 2"/>
          <p:cNvSpPr>
            <a:spLocks noGrp="1"/>
          </p:cNvSpPr>
          <p:nvPr>
            <p:ph idx="1"/>
          </p:nvPr>
        </p:nvSpPr>
        <p:spPr>
          <a:xfrm>
            <a:off x="628737" y="1368903"/>
            <a:ext cx="7886537" cy="3263938"/>
          </a:xfrm>
          <a:prstGeom prst="rect">
            <a:avLst/>
          </a:prstGeom>
        </p:spPr>
        <p:txBody>
          <a:bodyPr lIns="68573" tIns="34289" rIns="68573" bIns="3428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35130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970" y="1282007"/>
            <a:ext cx="7886537" cy="2140248"/>
          </a:xfrm>
          <a:prstGeom prst="rect">
            <a:avLst/>
          </a:prstGeom>
        </p:spPr>
        <p:txBody>
          <a:bodyPr lIns="68573" tIns="34289" rIns="68573" bIns="34289"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970" y="3442496"/>
            <a:ext cx="7886537" cy="1124881"/>
          </a:xfrm>
          <a:prstGeom prst="rect">
            <a:avLst/>
          </a:prstGeom>
        </p:spPr>
        <p:txBody>
          <a:bodyPr lIns="68573" tIns="34289" rIns="68573" bIns="34289"/>
          <a:lstStyle>
            <a:lvl1pPr marL="0" indent="0">
              <a:buNone/>
              <a:defRPr sz="1800">
                <a:solidFill>
                  <a:schemeClr val="tx1">
                    <a:tint val="75000"/>
                  </a:schemeClr>
                </a:solidFill>
              </a:defRPr>
            </a:lvl1pPr>
            <a:lvl2pPr marL="342788" indent="0">
              <a:buNone/>
              <a:defRPr sz="1500">
                <a:solidFill>
                  <a:schemeClr val="tx1">
                    <a:tint val="75000"/>
                  </a:schemeClr>
                </a:solidFill>
              </a:defRPr>
            </a:lvl2pPr>
            <a:lvl3pPr marL="685578" indent="0">
              <a:buNone/>
              <a:defRPr sz="1400">
                <a:solidFill>
                  <a:schemeClr val="tx1">
                    <a:tint val="75000"/>
                  </a:schemeClr>
                </a:solidFill>
              </a:defRPr>
            </a:lvl3pPr>
            <a:lvl4pPr marL="1028367" indent="0">
              <a:buNone/>
              <a:defRPr sz="1200">
                <a:solidFill>
                  <a:schemeClr val="tx1">
                    <a:tint val="75000"/>
                  </a:schemeClr>
                </a:solidFill>
              </a:defRPr>
            </a:lvl4pPr>
            <a:lvl5pPr marL="1371156" indent="0">
              <a:buNone/>
              <a:defRPr sz="1200">
                <a:solidFill>
                  <a:schemeClr val="tx1">
                    <a:tint val="75000"/>
                  </a:schemeClr>
                </a:solidFill>
              </a:defRPr>
            </a:lvl5pPr>
            <a:lvl6pPr marL="1713947" indent="0">
              <a:buNone/>
              <a:defRPr sz="1200">
                <a:solidFill>
                  <a:schemeClr val="tx1">
                    <a:tint val="75000"/>
                  </a:schemeClr>
                </a:solidFill>
              </a:defRPr>
            </a:lvl6pPr>
            <a:lvl7pPr marL="2056733" indent="0">
              <a:buNone/>
              <a:defRPr sz="1200">
                <a:solidFill>
                  <a:schemeClr val="tx1">
                    <a:tint val="75000"/>
                  </a:schemeClr>
                </a:solidFill>
              </a:defRPr>
            </a:lvl7pPr>
            <a:lvl8pPr marL="2399520" indent="0">
              <a:buNone/>
              <a:defRPr sz="1200">
                <a:solidFill>
                  <a:schemeClr val="tx1">
                    <a:tint val="75000"/>
                  </a:schemeClr>
                </a:solidFill>
              </a:defRPr>
            </a:lvl8pPr>
            <a:lvl9pPr marL="2742308"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73489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737" y="273781"/>
            <a:ext cx="7886537" cy="993942"/>
          </a:xfrm>
          <a:prstGeom prst="rect">
            <a:avLst/>
          </a:prstGeom>
        </p:spPr>
        <p:txBody>
          <a:bodyPr lIns="68573" tIns="34289" rIns="68573" bIns="34289"/>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737" y="1368903"/>
            <a:ext cx="3885515" cy="3263938"/>
          </a:xfrm>
          <a:prstGeom prst="rect">
            <a:avLst/>
          </a:prstGeom>
        </p:spPr>
        <p:txBody>
          <a:bodyPr lIns="68573" tIns="34289" rIns="68573" bIns="3428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8563" y="1368903"/>
            <a:ext cx="3886706" cy="3263938"/>
          </a:xfrm>
          <a:prstGeom prst="rect">
            <a:avLst/>
          </a:prstGeom>
        </p:spPr>
        <p:txBody>
          <a:bodyPr lIns="68573" tIns="34289" rIns="68573" bIns="3428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2039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923" y="273781"/>
            <a:ext cx="7886536" cy="993942"/>
          </a:xfrm>
          <a:prstGeom prst="rect">
            <a:avLst/>
          </a:prstGeom>
        </p:spPr>
        <p:txBody>
          <a:bodyPr lIns="68573" tIns="34289" rIns="68573" bIns="34289"/>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923" y="1260586"/>
            <a:ext cx="3868844" cy="617791"/>
          </a:xfrm>
          <a:prstGeom prst="rect">
            <a:avLst/>
          </a:prstGeom>
        </p:spPr>
        <p:txBody>
          <a:bodyPr lIns="68573" tIns="34289" rIns="68573" bIns="34289" anchor="b"/>
          <a:lstStyle>
            <a:lvl1pPr marL="0" indent="0">
              <a:buNone/>
              <a:defRPr sz="1800" b="1"/>
            </a:lvl1pPr>
            <a:lvl2pPr marL="342788" indent="0">
              <a:buNone/>
              <a:defRPr sz="1500" b="1"/>
            </a:lvl2pPr>
            <a:lvl3pPr marL="685578" indent="0">
              <a:buNone/>
              <a:defRPr sz="1400" b="1"/>
            </a:lvl3pPr>
            <a:lvl4pPr marL="1028367" indent="0">
              <a:buNone/>
              <a:defRPr sz="1200" b="1"/>
            </a:lvl4pPr>
            <a:lvl5pPr marL="1371156" indent="0">
              <a:buNone/>
              <a:defRPr sz="1200" b="1"/>
            </a:lvl5pPr>
            <a:lvl6pPr marL="1713947" indent="0">
              <a:buNone/>
              <a:defRPr sz="1200" b="1"/>
            </a:lvl6pPr>
            <a:lvl7pPr marL="2056733" indent="0">
              <a:buNone/>
              <a:defRPr sz="1200" b="1"/>
            </a:lvl7pPr>
            <a:lvl8pPr marL="2399520" indent="0">
              <a:buNone/>
              <a:defRPr sz="1200" b="1"/>
            </a:lvl8pPr>
            <a:lvl9pPr marL="2742308"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923" y="1878373"/>
            <a:ext cx="3868844" cy="2763992"/>
          </a:xfrm>
          <a:prstGeom prst="rect">
            <a:avLst/>
          </a:prstGeom>
        </p:spPr>
        <p:txBody>
          <a:bodyPr lIns="68573" tIns="34289" rIns="68573" bIns="3428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8568" y="1260586"/>
            <a:ext cx="3887897" cy="617791"/>
          </a:xfrm>
          <a:prstGeom prst="rect">
            <a:avLst/>
          </a:prstGeom>
        </p:spPr>
        <p:txBody>
          <a:bodyPr lIns="68573" tIns="34289" rIns="68573" bIns="34289" anchor="b"/>
          <a:lstStyle>
            <a:lvl1pPr marL="0" indent="0">
              <a:buNone/>
              <a:defRPr sz="1800" b="1"/>
            </a:lvl1pPr>
            <a:lvl2pPr marL="342788" indent="0">
              <a:buNone/>
              <a:defRPr sz="1500" b="1"/>
            </a:lvl2pPr>
            <a:lvl3pPr marL="685578" indent="0">
              <a:buNone/>
              <a:defRPr sz="1400" b="1"/>
            </a:lvl3pPr>
            <a:lvl4pPr marL="1028367" indent="0">
              <a:buNone/>
              <a:defRPr sz="1200" b="1"/>
            </a:lvl4pPr>
            <a:lvl5pPr marL="1371156" indent="0">
              <a:buNone/>
              <a:defRPr sz="1200" b="1"/>
            </a:lvl5pPr>
            <a:lvl6pPr marL="1713947" indent="0">
              <a:buNone/>
              <a:defRPr sz="1200" b="1"/>
            </a:lvl6pPr>
            <a:lvl7pPr marL="2056733" indent="0">
              <a:buNone/>
              <a:defRPr sz="1200" b="1"/>
            </a:lvl7pPr>
            <a:lvl8pPr marL="2399520" indent="0">
              <a:buNone/>
              <a:defRPr sz="1200" b="1"/>
            </a:lvl8pPr>
            <a:lvl9pPr marL="2742308"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8568" y="1878373"/>
            <a:ext cx="3887897" cy="2763992"/>
          </a:xfrm>
          <a:prstGeom prst="rect">
            <a:avLst/>
          </a:prstGeom>
        </p:spPr>
        <p:txBody>
          <a:bodyPr lIns="68573" tIns="34289" rIns="68573" bIns="3428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59329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737" y="273781"/>
            <a:ext cx="7886537" cy="993942"/>
          </a:xfrm>
          <a:prstGeom prst="rect">
            <a:avLst/>
          </a:prstGeom>
        </p:spPr>
        <p:txBody>
          <a:bodyPr lIns="68573" tIns="34289" rIns="68573" bIns="34289"/>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82770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79565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25" y="342822"/>
            <a:ext cx="2949562" cy="1199873"/>
          </a:xfrm>
          <a:prstGeom prst="rect">
            <a:avLst/>
          </a:prstGeom>
        </p:spPr>
        <p:txBody>
          <a:bodyPr lIns="68573" tIns="34289" rIns="68573" bIns="34289"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903" y="740398"/>
            <a:ext cx="4628561" cy="3655563"/>
          </a:xfrm>
          <a:prstGeom prst="rect">
            <a:avLst/>
          </a:prstGeom>
        </p:spPr>
        <p:txBody>
          <a:bodyPr lIns="68573" tIns="34289" rIns="6857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925" y="1542695"/>
            <a:ext cx="2949562" cy="2859219"/>
          </a:xfrm>
          <a:prstGeom prst="rect">
            <a:avLst/>
          </a:prstGeom>
        </p:spPr>
        <p:txBody>
          <a:bodyPr lIns="68573" tIns="34289" rIns="68573" bIns="34289"/>
          <a:lstStyle>
            <a:lvl1pPr marL="0" indent="0">
              <a:buNone/>
              <a:defRPr sz="1200"/>
            </a:lvl1pPr>
            <a:lvl2pPr marL="342788" indent="0">
              <a:buNone/>
              <a:defRPr sz="1100"/>
            </a:lvl2pPr>
            <a:lvl3pPr marL="685578" indent="0">
              <a:buNone/>
              <a:defRPr sz="900"/>
            </a:lvl3pPr>
            <a:lvl4pPr marL="1028367" indent="0">
              <a:buNone/>
              <a:defRPr sz="800"/>
            </a:lvl4pPr>
            <a:lvl5pPr marL="1371156" indent="0">
              <a:buNone/>
              <a:defRPr sz="800"/>
            </a:lvl5pPr>
            <a:lvl6pPr marL="1713947" indent="0">
              <a:buNone/>
              <a:defRPr sz="800"/>
            </a:lvl6pPr>
            <a:lvl7pPr marL="2056733" indent="0">
              <a:buNone/>
              <a:defRPr sz="800"/>
            </a:lvl7pPr>
            <a:lvl8pPr marL="2399520" indent="0">
              <a:buNone/>
              <a:defRPr sz="800"/>
            </a:lvl8pPr>
            <a:lvl9pPr marL="2742308"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3146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25" y="342822"/>
            <a:ext cx="2949562" cy="1199873"/>
          </a:xfrm>
          <a:prstGeom prst="rect">
            <a:avLst/>
          </a:prstGeom>
        </p:spPr>
        <p:txBody>
          <a:bodyPr lIns="68573" tIns="34289" rIns="68573" bIns="34289"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903" y="740398"/>
            <a:ext cx="4628561" cy="3655563"/>
          </a:xfrm>
          <a:prstGeom prst="rect">
            <a:avLst/>
          </a:prstGeom>
        </p:spPr>
        <p:txBody>
          <a:bodyPr lIns="68573" tIns="34289" rIns="68573" bIns="34289"/>
          <a:lstStyle>
            <a:lvl1pPr marL="0" indent="0">
              <a:buNone/>
              <a:defRPr sz="2400"/>
            </a:lvl1pPr>
            <a:lvl2pPr marL="342788" indent="0">
              <a:buNone/>
              <a:defRPr sz="2100"/>
            </a:lvl2pPr>
            <a:lvl3pPr marL="685578" indent="0">
              <a:buNone/>
              <a:defRPr sz="1800"/>
            </a:lvl3pPr>
            <a:lvl4pPr marL="1028367" indent="0">
              <a:buNone/>
              <a:defRPr sz="1500"/>
            </a:lvl4pPr>
            <a:lvl5pPr marL="1371156" indent="0">
              <a:buNone/>
              <a:defRPr sz="1500"/>
            </a:lvl5pPr>
            <a:lvl6pPr marL="1713947" indent="0">
              <a:buNone/>
              <a:defRPr sz="1500"/>
            </a:lvl6pPr>
            <a:lvl7pPr marL="2056733" indent="0">
              <a:buNone/>
              <a:defRPr sz="1500"/>
            </a:lvl7pPr>
            <a:lvl8pPr marL="2399520" indent="0">
              <a:buNone/>
              <a:defRPr sz="1500"/>
            </a:lvl8pPr>
            <a:lvl9pPr marL="2742308"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925" y="1542695"/>
            <a:ext cx="2949562" cy="2859219"/>
          </a:xfrm>
          <a:prstGeom prst="rect">
            <a:avLst/>
          </a:prstGeom>
        </p:spPr>
        <p:txBody>
          <a:bodyPr lIns="68573" tIns="34289" rIns="68573" bIns="34289"/>
          <a:lstStyle>
            <a:lvl1pPr marL="0" indent="0">
              <a:buNone/>
              <a:defRPr sz="1200"/>
            </a:lvl1pPr>
            <a:lvl2pPr marL="342788" indent="0">
              <a:buNone/>
              <a:defRPr sz="1100"/>
            </a:lvl2pPr>
            <a:lvl3pPr marL="685578" indent="0">
              <a:buNone/>
              <a:defRPr sz="900"/>
            </a:lvl3pPr>
            <a:lvl4pPr marL="1028367" indent="0">
              <a:buNone/>
              <a:defRPr sz="800"/>
            </a:lvl4pPr>
            <a:lvl5pPr marL="1371156" indent="0">
              <a:buNone/>
              <a:defRPr sz="800"/>
            </a:lvl5pPr>
            <a:lvl6pPr marL="1713947" indent="0">
              <a:buNone/>
              <a:defRPr sz="800"/>
            </a:lvl6pPr>
            <a:lvl7pPr marL="2056733" indent="0">
              <a:buNone/>
              <a:defRPr sz="800"/>
            </a:lvl7pPr>
            <a:lvl8pPr marL="2399520" indent="0">
              <a:buNone/>
              <a:defRPr sz="800"/>
            </a:lvl8pPr>
            <a:lvl9pPr marL="2742308"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751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4" name="日期占位符 3"/>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timing>
    <p:tnLst>
      <p:par>
        <p:cTn id="1" dur="indefinite" restart="never" nodeType="tmRoot"/>
      </p:par>
    </p:tnLst>
  </p:timing>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737" y="273781"/>
            <a:ext cx="7886537" cy="993942"/>
          </a:xfrm>
          <a:prstGeom prst="rect">
            <a:avLst/>
          </a:prstGeom>
        </p:spPr>
        <p:txBody>
          <a:bodyPr lIns="68573" tIns="34289" rIns="68573" bIns="34289"/>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737" y="1368903"/>
            <a:ext cx="7886537" cy="3263938"/>
          </a:xfrm>
          <a:prstGeom prst="rect">
            <a:avLst/>
          </a:prstGeom>
        </p:spPr>
        <p:txBody>
          <a:bodyPr vert="eaVert" lIns="68573" tIns="34289" rIns="68573" bIns="3428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33160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4533" y="273783"/>
            <a:ext cx="1970741" cy="4359059"/>
          </a:xfrm>
          <a:prstGeom prst="rect">
            <a:avLst/>
          </a:prstGeom>
        </p:spPr>
        <p:txBody>
          <a:bodyPr vert="eaVert" lIns="68573" tIns="34289" rIns="68573" bIns="34289"/>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732" y="273783"/>
            <a:ext cx="5801480" cy="4359059"/>
          </a:xfrm>
          <a:prstGeom prst="rect">
            <a:avLst/>
          </a:prstGeom>
        </p:spPr>
        <p:txBody>
          <a:bodyPr vert="eaVert" lIns="68573" tIns="34289" rIns="68573" bIns="3428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734" y="4767350"/>
            <a:ext cx="2057668" cy="273780"/>
          </a:xfrm>
          <a:prstGeom prst="rect">
            <a:avLst/>
          </a:prstGeom>
        </p:spPr>
        <p:txBody>
          <a:bodyPr lIns="68573" tIns="34289" rIns="68573" bIns="34289"/>
          <a:lstStyle>
            <a:lvl1pPr defTabSz="816026">
              <a:defRPr/>
            </a:lvl1pPr>
          </a:lstStyle>
          <a:p>
            <a:fld id="{5FFC33B4-BF2F-4181-97DB-80B5757DF2FE}" type="datetimeFigureOut">
              <a:rPr lang="zh-CN" altLang="en-US" sz="1600" smtClean="0">
                <a:solidFill>
                  <a:prstClr val="black"/>
                </a:solidFill>
              </a:rPr>
              <a:pPr/>
              <a:t>2018/4/24</a:t>
            </a:fld>
            <a:endParaRPr lang="zh-CN" altLang="en-US" sz="1600" dirty="0">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FEB8946-22EC-4CAE-B8EC-757C618FBB6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547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623887" y="3442102"/>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34228A9-71C1-4CAC-91CB-6F4CB3A1723E}" type="datetimeFigureOut">
              <a:rPr lang="zh-CN" altLang="en-US" smtClean="0"/>
              <a:pPr/>
              <a:t>2018/4/24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20F8AA1-AED8-440B-89F7-EE657DDBEAD2}" type="slidenum">
              <a:rPr lang="zh-CN" altLang="en-US" smtClean="0"/>
              <a:pPr/>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6" Type="http://schemas.microsoft.com/office/2007/relationships/hdphoto" Target="../media/hdphoto1.wdp"/><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29.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2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image" Target="../media/image33.png"/><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image" Target="../media/image32.png"/><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image" Target="../media/image31.jpeg"/><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31.jpe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32.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3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35.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31.jpe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6.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49.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custDataLst>
              <p:tags r:id="rId8"/>
            </p:custDataLst>
          </p:nvPr>
        </p:nvSpPr>
        <p:spPr bwMode="auto">
          <a:xfrm>
            <a:off x="468985" y="195264"/>
            <a:ext cx="822983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8" name="Rectangle 3"/>
          <p:cNvSpPr>
            <a:spLocks noGrp="1" noChangeArrowheads="1"/>
          </p:cNvSpPr>
          <p:nvPr>
            <p:ph type="body" idx="1"/>
            <p:custDataLst>
              <p:tags r:id="rId9"/>
            </p:custDataLst>
          </p:nvPr>
        </p:nvSpPr>
        <p:spPr bwMode="auto">
          <a:xfrm>
            <a:off x="468985" y="844154"/>
            <a:ext cx="8229838"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2" name="Rectangle 4"/>
          <p:cNvSpPr>
            <a:spLocks noGrp="1" noChangeArrowheads="1"/>
          </p:cNvSpPr>
          <p:nvPr>
            <p:ph type="dt" sz="half" idx="2"/>
          </p:nvPr>
        </p:nvSpPr>
        <p:spPr bwMode="auto">
          <a:xfrm>
            <a:off x="457082" y="4772979"/>
            <a:ext cx="213423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1400" baseline="0" smtClean="0">
                <a:solidFill>
                  <a:schemeClr val="bg1"/>
                </a:solidFill>
                <a:latin typeface="Arial" panose="020B0604020202020204" pitchFamily="34" charset="0"/>
                <a:ea typeface="黑体" panose="02010609060101010101" pitchFamily="49" charset="-122"/>
              </a:defRPr>
            </a:lvl1pPr>
          </a:lstStyle>
          <a:p>
            <a:fld id="{FAB2A26D-329B-4BC4-96B4-9E4B4D1D98F6}" type="datetimeFigureOut">
              <a:rPr lang="zh-CN" altLang="en-US" smtClean="0"/>
              <a:pPr/>
              <a:t>2018/4/24</a:t>
            </a:fld>
            <a:endParaRPr lang="zh-CN" altLang="en-US"/>
          </a:p>
        </p:txBody>
      </p:sp>
      <p:sp>
        <p:nvSpPr>
          <p:cNvPr id="1029" name="Rectangle 5"/>
          <p:cNvSpPr>
            <a:spLocks noGrp="1" noChangeArrowheads="1"/>
          </p:cNvSpPr>
          <p:nvPr>
            <p:ph type="ftr" sz="quarter" idx="3"/>
          </p:nvPr>
        </p:nvSpPr>
        <p:spPr bwMode="auto">
          <a:xfrm>
            <a:off x="3124578" y="4772979"/>
            <a:ext cx="2894846"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1" hangingPunct="1">
              <a:defRPr sz="1800" baseline="0" smtClean="0">
                <a:solidFill>
                  <a:schemeClr val="bg1"/>
                </a:solidFill>
                <a:latin typeface="Arial" panose="020B0604020202020204" pitchFamily="34" charset="0"/>
                <a:ea typeface="黑体" panose="02010609060101010101" pitchFamily="49" charset="-122"/>
              </a:defRPr>
            </a:lvl1pPr>
          </a:lstStyle>
          <a:p>
            <a:endParaRPr lang="zh-CN" altLang="en-US"/>
          </a:p>
        </p:txBody>
      </p:sp>
      <p:sp>
        <p:nvSpPr>
          <p:cNvPr id="1030" name="Rectangle 6"/>
          <p:cNvSpPr>
            <a:spLocks noGrp="1" noChangeArrowheads="1"/>
          </p:cNvSpPr>
          <p:nvPr>
            <p:ph type="sldNum" sz="quarter" idx="4"/>
          </p:nvPr>
        </p:nvSpPr>
        <p:spPr bwMode="auto">
          <a:xfrm>
            <a:off x="6552686" y="4772979"/>
            <a:ext cx="2134234"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r" eaLnBrk="1" hangingPunct="1">
              <a:defRPr sz="1400" baseline="0" smtClean="0">
                <a:solidFill>
                  <a:schemeClr val="bg1"/>
                </a:solidFill>
                <a:latin typeface="Arial" panose="020B0604020202020204" pitchFamily="34" charset="0"/>
                <a:ea typeface="黑体" panose="02010609060101010101" pitchFamily="49" charset="-122"/>
              </a:defRPr>
            </a:lvl1pPr>
          </a:lstStyle>
          <a:p>
            <a:fld id="{F1B1CBFB-8D41-476D-91F5-0E5E9818C9CC}" type="slidenum">
              <a:rPr lang="zh-CN" altLang="en-US" smtClean="0"/>
              <a:pPr/>
              <a:t>‹#›</a:t>
            </a:fld>
            <a:endParaRPr lang="zh-CN" altLang="en-US"/>
          </a:p>
        </p:txBody>
      </p:sp>
      <p:sp>
        <p:nvSpPr>
          <p:cNvPr id="1032" name="直接连接符 10"/>
          <p:cNvSpPr>
            <a:spLocks noChangeShapeType="1"/>
          </p:cNvSpPr>
          <p:nvPr/>
        </p:nvSpPr>
        <p:spPr bwMode="auto">
          <a:xfrm flipH="1">
            <a:off x="160694" y="631868"/>
            <a:ext cx="2322304"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lstStyle/>
          <a:p>
            <a:endParaRPr lang="zh-CN" altLang="en-US" sz="1800" baseline="0">
              <a:latin typeface="Arial" panose="020B0604020202020204" pitchFamily="34" charset="0"/>
              <a:ea typeface="黑体" panose="02010609060101010101" pitchFamily="49" charset="-122"/>
            </a:endParaRPr>
          </a:p>
        </p:txBody>
      </p:sp>
      <p:sp>
        <p:nvSpPr>
          <p:cNvPr id="1033" name="Rectangle 7"/>
          <p:cNvSpPr>
            <a:spLocks noChangeArrowheads="1"/>
          </p:cNvSpPr>
          <p:nvPr/>
        </p:nvSpPr>
        <p:spPr bwMode="auto">
          <a:xfrm>
            <a:off x="1" y="603294"/>
            <a:ext cx="161883" cy="5357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80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pic>
        <p:nvPicPr>
          <p:cNvPr id="10" name="图片 9"/>
          <p:cNvPicPr>
            <a:picLocks noChangeAspect="1"/>
          </p:cNvPicPr>
          <p:nvPr/>
        </p:nvPicPr>
        <p:blipFill rotWithShape="1">
          <a:blip r:embed="rId11" cstate="print">
            <a:extLst>
              <a:ext uri="{28A0092B-C50C-407E-A947-70E740481C1C}">
                <a14:useLocalDpi xmlns:a14="http://schemas.microsoft.com/office/drawing/2010/main" val="0"/>
              </a:ext>
            </a:extLst>
          </a:blip>
          <a:srcRect l="9457" t="10284" r="6608" b="40575"/>
          <a:stretch/>
        </p:blipFill>
        <p:spPr>
          <a:xfrm>
            <a:off x="7619802" y="94021"/>
            <a:ext cx="1445714" cy="441272"/>
          </a:xfrm>
          <a:prstGeom prst="rect">
            <a:avLst/>
          </a:prstGeom>
        </p:spPr>
      </p:pic>
      <p:pic>
        <p:nvPicPr>
          <p:cNvPr id="11" name="图片 1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5947779" y="136746"/>
            <a:ext cx="3193000" cy="578043"/>
          </a:xfrm>
          <a:prstGeom prst="rect">
            <a:avLst/>
          </a:prstGeom>
        </p:spPr>
      </p:pic>
    </p:spTree>
    <p:extLst>
      <p:ext uri="{BB962C8B-B14F-4D97-AF65-F5344CB8AC3E}">
        <p14:creationId xmlns:p14="http://schemas.microsoft.com/office/powerpoint/2010/main" val="53650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476"/>
            <a:ext cx="9144000" cy="852488"/>
          </a:xfrm>
          <a:prstGeom prst="rect">
            <a:avLst/>
          </a:prstGeom>
          <a:gradFill flip="none" rotWithShape="1">
            <a:gsLst>
              <a:gs pos="5000">
                <a:srgbClr val="A07147"/>
              </a:gs>
              <a:gs pos="100000">
                <a:srgbClr val="D7C69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占位符 1"/>
          <p:cNvSpPr>
            <a:spLocks noGrp="1"/>
          </p:cNvSpPr>
          <p:nvPr>
            <p:ph type="title"/>
          </p:nvPr>
        </p:nvSpPr>
        <p:spPr>
          <a:xfrm>
            <a:off x="311468" y="-476"/>
            <a:ext cx="7886700" cy="853916"/>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628650" y="988221"/>
            <a:ext cx="7886700" cy="3644741"/>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latin typeface="仿宋" panose="02010609060101010101" pitchFamily="49" charset="-122"/>
                <a:ea typeface="仿宋" panose="02010609060101010101" pitchFamily="49" charset="-122"/>
              </a:defRPr>
            </a:lvl1pPr>
          </a:lstStyle>
          <a:p>
            <a:fld id="{134228A9-71C1-4CAC-91CB-6F4CB3A1723E}" type="datetimeFigureOut">
              <a:rPr lang="zh-CN" altLang="en-US" smtClean="0"/>
              <a:pPr/>
              <a:t>2018/4/24</a:t>
            </a:fld>
            <a:endParaRPr lang="zh-CN" altLang="en-US"/>
          </a:p>
        </p:txBody>
      </p:sp>
      <p:sp>
        <p:nvSpPr>
          <p:cNvPr id="5" name="页脚占位符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latin typeface="仿宋" panose="02010609060101010101" pitchFamily="49" charset="-122"/>
                <a:ea typeface="仿宋" panose="02010609060101010101" pitchFamily="49" charset="-122"/>
              </a:defRPr>
            </a:lvl1pPr>
          </a:lstStyle>
          <a:p>
            <a:endParaRPr kumimoji="1" lang="zh-CN" altLang="en-US"/>
          </a:p>
        </p:txBody>
      </p:sp>
      <p:sp>
        <p:nvSpPr>
          <p:cNvPr id="6" name="幻灯片编号占位符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latin typeface="仿宋" panose="02010609060101010101" pitchFamily="49" charset="-122"/>
                <a:ea typeface="仿宋" panose="02010609060101010101" pitchFamily="49" charset="-122"/>
              </a:defRPr>
            </a:lvl1pPr>
          </a:lstStyle>
          <a:p>
            <a:fld id="{520F8AA1-AED8-440B-89F7-EE657DDBEAD2}" type="slidenum">
              <a:rPr lang="zh-CN" altLang="en-US" smtClean="0"/>
              <a:pPr/>
              <a:t>‹#›</a:t>
            </a:fld>
            <a:endParaRPr lang="zh-CN" altLang="en-US"/>
          </a:p>
        </p:txBody>
      </p:sp>
      <p:pic>
        <p:nvPicPr>
          <p:cNvPr id="10" name="图片 9"/>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5947779" y="136746"/>
            <a:ext cx="3193000" cy="578043"/>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b="1" kern="1200">
          <a:solidFill>
            <a:schemeClr val="bg1"/>
          </a:solidFill>
          <a:latin typeface="仿宋" panose="02010609060101010101" pitchFamily="49" charset="-122"/>
          <a:ea typeface="仿宋" panose="02010609060101010101" pitchFamily="49" charset="-122"/>
          <a:cs typeface="+mj-cs"/>
        </a:defRPr>
      </a:lvl1pPr>
    </p:titleStyle>
    <p:bodyStyle>
      <a:lvl1pPr marL="228600" indent="-228600" algn="l" defTabSz="914400" rtl="0" eaLnBrk="1" latinLnBrk="0" hangingPunct="1">
        <a:lnSpc>
          <a:spcPct val="100000"/>
        </a:lnSpc>
        <a:spcBef>
          <a:spcPts val="1000"/>
        </a:spcBef>
        <a:buFont typeface="Arial" panose="020B0604020202020204"/>
        <a:buChar char="•"/>
        <a:defRPr sz="2800" kern="1200">
          <a:solidFill>
            <a:schemeClr val="tx1"/>
          </a:solidFill>
          <a:latin typeface="仿宋" panose="02010609060101010101" pitchFamily="49" charset="-122"/>
          <a:ea typeface="仿宋" panose="02010609060101010101" pitchFamily="49" charset="-122"/>
          <a:cs typeface="+mn-cs"/>
        </a:defRPr>
      </a:lvl1pPr>
      <a:lvl2pPr marL="685800" indent="-228600" algn="l" defTabSz="914400" rtl="0" eaLnBrk="1" latinLnBrk="0" hangingPunct="1">
        <a:lnSpc>
          <a:spcPct val="100000"/>
        </a:lnSpc>
        <a:spcBef>
          <a:spcPts val="500"/>
        </a:spcBef>
        <a:buFont typeface="Arial" panose="020B0604020202020204"/>
        <a:buChar char="•"/>
        <a:defRPr sz="24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lnSpc>
          <a:spcPct val="100000"/>
        </a:lnSpc>
        <a:spcBef>
          <a:spcPts val="500"/>
        </a:spcBef>
        <a:buFont typeface="Arial" panose="020B0604020202020204"/>
        <a:buChar char="•"/>
        <a:defRPr sz="20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lnSpc>
          <a:spcPct val="100000"/>
        </a:lnSpc>
        <a:spcBef>
          <a:spcPts val="500"/>
        </a:spcBef>
        <a:buFont typeface="Arial" panose="020B0604020202020204"/>
        <a:buChar char="•"/>
        <a:defRPr sz="18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lnSpc>
          <a:spcPct val="100000"/>
        </a:lnSpc>
        <a:spcBef>
          <a:spcPts val="500"/>
        </a:spcBef>
        <a:buFont typeface="Arial" panose="020B0604020202020204"/>
        <a:buChar char="•"/>
        <a:defRPr sz="18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 descr="C:\Users\iamisis\Desktop\00.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91667"/>
          <a:stretch/>
        </p:blipFill>
        <p:spPr bwMode="auto">
          <a:xfrm>
            <a:off x="0" y="4714875"/>
            <a:ext cx="9144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直接连接符 10"/>
          <p:cNvSpPr>
            <a:spLocks noChangeShapeType="1"/>
          </p:cNvSpPr>
          <p:nvPr/>
        </p:nvSpPr>
        <p:spPr bwMode="auto">
          <a:xfrm flipH="1">
            <a:off x="160694" y="631868"/>
            <a:ext cx="2322304"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sz="1400" baseline="0">
              <a:latin typeface="Arial" panose="020B0604020202020204" pitchFamily="34" charset="0"/>
              <a:ea typeface="黑体" panose="02010609060101010101" pitchFamily="49" charset="-122"/>
            </a:endParaRPr>
          </a:p>
        </p:txBody>
      </p:sp>
      <p:sp>
        <p:nvSpPr>
          <p:cNvPr id="23" name="Rectangle 7"/>
          <p:cNvSpPr>
            <a:spLocks noChangeArrowheads="1"/>
          </p:cNvSpPr>
          <p:nvPr/>
        </p:nvSpPr>
        <p:spPr bwMode="auto">
          <a:xfrm>
            <a:off x="1" y="603294"/>
            <a:ext cx="161883" cy="5357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pic>
        <p:nvPicPr>
          <p:cNvPr id="24" name="图片 23"/>
          <p:cNvPicPr>
            <a:picLocks noChangeAspect="1"/>
          </p:cNvPicPr>
          <p:nvPr/>
        </p:nvPicPr>
        <p:blipFill rotWithShape="1">
          <a:blip r:embed="rId14" cstate="print">
            <a:extLst>
              <a:ext uri="{28A0092B-C50C-407E-A947-70E740481C1C}">
                <a14:useLocalDpi xmlns:a14="http://schemas.microsoft.com/office/drawing/2010/main" val="0"/>
              </a:ext>
            </a:extLst>
          </a:blip>
          <a:srcRect t="6668" r="4538"/>
          <a:stretch/>
        </p:blipFill>
        <p:spPr>
          <a:xfrm>
            <a:off x="7541106" y="0"/>
            <a:ext cx="1602894" cy="565193"/>
          </a:xfrm>
          <a:prstGeom prst="rect">
            <a:avLst/>
          </a:prstGeom>
        </p:spPr>
      </p:pic>
      <p:pic>
        <p:nvPicPr>
          <p:cNvPr id="25" name="图片 24"/>
          <p:cNvPicPr>
            <a:picLocks noChangeAspect="1"/>
          </p:cNvPicPr>
          <p:nvPr/>
        </p:nvPicPr>
        <p:blipFill>
          <a:blip r:embed="rId15" cstate="print">
            <a:extLst>
              <a:ext uri="{BEBA8EAE-BF5A-486C-A8C5-ECC9F3942E4B}">
                <a14:imgProps xmlns:a14="http://schemas.microsoft.com/office/drawing/2010/main">
                  <a14:imgLayer r:embed="rId16">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646309" y="1397852"/>
            <a:ext cx="6507091" cy="2346819"/>
          </a:xfrm>
          <a:prstGeom prst="rect">
            <a:avLst/>
          </a:prstGeom>
        </p:spPr>
      </p:pic>
      <p:sp>
        <p:nvSpPr>
          <p:cNvPr id="2" name="标题占位符 1"/>
          <p:cNvSpPr>
            <a:spLocks noGrp="1"/>
          </p:cNvSpPr>
          <p:nvPr>
            <p:ph type="title"/>
          </p:nvPr>
        </p:nvSpPr>
        <p:spPr>
          <a:xfrm>
            <a:off x="485775" y="38099"/>
            <a:ext cx="7581900" cy="590197"/>
          </a:xfrm>
          <a:prstGeom prst="rect">
            <a:avLst/>
          </a:prstGeom>
        </p:spPr>
        <p:txBody>
          <a:bodyPr vert="horz" lIns="68580" tIns="34290" rIns="68580" bIns="3429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85775" y="790576"/>
            <a:ext cx="8105775" cy="3842147"/>
          </a:xfrm>
          <a:prstGeom prst="rect">
            <a:avLst/>
          </a:prstGeom>
        </p:spPr>
        <p:txBody>
          <a:bodyPr vert="horz" lIns="68580" tIns="34290" rIns="68580" bIns="3429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1100">
                <a:solidFill>
                  <a:schemeClr val="bg1"/>
                </a:solidFill>
              </a:defRPr>
            </a:lvl1pPr>
          </a:lstStyle>
          <a:p>
            <a:fld id="{FAB2A26D-329B-4BC4-96B4-9E4B4D1D98F6}" type="datetimeFigureOut">
              <a:rPr lang="zh-CN" altLang="en-US" smtClean="0"/>
              <a:pPr/>
              <a:t>2018/4/24</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1100">
                <a:solidFill>
                  <a:schemeClr val="bg1"/>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1100">
                <a:solidFill>
                  <a:schemeClr val="bg1"/>
                </a:solidFill>
              </a:defRPr>
            </a:lvl1pPr>
          </a:lstStyle>
          <a:p>
            <a:fld id="{F1B1CBFB-8D41-476D-91F5-0E5E9818C9CC}" type="slidenum">
              <a:rPr lang="zh-CN" altLang="en-US" smtClean="0"/>
              <a:pPr/>
              <a:t>‹#›</a:t>
            </a:fld>
            <a:endParaRPr lang="zh-CN" altLang="en-US"/>
          </a:p>
        </p:txBody>
      </p:sp>
    </p:spTree>
    <p:extLst>
      <p:ext uri="{BB962C8B-B14F-4D97-AF65-F5344CB8AC3E}">
        <p14:creationId xmlns:p14="http://schemas.microsoft.com/office/powerpoint/2010/main" val="354049987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27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3" cstate="print"/>
          <a:srcRect/>
          <a:stretch>
            <a:fillRect/>
          </a:stretch>
        </p:blipFill>
        <p:spPr bwMode="auto">
          <a:xfrm>
            <a:off x="0" y="0"/>
            <a:ext cx="9144000" cy="5145088"/>
          </a:xfrm>
          <a:prstGeom prst="rect">
            <a:avLst/>
          </a:prstGeom>
          <a:noFill/>
        </p:spPr>
      </p:pic>
      <p:pic>
        <p:nvPicPr>
          <p:cNvPr id="10" name="Picture 5" descr="C:\Users\lenovo\Desktop\ppt1021\ppt-1 -微软雅黑-14.png"/>
          <p:cNvPicPr>
            <a:picLocks noChangeAspect="1" noChangeArrowheads="1"/>
          </p:cNvPicPr>
          <p:nvPr/>
        </p:nvPicPr>
        <p:blipFill>
          <a:blip r:embed="rId24" cstate="print"/>
          <a:srcRect/>
          <a:stretch>
            <a:fillRect/>
          </a:stretch>
        </p:blipFill>
        <p:spPr bwMode="auto">
          <a:xfrm>
            <a:off x="-86072" y="333400"/>
            <a:ext cx="6818313" cy="438150"/>
          </a:xfrm>
          <a:prstGeom prst="rect">
            <a:avLst/>
          </a:prstGeom>
          <a:noFill/>
        </p:spPr>
      </p:pic>
      <p:sp>
        <p:nvSpPr>
          <p:cNvPr id="2" name="标题占位符 1"/>
          <p:cNvSpPr>
            <a:spLocks noGrp="1"/>
          </p:cNvSpPr>
          <p:nvPr>
            <p:ph type="title"/>
          </p:nvPr>
        </p:nvSpPr>
        <p:spPr>
          <a:xfrm>
            <a:off x="457201" y="38919"/>
            <a:ext cx="7610475" cy="546101"/>
          </a:xfrm>
          <a:prstGeom prst="rect">
            <a:avLst/>
          </a:prstGeom>
        </p:spPr>
        <p:txBody>
          <a:bodyPr vert="horz" lIns="68579" tIns="34289" rIns="68579" bIns="34289"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879500"/>
            <a:ext cx="8229600" cy="3714726"/>
          </a:xfrm>
          <a:prstGeom prst="rect">
            <a:avLst/>
          </a:prstGeom>
        </p:spPr>
        <p:txBody>
          <a:bodyPr vert="horz" lIns="68579" tIns="34289" rIns="68579" bIns="34289"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5"/>
            <a:ext cx="2133600" cy="274637"/>
          </a:xfrm>
          <a:prstGeom prst="rect">
            <a:avLst/>
          </a:prstGeom>
        </p:spPr>
        <p:txBody>
          <a:bodyPr vert="horz" lIns="68579" tIns="34289" rIns="68579" bIns="34289" rtlCol="0" anchor="ctr"/>
          <a:lstStyle>
            <a:lvl1pPr algn="l">
              <a:defRPr sz="1200">
                <a:solidFill>
                  <a:schemeClr val="tx1">
                    <a:tint val="75000"/>
                  </a:schemeClr>
                </a:solidFill>
              </a:defRPr>
            </a:lvl1pPr>
          </a:lstStyle>
          <a:p>
            <a:fld id="{217B11B8-1FC0-4738-9005-C75C474ADE85}" type="datetimeFigureOut">
              <a:rPr lang="zh-CN" altLang="en-US" smtClean="0"/>
              <a:pPr/>
              <a:t>2018/4/24</a:t>
            </a:fld>
            <a:endParaRPr lang="zh-CN" altLang="en-US"/>
          </a:p>
        </p:txBody>
      </p:sp>
      <p:sp>
        <p:nvSpPr>
          <p:cNvPr id="5" name="页脚占位符 4"/>
          <p:cNvSpPr>
            <a:spLocks noGrp="1"/>
          </p:cNvSpPr>
          <p:nvPr>
            <p:ph type="ftr" sz="quarter" idx="3"/>
          </p:nvPr>
        </p:nvSpPr>
        <p:spPr>
          <a:xfrm>
            <a:off x="3124200" y="4767265"/>
            <a:ext cx="2895600" cy="274637"/>
          </a:xfrm>
          <a:prstGeom prst="rect">
            <a:avLst/>
          </a:prstGeom>
        </p:spPr>
        <p:txBody>
          <a:bodyPr vert="horz" lIns="68579" tIns="34289" rIns="68579" bIns="34289"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01026" y="4767265"/>
            <a:ext cx="485775" cy="274637"/>
          </a:xfrm>
          <a:prstGeom prst="rect">
            <a:avLst/>
          </a:prstGeom>
        </p:spPr>
        <p:txBody>
          <a:bodyPr vert="horz" lIns="68579" tIns="34289" rIns="68579" bIns="34289" rtlCol="0" anchor="ctr"/>
          <a:lstStyle>
            <a:lvl1pPr algn="r">
              <a:defRPr sz="1200">
                <a:solidFill>
                  <a:schemeClr val="tx1">
                    <a:tint val="75000"/>
                  </a:schemeClr>
                </a:solidFill>
              </a:defRPr>
            </a:lvl1pPr>
          </a:lstStyle>
          <a:p>
            <a:fld id="{64F63CD3-05A1-47FA-929B-9EEB74208328}" type="slidenum">
              <a:rPr lang="zh-CN" altLang="en-US" smtClean="0"/>
              <a:pPr/>
              <a:t>‹#›</a:t>
            </a:fld>
            <a:endParaRPr lang="zh-CN" altLang="en-US"/>
          </a:p>
        </p:txBody>
      </p:sp>
      <p:pic>
        <p:nvPicPr>
          <p:cNvPr id="11" name="图片 1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94141" y="103190"/>
            <a:ext cx="2376264" cy="361373"/>
          </a:xfrm>
          <a:prstGeom prst="rect">
            <a:avLst/>
          </a:prstGeom>
        </p:spPr>
      </p:pic>
    </p:spTree>
    <p:extLst>
      <p:ext uri="{BB962C8B-B14F-4D97-AF65-F5344CB8AC3E}">
        <p14:creationId xmlns:p14="http://schemas.microsoft.com/office/powerpoint/2010/main" val="411846267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Lst>
  <p:txStyles>
    <p:titleStyle>
      <a:lvl1pPr algn="l" defTabSz="914355" rtl="0" eaLnBrk="1" latinLnBrk="0" hangingPunct="1">
        <a:spcBef>
          <a:spcPct val="0"/>
        </a:spcBef>
        <a:buNone/>
        <a:defRPr sz="2700" kern="1200">
          <a:solidFill>
            <a:schemeClr val="tx1"/>
          </a:solidFill>
          <a:latin typeface="微软雅黑" pitchFamily="34" charset="-122"/>
          <a:ea typeface="微软雅黑" pitchFamily="34" charset="-122"/>
          <a:cs typeface="+mj-cs"/>
        </a:defRPr>
      </a:lvl1pPr>
    </p:titleStyle>
    <p:bodyStyle>
      <a:lvl1pPr marL="342884" indent="-342884" algn="l" defTabSz="914355"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1pPr>
      <a:lvl2pPr marL="742913" indent="-285736" algn="l" defTabSz="914355"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2pPr>
      <a:lvl3pPr marL="1142944" indent="-228588" algn="l" defTabSz="914355"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120" indent="-228588" algn="l" defTabSz="914355"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297" indent="-228588" algn="l" defTabSz="914355"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3" cstate="print"/>
          <a:srcRect/>
          <a:stretch>
            <a:fillRect/>
          </a:stretch>
        </p:blipFill>
        <p:spPr bwMode="auto">
          <a:xfrm>
            <a:off x="0" y="0"/>
            <a:ext cx="9144000" cy="5145088"/>
          </a:xfrm>
          <a:prstGeom prst="rect">
            <a:avLst/>
          </a:prstGeom>
          <a:noFill/>
        </p:spPr>
      </p:pic>
      <p:pic>
        <p:nvPicPr>
          <p:cNvPr id="8" name="Picture 4"/>
          <p:cNvPicPr>
            <a:picLocks noChangeAspect="1" noChangeArrowheads="1"/>
          </p:cNvPicPr>
          <p:nvPr/>
        </p:nvPicPr>
        <p:blipFill>
          <a:blip r:embed="rId14" cstate="print"/>
          <a:srcRect/>
          <a:stretch>
            <a:fillRect/>
          </a:stretch>
        </p:blipFill>
        <p:spPr bwMode="auto">
          <a:xfrm>
            <a:off x="7308306" y="123480"/>
            <a:ext cx="1678630" cy="291478"/>
          </a:xfrm>
          <a:prstGeom prst="rect">
            <a:avLst/>
          </a:prstGeom>
          <a:noFill/>
        </p:spPr>
      </p:pic>
      <p:pic>
        <p:nvPicPr>
          <p:cNvPr id="9" name="Picture 5" descr="C:\Users\lenovo\Desktop\ppt1021\ppt-1 -微软雅黑-14.png"/>
          <p:cNvPicPr>
            <a:picLocks noChangeAspect="1" noChangeArrowheads="1"/>
          </p:cNvPicPr>
          <p:nvPr/>
        </p:nvPicPr>
        <p:blipFill>
          <a:blip r:embed="rId15" cstate="print"/>
          <a:srcRect/>
          <a:stretch>
            <a:fillRect/>
          </a:stretch>
        </p:blipFill>
        <p:spPr bwMode="auto">
          <a:xfrm>
            <a:off x="-86072" y="333400"/>
            <a:ext cx="6818313" cy="438150"/>
          </a:xfrm>
          <a:prstGeom prst="rect">
            <a:avLst/>
          </a:prstGeom>
          <a:noFill/>
        </p:spPr>
      </p:pic>
      <p:sp>
        <p:nvSpPr>
          <p:cNvPr id="2" name="标题占位符 1"/>
          <p:cNvSpPr>
            <a:spLocks noGrp="1"/>
          </p:cNvSpPr>
          <p:nvPr>
            <p:ph type="title"/>
          </p:nvPr>
        </p:nvSpPr>
        <p:spPr>
          <a:xfrm>
            <a:off x="457200" y="206375"/>
            <a:ext cx="8229600" cy="857250"/>
          </a:xfrm>
          <a:prstGeom prst="rect">
            <a:avLst/>
          </a:prstGeom>
        </p:spPr>
        <p:txBody>
          <a:bodyPr vert="horz" lIns="68577" tIns="34289" rIns="68577" bIns="3428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3"/>
            <a:ext cx="8229600" cy="3394075"/>
          </a:xfrm>
          <a:prstGeom prst="rect">
            <a:avLst/>
          </a:prstGeom>
        </p:spPr>
        <p:txBody>
          <a:bodyPr vert="horz" lIns="68577" tIns="34289" rIns="68577" bIns="3428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6"/>
            <a:ext cx="2133600" cy="274637"/>
          </a:xfrm>
          <a:prstGeom prst="rect">
            <a:avLst/>
          </a:prstGeom>
        </p:spPr>
        <p:txBody>
          <a:bodyPr vert="horz" lIns="68577" tIns="34289" rIns="68577" bIns="34289" rtlCol="0" anchor="ctr"/>
          <a:lstStyle>
            <a:lvl1pPr algn="l">
              <a:defRPr sz="1200">
                <a:solidFill>
                  <a:schemeClr val="tx1">
                    <a:tint val="75000"/>
                  </a:schemeClr>
                </a:solidFill>
              </a:defRPr>
            </a:lvl1pPr>
          </a:lstStyle>
          <a:p>
            <a:fld id="{E0E515ED-3DE0-46F7-ADAB-C474B9E64A96}" type="datetime1">
              <a:rPr lang="zh-CN" altLang="en-US" smtClean="0"/>
              <a:pPr/>
              <a:t>2018/4/24</a:t>
            </a:fld>
            <a:endParaRPr lang="zh-CN" altLang="en-US"/>
          </a:p>
        </p:txBody>
      </p:sp>
      <p:sp>
        <p:nvSpPr>
          <p:cNvPr id="5" name="页脚占位符 4"/>
          <p:cNvSpPr>
            <a:spLocks noGrp="1"/>
          </p:cNvSpPr>
          <p:nvPr>
            <p:ph type="ftr" sz="quarter" idx="3"/>
          </p:nvPr>
        </p:nvSpPr>
        <p:spPr>
          <a:xfrm>
            <a:off x="3124200" y="4767266"/>
            <a:ext cx="2895600" cy="274637"/>
          </a:xfrm>
          <a:prstGeom prst="rect">
            <a:avLst/>
          </a:prstGeom>
        </p:spPr>
        <p:txBody>
          <a:bodyPr vert="horz" lIns="68577" tIns="34289" rIns="68577" bIns="34289"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6"/>
            <a:ext cx="2133600" cy="274637"/>
          </a:xfrm>
          <a:prstGeom prst="rect">
            <a:avLst/>
          </a:prstGeom>
        </p:spPr>
        <p:txBody>
          <a:bodyPr vert="horz" lIns="68577" tIns="34289" rIns="68577" bIns="34289" rtlCol="0" anchor="ctr"/>
          <a:lstStyle>
            <a:lvl1pPr algn="r">
              <a:defRPr sz="1200">
                <a:solidFill>
                  <a:schemeClr val="tx1">
                    <a:tint val="75000"/>
                  </a:schemeClr>
                </a:solidFill>
              </a:defRPr>
            </a:lvl1pPr>
          </a:lstStyle>
          <a:p>
            <a:fld id="{3FE382A2-5E9A-45AD-8E18-93643ABD14C7}" type="slidenum">
              <a:rPr lang="zh-CN" altLang="en-US" smtClean="0"/>
              <a:pPr/>
              <a:t>‹#›</a:t>
            </a:fld>
            <a:endParaRPr lang="zh-CN" altLang="en-US"/>
          </a:p>
        </p:txBody>
      </p:sp>
    </p:spTree>
    <p:extLst>
      <p:ext uri="{BB962C8B-B14F-4D97-AF65-F5344CB8AC3E}">
        <p14:creationId xmlns:p14="http://schemas.microsoft.com/office/powerpoint/2010/main" val="23173942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914333" rtl="0" eaLnBrk="1" latinLnBrk="0" hangingPunct="1">
        <a:spcBef>
          <a:spcPct val="0"/>
        </a:spcBef>
        <a:buNone/>
        <a:defRPr sz="3600" kern="1200">
          <a:solidFill>
            <a:schemeClr val="tx1"/>
          </a:solidFill>
          <a:latin typeface="微软雅黑" pitchFamily="34" charset="-122"/>
          <a:ea typeface="微软雅黑" pitchFamily="34" charset="-122"/>
          <a:cs typeface="+mj-cs"/>
        </a:defRPr>
      </a:lvl1pPr>
    </p:titleStyle>
    <p:bodyStyle>
      <a:lvl1pPr marL="342875" indent="-342875" algn="l" defTabSz="914333"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895" indent="-285729" algn="l" defTabSz="914333"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2915" indent="-228582" algn="l" defTabSz="914333"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080" indent="-228582" algn="l" defTabSz="914333"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246" indent="-228582" algn="l" defTabSz="914333"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411"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2" cstate="print"/>
          <a:srcRect/>
          <a:stretch>
            <a:fillRect/>
          </a:stretch>
        </p:blipFill>
        <p:spPr bwMode="auto">
          <a:xfrm>
            <a:off x="0" y="0"/>
            <a:ext cx="9144000" cy="5145088"/>
          </a:xfrm>
          <a:prstGeom prst="rect">
            <a:avLst/>
          </a:prstGeom>
          <a:noFill/>
        </p:spPr>
      </p:pic>
      <p:pic>
        <p:nvPicPr>
          <p:cNvPr id="10" name="Picture 4"/>
          <p:cNvPicPr>
            <a:picLocks noChangeAspect="1" noChangeArrowheads="1"/>
          </p:cNvPicPr>
          <p:nvPr/>
        </p:nvPicPr>
        <p:blipFill>
          <a:blip r:embed="rId13" cstate="print"/>
          <a:srcRect/>
          <a:stretch>
            <a:fillRect/>
          </a:stretch>
        </p:blipFill>
        <p:spPr bwMode="auto">
          <a:xfrm>
            <a:off x="7308306" y="123480"/>
            <a:ext cx="1678630" cy="291478"/>
          </a:xfrm>
          <a:prstGeom prst="rect">
            <a:avLst/>
          </a:prstGeom>
          <a:noFill/>
        </p:spPr>
      </p:pic>
      <p:pic>
        <p:nvPicPr>
          <p:cNvPr id="11" name="Picture 5" descr="C:\Users\lenovo\Desktop\ppt1021\ppt-1 -微软雅黑-14.png"/>
          <p:cNvPicPr>
            <a:picLocks noChangeAspect="1" noChangeArrowheads="1"/>
          </p:cNvPicPr>
          <p:nvPr/>
        </p:nvPicPr>
        <p:blipFill>
          <a:blip r:embed="rId14" cstate="print"/>
          <a:srcRect/>
          <a:stretch>
            <a:fillRect/>
          </a:stretch>
        </p:blipFill>
        <p:spPr bwMode="auto">
          <a:xfrm>
            <a:off x="-86072" y="333400"/>
            <a:ext cx="6818313" cy="438150"/>
          </a:xfrm>
          <a:prstGeom prst="rect">
            <a:avLst/>
          </a:prstGeom>
          <a:noFill/>
        </p:spPr>
      </p:pic>
      <p:sp>
        <p:nvSpPr>
          <p:cNvPr id="2" name="标题占位符 1"/>
          <p:cNvSpPr>
            <a:spLocks noGrp="1"/>
          </p:cNvSpPr>
          <p:nvPr>
            <p:ph type="title"/>
          </p:nvPr>
        </p:nvSpPr>
        <p:spPr>
          <a:xfrm>
            <a:off x="457200" y="206375"/>
            <a:ext cx="8229600" cy="857250"/>
          </a:xfrm>
          <a:prstGeom prst="rect">
            <a:avLst/>
          </a:prstGeom>
        </p:spPr>
        <p:txBody>
          <a:bodyPr vert="horz" lIns="68576" tIns="34289" rIns="68576" bIns="3428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4"/>
            <a:ext cx="8229600" cy="3394075"/>
          </a:xfrm>
          <a:prstGeom prst="rect">
            <a:avLst/>
          </a:prstGeom>
        </p:spPr>
        <p:txBody>
          <a:bodyPr vert="horz" lIns="68576" tIns="34289" rIns="68576" bIns="34289"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7"/>
            <a:ext cx="2133600" cy="274637"/>
          </a:xfrm>
          <a:prstGeom prst="rect">
            <a:avLst/>
          </a:prstGeom>
        </p:spPr>
        <p:txBody>
          <a:bodyPr vert="horz" lIns="68576" tIns="34289" rIns="68576" bIns="34289" rtlCol="0" anchor="ctr"/>
          <a:lstStyle>
            <a:lvl1pPr algn="l">
              <a:defRPr sz="1200">
                <a:solidFill>
                  <a:schemeClr val="tx1">
                    <a:tint val="75000"/>
                  </a:schemeClr>
                </a:solidFill>
              </a:defRPr>
            </a:lvl1pPr>
          </a:lstStyle>
          <a:p>
            <a:fld id="{2F5B8D09-B16A-4467-9125-3A50633158B3}" type="datetime1">
              <a:rPr lang="zh-CN" altLang="en-US" smtClean="0"/>
              <a:pPr/>
              <a:t>2018/4/24</a:t>
            </a:fld>
            <a:endParaRPr lang="zh-CN" altLang="en-US"/>
          </a:p>
        </p:txBody>
      </p:sp>
      <p:sp>
        <p:nvSpPr>
          <p:cNvPr id="5" name="页脚占位符 4"/>
          <p:cNvSpPr>
            <a:spLocks noGrp="1"/>
          </p:cNvSpPr>
          <p:nvPr>
            <p:ph type="ftr" sz="quarter" idx="3"/>
          </p:nvPr>
        </p:nvSpPr>
        <p:spPr>
          <a:xfrm>
            <a:off x="3124200" y="4767267"/>
            <a:ext cx="2895600" cy="274637"/>
          </a:xfrm>
          <a:prstGeom prst="rect">
            <a:avLst/>
          </a:prstGeom>
        </p:spPr>
        <p:txBody>
          <a:bodyPr vert="horz" lIns="68576" tIns="34289" rIns="68576" bIns="34289"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7"/>
            <a:ext cx="2133600" cy="274637"/>
          </a:xfrm>
          <a:prstGeom prst="rect">
            <a:avLst/>
          </a:prstGeom>
        </p:spPr>
        <p:txBody>
          <a:bodyPr vert="horz" lIns="68576" tIns="34289" rIns="68576" bIns="34289" rtlCol="0" anchor="ctr"/>
          <a:lstStyle>
            <a:lvl1pPr algn="r">
              <a:defRPr sz="1200">
                <a:solidFill>
                  <a:schemeClr val="tx1">
                    <a:tint val="75000"/>
                  </a:schemeClr>
                </a:solidFill>
              </a:defRPr>
            </a:lvl1pPr>
          </a:lstStyle>
          <a:p>
            <a:fld id="{4D7D0CE8-F499-433A-9C95-B5ABAC3682CC}" type="slidenum">
              <a:rPr lang="zh-CN" altLang="en-US" smtClean="0"/>
              <a:pPr/>
              <a:t>‹#›</a:t>
            </a:fld>
            <a:endParaRPr lang="zh-CN" altLang="en-US"/>
          </a:p>
        </p:txBody>
      </p:sp>
    </p:spTree>
    <p:extLst>
      <p:ext uri="{BB962C8B-B14F-4D97-AF65-F5344CB8AC3E}">
        <p14:creationId xmlns:p14="http://schemas.microsoft.com/office/powerpoint/2010/main" val="238037262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hf hdr="0" ftr="0" dt="0"/>
  <p:txStyles>
    <p:titleStyle>
      <a:lvl1pPr algn="l" defTabSz="914310" rtl="0" eaLnBrk="1" latinLnBrk="0" hangingPunct="1">
        <a:spcBef>
          <a:spcPct val="0"/>
        </a:spcBef>
        <a:buNone/>
        <a:defRPr sz="3600" kern="1200">
          <a:solidFill>
            <a:schemeClr val="tx1"/>
          </a:solidFill>
          <a:latin typeface="微软雅黑" pitchFamily="34" charset="-122"/>
          <a:ea typeface="微软雅黑" pitchFamily="34" charset="-122"/>
          <a:cs typeface="+mj-cs"/>
        </a:defRPr>
      </a:lvl1pPr>
    </p:titleStyle>
    <p:bodyStyle>
      <a:lvl1pPr marL="342866" indent="-342866" algn="l" defTabSz="91431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877" indent="-285722" algn="l" defTabSz="91431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2887" indent="-228576" algn="l" defTabSz="91431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040" indent="-228576" algn="l" defTabSz="91431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195" indent="-228576" algn="l" defTabSz="91431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348"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04"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8"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2" indent="-228576" algn="l" defTabSz="91431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3029345" y="4767350"/>
            <a:ext cx="3085311" cy="273780"/>
          </a:xfrm>
          <a:prstGeom prst="rect">
            <a:avLst/>
          </a:prstGeom>
        </p:spPr>
        <p:txBody>
          <a:bodyPr vert="horz" lIns="68574" tIns="34289" rIns="68574" bIns="34289" rtlCol="0" anchor="ctr"/>
          <a:lstStyle>
            <a:lvl1pPr algn="ctr" defTabSz="816047">
              <a:defRPr sz="900">
                <a:solidFill>
                  <a:schemeClr val="tx1">
                    <a:tint val="75000"/>
                  </a:schemeClr>
                </a:solidFill>
              </a:defRPr>
            </a:lvl1pPr>
          </a:lstStyle>
          <a:p>
            <a:r>
              <a:rPr lang="zh-CN" altLang="en-US" smtClean="0">
                <a:solidFill>
                  <a:prstClr val="black">
                    <a:tint val="75000"/>
                  </a:prstClr>
                </a:solidFill>
              </a:rPr>
              <a:t>宽拓 </a:t>
            </a:r>
            <a:r>
              <a:rPr lang="en-US" altLang="zh-CN" smtClean="0">
                <a:solidFill>
                  <a:prstClr val="black">
                    <a:tint val="75000"/>
                  </a:prstClr>
                </a:solidFill>
              </a:rPr>
              <a:t>(</a:t>
            </a:r>
            <a:r>
              <a:rPr lang="zh-CN" altLang="en-US" smtClean="0">
                <a:solidFill>
                  <a:prstClr val="black">
                    <a:tint val="75000"/>
                  </a:prstClr>
                </a:solidFill>
              </a:rPr>
              <a:t>北京</a:t>
            </a:r>
            <a:r>
              <a:rPr lang="en-US" altLang="zh-CN" smtClean="0">
                <a:solidFill>
                  <a:prstClr val="black">
                    <a:tint val="75000"/>
                  </a:prstClr>
                </a:solidFill>
              </a:rPr>
              <a:t>) </a:t>
            </a:r>
            <a:r>
              <a:rPr lang="zh-CN" altLang="en-US" smtClean="0">
                <a:solidFill>
                  <a:prstClr val="black">
                    <a:tint val="75000"/>
                  </a:prstClr>
                </a:solidFill>
              </a:rPr>
              <a:t>科技有限公司</a:t>
            </a: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457602" y="4767350"/>
            <a:ext cx="2057668" cy="273780"/>
          </a:xfrm>
          <a:prstGeom prst="rect">
            <a:avLst/>
          </a:prstGeom>
        </p:spPr>
        <p:txBody>
          <a:bodyPr vert="horz" lIns="68574" tIns="34289" rIns="68574" bIns="34289" rtlCol="0" anchor="ctr"/>
          <a:lstStyle>
            <a:lvl1pPr algn="r" defTabSz="816047">
              <a:defRPr sz="900">
                <a:solidFill>
                  <a:schemeClr val="tx1">
                    <a:tint val="75000"/>
                  </a:schemeClr>
                </a:solidFill>
              </a:defRPr>
            </a:lvl1pPr>
          </a:lstStyle>
          <a:p>
            <a:fld id="{AFEB8946-22EC-4CAE-B8EC-757C618FBB68}" type="slidenum">
              <a:rPr lang="zh-CN" altLang="en-US" smtClean="0">
                <a:solidFill>
                  <a:prstClr val="black">
                    <a:tint val="75000"/>
                  </a:prstClr>
                </a:solidFill>
              </a:rPr>
              <a:pPr/>
              <a:t>‹#›</a:t>
            </a:fld>
            <a:endParaRPr lang="zh-CN" altLang="en-US" dirty="0">
              <a:solidFill>
                <a:prstClr val="black">
                  <a:tint val="75000"/>
                </a:prstClr>
              </a:solidFill>
            </a:endParaRPr>
          </a:p>
        </p:txBody>
      </p:sp>
      <p:cxnSp>
        <p:nvCxnSpPr>
          <p:cNvPr id="7" name="直接连接符 6"/>
          <p:cNvCxnSpPr/>
          <p:nvPr/>
        </p:nvCxnSpPr>
        <p:spPr>
          <a:xfrm>
            <a:off x="393377" y="645311"/>
            <a:ext cx="8321451" cy="0"/>
          </a:xfrm>
          <a:prstGeom prst="line">
            <a:avLst/>
          </a:prstGeom>
          <a:ln w="19050">
            <a:solidFill>
              <a:srgbClr val="B9313B"/>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1488" y="142043"/>
            <a:ext cx="1022444" cy="434997"/>
          </a:xfrm>
          <a:prstGeom prst="rect">
            <a:avLst/>
          </a:prstGeom>
        </p:spPr>
      </p:pic>
      <p:sp>
        <p:nvSpPr>
          <p:cNvPr id="9" name="标题 2"/>
          <p:cNvSpPr txBox="1"/>
          <p:nvPr/>
        </p:nvSpPr>
        <p:spPr>
          <a:xfrm>
            <a:off x="1593684" y="201664"/>
            <a:ext cx="7060294" cy="416971"/>
          </a:xfrm>
          <a:prstGeom prst="rect">
            <a:avLst/>
          </a:prstGeom>
        </p:spPr>
        <p:txBody>
          <a:bodyPr lIns="68574" tIns="34289" rIns="68574" bIns="34289"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rgbClr val="595959"/>
                </a:solidFill>
                <a:latin typeface="微软雅黑" panose="020B0503020204020204" pitchFamily="34" charset="-122"/>
              </a:rPr>
              <a:t>宽拓科技 </a:t>
            </a:r>
            <a:r>
              <a:rPr lang="en-US" altLang="zh-CN" sz="1800" dirty="0">
                <a:solidFill>
                  <a:srgbClr val="595959"/>
                </a:solidFill>
                <a:latin typeface="微软雅黑" panose="020B0503020204020204" pitchFamily="34" charset="-122"/>
              </a:rPr>
              <a:t>— </a:t>
            </a:r>
            <a:r>
              <a:rPr lang="zh-CN" altLang="en-US" sz="1800" dirty="0">
                <a:solidFill>
                  <a:srgbClr val="595959"/>
                </a:solidFill>
                <a:latin typeface="微软雅黑" panose="020B0503020204020204" pitchFamily="34" charset="-122"/>
              </a:rPr>
              <a:t>打造新一代智能资管引擎</a:t>
            </a:r>
          </a:p>
        </p:txBody>
      </p:sp>
      <p:sp>
        <p:nvSpPr>
          <p:cNvPr id="15" name="流程图: 预定义过程 14"/>
          <p:cNvSpPr/>
          <p:nvPr/>
        </p:nvSpPr>
        <p:spPr>
          <a:xfrm>
            <a:off x="1493261" y="128703"/>
            <a:ext cx="54013" cy="503268"/>
          </a:xfrm>
          <a:prstGeom prst="flowChartPredefinedProcess">
            <a:avLst/>
          </a:prstGeom>
          <a:solidFill>
            <a:srgbClr val="B9313B"/>
          </a:solidFill>
          <a:ln>
            <a:solidFill>
              <a:schemeClr val="bg2"/>
            </a:solidFill>
          </a:ln>
        </p:spPr>
        <p:style>
          <a:lnRef idx="2">
            <a:schemeClr val="accent2"/>
          </a:lnRef>
          <a:fillRef idx="1">
            <a:schemeClr val="lt1"/>
          </a:fillRef>
          <a:effectRef idx="0">
            <a:schemeClr val="accent2"/>
          </a:effectRef>
          <a:fontRef idx="minor">
            <a:schemeClr val="dk1"/>
          </a:fontRef>
        </p:style>
        <p:txBody>
          <a:bodyPr lIns="68574" tIns="34289" rIns="68574" bIns="34289" rtlCol="0" anchor="ctr"/>
          <a:lstStyle/>
          <a:p>
            <a:pPr algn="ctr" defTabSz="816047"/>
            <a:endParaRPr lang="zh-CN" altLang="en-US" sz="1600">
              <a:solidFill>
                <a:prstClr val="black"/>
              </a:solidFill>
            </a:endParaRPr>
          </a:p>
        </p:txBody>
      </p:sp>
    </p:spTree>
    <p:extLst>
      <p:ext uri="{BB962C8B-B14F-4D97-AF65-F5344CB8AC3E}">
        <p14:creationId xmlns:p14="http://schemas.microsoft.com/office/powerpoint/2010/main" val="372536183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68559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00" indent="-171400" algn="l" defTabSz="68559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199" indent="-171400" algn="l" defTabSz="68559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994" indent="-171400" algn="l" defTabSz="68559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790" indent="-171400" algn="l" defTabSz="68559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587" indent="-171400" algn="l" defTabSz="68559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385" indent="-171400" algn="l" defTabSz="68559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183" indent="-171400" algn="l" defTabSz="68559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0980" indent="-171400" algn="l" defTabSz="68559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3779" indent="-171400" algn="l" defTabSz="68559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595" rtl="0" eaLnBrk="1" latinLnBrk="0" hangingPunct="1">
        <a:defRPr sz="1400" kern="1200">
          <a:solidFill>
            <a:schemeClr val="tx1"/>
          </a:solidFill>
          <a:latin typeface="+mn-lt"/>
          <a:ea typeface="+mn-ea"/>
          <a:cs typeface="+mn-cs"/>
        </a:defRPr>
      </a:lvl1pPr>
      <a:lvl2pPr marL="342797" algn="l" defTabSz="685595" rtl="0" eaLnBrk="1" latinLnBrk="0" hangingPunct="1">
        <a:defRPr sz="1400" kern="1200">
          <a:solidFill>
            <a:schemeClr val="tx1"/>
          </a:solidFill>
          <a:latin typeface="+mn-lt"/>
          <a:ea typeface="+mn-ea"/>
          <a:cs typeface="+mn-cs"/>
        </a:defRPr>
      </a:lvl2pPr>
      <a:lvl3pPr marL="685595" algn="l" defTabSz="685595" rtl="0" eaLnBrk="1" latinLnBrk="0" hangingPunct="1">
        <a:defRPr sz="1400" kern="1200">
          <a:solidFill>
            <a:schemeClr val="tx1"/>
          </a:solidFill>
          <a:latin typeface="+mn-lt"/>
          <a:ea typeface="+mn-ea"/>
          <a:cs typeface="+mn-cs"/>
        </a:defRPr>
      </a:lvl3pPr>
      <a:lvl4pPr marL="1028393" algn="l" defTabSz="685595" rtl="0" eaLnBrk="1" latinLnBrk="0" hangingPunct="1">
        <a:defRPr sz="1400" kern="1200">
          <a:solidFill>
            <a:schemeClr val="tx1"/>
          </a:solidFill>
          <a:latin typeface="+mn-lt"/>
          <a:ea typeface="+mn-ea"/>
          <a:cs typeface="+mn-cs"/>
        </a:defRPr>
      </a:lvl4pPr>
      <a:lvl5pPr marL="1371190" algn="l" defTabSz="685595" rtl="0" eaLnBrk="1" latinLnBrk="0" hangingPunct="1">
        <a:defRPr sz="1400" kern="1200">
          <a:solidFill>
            <a:schemeClr val="tx1"/>
          </a:solidFill>
          <a:latin typeface="+mn-lt"/>
          <a:ea typeface="+mn-ea"/>
          <a:cs typeface="+mn-cs"/>
        </a:defRPr>
      </a:lvl5pPr>
      <a:lvl6pPr marL="1713989" algn="l" defTabSz="685595" rtl="0" eaLnBrk="1" latinLnBrk="0" hangingPunct="1">
        <a:defRPr sz="1400" kern="1200">
          <a:solidFill>
            <a:schemeClr val="tx1"/>
          </a:solidFill>
          <a:latin typeface="+mn-lt"/>
          <a:ea typeface="+mn-ea"/>
          <a:cs typeface="+mn-cs"/>
        </a:defRPr>
      </a:lvl6pPr>
      <a:lvl7pPr marL="2056784" algn="l" defTabSz="685595" rtl="0" eaLnBrk="1" latinLnBrk="0" hangingPunct="1">
        <a:defRPr sz="1400" kern="1200">
          <a:solidFill>
            <a:schemeClr val="tx1"/>
          </a:solidFill>
          <a:latin typeface="+mn-lt"/>
          <a:ea typeface="+mn-ea"/>
          <a:cs typeface="+mn-cs"/>
        </a:defRPr>
      </a:lvl7pPr>
      <a:lvl8pPr marL="2399580" algn="l" defTabSz="685595" rtl="0" eaLnBrk="1" latinLnBrk="0" hangingPunct="1">
        <a:defRPr sz="1400" kern="1200">
          <a:solidFill>
            <a:schemeClr val="tx1"/>
          </a:solidFill>
          <a:latin typeface="+mn-lt"/>
          <a:ea typeface="+mn-ea"/>
          <a:cs typeface="+mn-cs"/>
        </a:defRPr>
      </a:lvl8pPr>
      <a:lvl9pPr marL="2742377" algn="l" defTabSz="68559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9.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r>
              <a:rPr lang="en-US" altLang="zh-CN" dirty="0" err="1" smtClean="0"/>
              <a:t>GlobalQuant</a:t>
            </a:r>
            <a:r>
              <a:rPr lang="zh-CN" altLang="en-US" dirty="0" smtClean="0"/>
              <a:t>数字货币</a:t>
            </a:r>
            <a:endParaRPr lang="en-US" altLang="zh-CN" dirty="0" smtClean="0"/>
          </a:p>
          <a:p>
            <a:r>
              <a:rPr lang="en-US" altLang="zh-CN" dirty="0"/>
              <a:t>1</a:t>
            </a:r>
            <a:r>
              <a:rPr lang="zh-CN" altLang="en-US" dirty="0"/>
              <a:t>期投资</a:t>
            </a:r>
            <a:r>
              <a:rPr lang="zh-CN" altLang="en-US" dirty="0" smtClean="0"/>
              <a:t>基金</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293912" y="1923678"/>
            <a:ext cx="3598568" cy="1872208"/>
            <a:chOff x="4966542" y="1550494"/>
            <a:chExt cx="4177458" cy="2173384"/>
          </a:xfrm>
        </p:grpSpPr>
        <p:pic>
          <p:nvPicPr>
            <p:cNvPr id="1027" name="Picture 3"/>
            <p:cNvPicPr>
              <a:picLocks noChangeAspect="1" noChangeArrowheads="1"/>
            </p:cNvPicPr>
            <p:nvPr/>
          </p:nvPicPr>
          <p:blipFill>
            <a:blip r:embed="rId2" cstate="print"/>
            <a:srcRect/>
            <a:stretch>
              <a:fillRect/>
            </a:stretch>
          </p:blipFill>
          <p:spPr bwMode="auto">
            <a:xfrm>
              <a:off x="4966542" y="1550494"/>
              <a:ext cx="4177458" cy="2173384"/>
            </a:xfrm>
            <a:prstGeom prst="rect">
              <a:avLst/>
            </a:prstGeom>
            <a:noFill/>
            <a:ln w="9525">
              <a:noFill/>
              <a:miter lim="800000"/>
              <a:headEnd/>
              <a:tailEnd/>
            </a:ln>
          </p:spPr>
        </p:pic>
        <p:sp>
          <p:nvSpPr>
            <p:cNvPr id="9" name="TextBox 8"/>
            <p:cNvSpPr txBox="1"/>
            <p:nvPr/>
          </p:nvSpPr>
          <p:spPr>
            <a:xfrm>
              <a:off x="8316416" y="3363838"/>
              <a:ext cx="450704" cy="285830"/>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3</a:t>
              </a:r>
              <a:r>
                <a:rPr lang="zh-CN" altLang="en-US" sz="1000" dirty="0" smtClean="0">
                  <a:latin typeface="微软雅黑" pitchFamily="34" charset="-122"/>
                  <a:ea typeface="微软雅黑" pitchFamily="34" charset="-122"/>
                </a:rPr>
                <a:t>月</a:t>
              </a:r>
              <a:endParaRPr lang="zh-CN" altLang="en-US" sz="1000" dirty="0">
                <a:latin typeface="微软雅黑" pitchFamily="34" charset="-122"/>
                <a:ea typeface="微软雅黑" pitchFamily="34" charset="-122"/>
              </a:endParaRPr>
            </a:p>
          </p:txBody>
        </p:sp>
        <p:sp>
          <p:nvSpPr>
            <p:cNvPr id="10" name="TextBox 9"/>
            <p:cNvSpPr txBox="1"/>
            <p:nvPr/>
          </p:nvSpPr>
          <p:spPr>
            <a:xfrm>
              <a:off x="7812360" y="3363838"/>
              <a:ext cx="450704" cy="285830"/>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2</a:t>
              </a:r>
              <a:r>
                <a:rPr lang="zh-CN" altLang="en-US" sz="1000" dirty="0" smtClean="0">
                  <a:latin typeface="微软雅黑" pitchFamily="34" charset="-122"/>
                  <a:ea typeface="微软雅黑" pitchFamily="34" charset="-122"/>
                </a:rPr>
                <a:t>月</a:t>
              </a:r>
              <a:endParaRPr lang="zh-CN" altLang="en-US" sz="1000" dirty="0">
                <a:latin typeface="微软雅黑" pitchFamily="34" charset="-122"/>
                <a:ea typeface="微软雅黑" pitchFamily="34" charset="-122"/>
              </a:endParaRPr>
            </a:p>
          </p:txBody>
        </p:sp>
        <p:sp>
          <p:nvSpPr>
            <p:cNvPr id="11" name="TextBox 10"/>
            <p:cNvSpPr txBox="1"/>
            <p:nvPr/>
          </p:nvSpPr>
          <p:spPr>
            <a:xfrm>
              <a:off x="7308304" y="3363838"/>
              <a:ext cx="450704" cy="285830"/>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1</a:t>
              </a:r>
              <a:r>
                <a:rPr lang="zh-CN" altLang="en-US" sz="1000" dirty="0" smtClean="0">
                  <a:latin typeface="微软雅黑" pitchFamily="34" charset="-122"/>
                  <a:ea typeface="微软雅黑" pitchFamily="34" charset="-122"/>
                </a:rPr>
                <a:t>月</a:t>
              </a:r>
              <a:endParaRPr lang="zh-CN" altLang="en-US" sz="1000" dirty="0">
                <a:latin typeface="微软雅黑" pitchFamily="34" charset="-122"/>
                <a:ea typeface="微软雅黑" pitchFamily="34" charset="-122"/>
              </a:endParaRPr>
            </a:p>
          </p:txBody>
        </p:sp>
        <p:sp>
          <p:nvSpPr>
            <p:cNvPr id="12" name="TextBox 11"/>
            <p:cNvSpPr txBox="1"/>
            <p:nvPr/>
          </p:nvSpPr>
          <p:spPr>
            <a:xfrm>
              <a:off x="6804247" y="3363838"/>
              <a:ext cx="538164" cy="285830"/>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12</a:t>
              </a:r>
              <a:r>
                <a:rPr lang="zh-CN" altLang="en-US" sz="1000" dirty="0" smtClean="0">
                  <a:latin typeface="微软雅黑" pitchFamily="34" charset="-122"/>
                  <a:ea typeface="微软雅黑" pitchFamily="34" charset="-122"/>
                </a:rPr>
                <a:t>月</a:t>
              </a:r>
              <a:endParaRPr lang="zh-CN" altLang="en-US" sz="1000" dirty="0">
                <a:latin typeface="微软雅黑" pitchFamily="34" charset="-122"/>
                <a:ea typeface="微软雅黑" pitchFamily="34" charset="-122"/>
              </a:endParaRPr>
            </a:p>
          </p:txBody>
        </p:sp>
        <p:sp>
          <p:nvSpPr>
            <p:cNvPr id="13" name="TextBox 12"/>
            <p:cNvSpPr txBox="1"/>
            <p:nvPr/>
          </p:nvSpPr>
          <p:spPr>
            <a:xfrm>
              <a:off x="6228184" y="3363838"/>
              <a:ext cx="538164" cy="285830"/>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11</a:t>
              </a:r>
              <a:r>
                <a:rPr lang="zh-CN" altLang="en-US" sz="1000" dirty="0" smtClean="0">
                  <a:latin typeface="微软雅黑" pitchFamily="34" charset="-122"/>
                  <a:ea typeface="微软雅黑" pitchFamily="34" charset="-122"/>
                </a:rPr>
                <a:t>月</a:t>
              </a:r>
              <a:endParaRPr lang="zh-CN" altLang="en-US" sz="1000" dirty="0">
                <a:latin typeface="微软雅黑" pitchFamily="34" charset="-122"/>
                <a:ea typeface="微软雅黑" pitchFamily="34" charset="-122"/>
              </a:endParaRPr>
            </a:p>
          </p:txBody>
        </p:sp>
        <p:sp>
          <p:nvSpPr>
            <p:cNvPr id="14" name="TextBox 13"/>
            <p:cNvSpPr txBox="1"/>
            <p:nvPr/>
          </p:nvSpPr>
          <p:spPr>
            <a:xfrm>
              <a:off x="5724128" y="3363838"/>
              <a:ext cx="538164" cy="285830"/>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10</a:t>
              </a:r>
              <a:r>
                <a:rPr lang="zh-CN" altLang="en-US" sz="1000" dirty="0" smtClean="0">
                  <a:latin typeface="微软雅黑" pitchFamily="34" charset="-122"/>
                  <a:ea typeface="微软雅黑" pitchFamily="34" charset="-122"/>
                </a:rPr>
                <a:t>月</a:t>
              </a:r>
              <a:endParaRPr lang="zh-CN" altLang="en-US" sz="1000" dirty="0">
                <a:latin typeface="微软雅黑" pitchFamily="34" charset="-122"/>
                <a:ea typeface="微软雅黑" pitchFamily="34" charset="-122"/>
              </a:endParaRPr>
            </a:p>
          </p:txBody>
        </p:sp>
      </p:grpSp>
      <p:sp>
        <p:nvSpPr>
          <p:cNvPr id="17" name="TextBox 16"/>
          <p:cNvSpPr txBox="1"/>
          <p:nvPr/>
        </p:nvSpPr>
        <p:spPr>
          <a:xfrm>
            <a:off x="7635673" y="1851670"/>
            <a:ext cx="1107996"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月度盈亏情况</a:t>
            </a:r>
            <a:endParaRPr lang="zh-CN" altLang="en-US" sz="1200"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t>历史</a:t>
            </a:r>
            <a:r>
              <a:rPr lang="zh-CN" altLang="en-US" dirty="0" smtClean="0"/>
              <a:t>业绩：策略</a:t>
            </a:r>
            <a:r>
              <a:rPr lang="en-US" altLang="zh-CN" dirty="0" smtClean="0"/>
              <a:t>1</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107504" y="1203599"/>
            <a:ext cx="5032298" cy="252028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l="851" t="7363" r="425"/>
          <a:stretch>
            <a:fillRect/>
          </a:stretch>
        </p:blipFill>
        <p:spPr bwMode="auto">
          <a:xfrm>
            <a:off x="683568" y="3832156"/>
            <a:ext cx="7632848" cy="827826"/>
          </a:xfrm>
          <a:prstGeom prst="rect">
            <a:avLst/>
          </a:prstGeom>
          <a:noFill/>
          <a:ln w="9525">
            <a:noFill/>
            <a:miter lim="800000"/>
            <a:headEnd/>
            <a:tailEnd/>
          </a:ln>
        </p:spPr>
      </p:pic>
      <p:graphicFrame>
        <p:nvGraphicFramePr>
          <p:cNvPr id="8" name="表格 7"/>
          <p:cNvGraphicFramePr>
            <a:graphicFrameLocks noGrp="1"/>
          </p:cNvGraphicFramePr>
          <p:nvPr/>
        </p:nvGraphicFramePr>
        <p:xfrm>
          <a:off x="5220072" y="267494"/>
          <a:ext cx="2304256" cy="1554480"/>
        </p:xfrm>
        <a:graphic>
          <a:graphicData uri="http://schemas.openxmlformats.org/drawingml/2006/table">
            <a:tbl>
              <a:tblPr firstRow="1" bandRow="1">
                <a:tableStyleId>{5C22544A-7EE6-4342-B048-85BDC9FD1C3A}</a:tableStyleId>
              </a:tblPr>
              <a:tblGrid>
                <a:gridCol w="1152128"/>
                <a:gridCol w="1152128"/>
              </a:tblGrid>
              <a:tr h="178494">
                <a:tc>
                  <a:txBody>
                    <a:bodyPr/>
                    <a:lstStyle/>
                    <a:p>
                      <a:pPr algn="ctr"/>
                      <a:r>
                        <a:rPr lang="zh-CN" altLang="en-US" sz="1100" dirty="0" smtClean="0">
                          <a:latin typeface="微软雅黑" pitchFamily="34" charset="-122"/>
                          <a:ea typeface="微软雅黑" pitchFamily="34" charset="-122"/>
                        </a:rPr>
                        <a:t>业绩参数</a:t>
                      </a:r>
                      <a:endParaRPr lang="zh-CN" altLang="en-US" sz="1100" dirty="0">
                        <a:latin typeface="微软雅黑" pitchFamily="34" charset="-122"/>
                        <a:ea typeface="微软雅黑" pitchFamily="34" charset="-122"/>
                      </a:endParaRPr>
                    </a:p>
                  </a:txBody>
                  <a:tcPr/>
                </a:tc>
                <a:tc>
                  <a:txBody>
                    <a:bodyPr/>
                    <a:lstStyle/>
                    <a:p>
                      <a:pPr algn="ctr"/>
                      <a:r>
                        <a:rPr lang="zh-CN" altLang="en-US" sz="1100" dirty="0" smtClean="0">
                          <a:latin typeface="微软雅黑" pitchFamily="34" charset="-122"/>
                          <a:ea typeface="微软雅黑" pitchFamily="34" charset="-122"/>
                        </a:rPr>
                        <a:t>数值</a:t>
                      </a:r>
                      <a:endParaRPr lang="zh-CN" altLang="en-US" sz="1100" dirty="0">
                        <a:latin typeface="微软雅黑" pitchFamily="34" charset="-122"/>
                        <a:ea typeface="微软雅黑" pitchFamily="34" charset="-122"/>
                      </a:endParaRPr>
                    </a:p>
                  </a:txBody>
                  <a:tcPr/>
                </a:tc>
              </a:tr>
              <a:tr h="178494">
                <a:tc>
                  <a:txBody>
                    <a:bodyPr/>
                    <a:lstStyle/>
                    <a:p>
                      <a:pPr algn="ctr"/>
                      <a:r>
                        <a:rPr lang="zh-CN" altLang="en-US" sz="1100" dirty="0" smtClean="0">
                          <a:latin typeface="微软雅黑" pitchFamily="34" charset="-122"/>
                          <a:ea typeface="微软雅黑" pitchFamily="34" charset="-122"/>
                        </a:rPr>
                        <a:t>年化收益</a:t>
                      </a:r>
                      <a:endParaRPr lang="zh-CN" altLang="en-US" sz="1100" dirty="0">
                        <a:latin typeface="微软雅黑" pitchFamily="34" charset="-122"/>
                        <a:ea typeface="微软雅黑" pitchFamily="34" charset="-122"/>
                      </a:endParaRPr>
                    </a:p>
                  </a:txBody>
                  <a:tcPr/>
                </a:tc>
                <a:tc>
                  <a:txBody>
                    <a:bodyPr/>
                    <a:lstStyle/>
                    <a:p>
                      <a:pPr algn="ctr"/>
                      <a:r>
                        <a:rPr lang="en-US" altLang="zh-CN" sz="1100" dirty="0" smtClean="0">
                          <a:latin typeface="微软雅黑" pitchFamily="34" charset="-122"/>
                          <a:ea typeface="微软雅黑" pitchFamily="34" charset="-122"/>
                        </a:rPr>
                        <a:t>104.01%</a:t>
                      </a:r>
                    </a:p>
                  </a:txBody>
                  <a:tcPr/>
                </a:tc>
              </a:tr>
              <a:tr h="178494">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itchFamily="34" charset="-122"/>
                          <a:ea typeface="微软雅黑" pitchFamily="34" charset="-122"/>
                        </a:rPr>
                        <a:t>最大回撤</a:t>
                      </a:r>
                    </a:p>
                  </a:txBody>
                  <a:tcPr/>
                </a:tc>
                <a:tc>
                  <a:txBody>
                    <a:bodyPr/>
                    <a:lstStyle/>
                    <a:p>
                      <a:pPr algn="ctr"/>
                      <a:r>
                        <a:rPr lang="en-US" altLang="zh-CN" sz="1100" dirty="0" smtClean="0">
                          <a:latin typeface="微软雅黑" pitchFamily="34" charset="-122"/>
                          <a:ea typeface="微软雅黑" pitchFamily="34" charset="-122"/>
                        </a:rPr>
                        <a:t>18.81%</a:t>
                      </a:r>
                      <a:endParaRPr lang="zh-CN" altLang="en-US" sz="1100" dirty="0">
                        <a:latin typeface="微软雅黑" pitchFamily="34" charset="-122"/>
                        <a:ea typeface="微软雅黑" pitchFamily="34" charset="-122"/>
                      </a:endParaRPr>
                    </a:p>
                  </a:txBody>
                  <a:tcPr/>
                </a:tc>
              </a:tr>
              <a:tr h="178494">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itchFamily="34" charset="-122"/>
                          <a:ea typeface="微软雅黑" pitchFamily="34" charset="-122"/>
                        </a:rPr>
                        <a:t>夏普比</a:t>
                      </a:r>
                    </a:p>
                  </a:txBody>
                  <a:tcPr/>
                </a:tc>
                <a:tc>
                  <a:txBody>
                    <a:bodyPr/>
                    <a:lstStyle/>
                    <a:p>
                      <a:pPr algn="ctr"/>
                      <a:r>
                        <a:rPr lang="en-US" altLang="zh-CN" sz="1100" dirty="0" smtClean="0">
                          <a:latin typeface="微软雅黑" pitchFamily="34" charset="-122"/>
                          <a:ea typeface="微软雅黑" pitchFamily="34" charset="-122"/>
                        </a:rPr>
                        <a:t>2.44</a:t>
                      </a:r>
                      <a:endParaRPr lang="zh-CN" altLang="en-US" sz="1100" dirty="0">
                        <a:latin typeface="微软雅黑" pitchFamily="34" charset="-122"/>
                        <a:ea typeface="微软雅黑" pitchFamily="34" charset="-122"/>
                      </a:endParaRPr>
                    </a:p>
                  </a:txBody>
                  <a:tcPr/>
                </a:tc>
              </a:tr>
              <a:tr h="178494">
                <a:tc>
                  <a:txBody>
                    <a:bodyPr/>
                    <a:lstStyle/>
                    <a:p>
                      <a:pPr algn="ctr"/>
                      <a:r>
                        <a:rPr lang="zh-CN" altLang="en-US" sz="1100" dirty="0" smtClean="0">
                          <a:latin typeface="微软雅黑" pitchFamily="34" charset="-122"/>
                          <a:ea typeface="微软雅黑" pitchFamily="34" charset="-122"/>
                        </a:rPr>
                        <a:t>收益回撤比</a:t>
                      </a:r>
                      <a:endParaRPr lang="zh-CN" altLang="en-US" sz="1100" dirty="0">
                        <a:latin typeface="微软雅黑" pitchFamily="34" charset="-122"/>
                        <a:ea typeface="微软雅黑" pitchFamily="34" charset="-122"/>
                      </a:endParaRPr>
                    </a:p>
                  </a:txBody>
                  <a:tcPr/>
                </a:tc>
                <a:tc>
                  <a:txBody>
                    <a:bodyPr/>
                    <a:lstStyle/>
                    <a:p>
                      <a:pPr algn="ctr"/>
                      <a:r>
                        <a:rPr lang="en-US" altLang="zh-CN" sz="1100" dirty="0" smtClean="0">
                          <a:latin typeface="微软雅黑" pitchFamily="34" charset="-122"/>
                          <a:ea typeface="微软雅黑" pitchFamily="34" charset="-122"/>
                        </a:rPr>
                        <a:t>5.43</a:t>
                      </a:r>
                      <a:endParaRPr lang="zh-CN" altLang="en-US" sz="1100" dirty="0">
                        <a:latin typeface="微软雅黑" pitchFamily="34" charset="-122"/>
                        <a:ea typeface="微软雅黑" pitchFamily="34" charset="-122"/>
                      </a:endParaRPr>
                    </a:p>
                  </a:txBody>
                  <a:tcPr/>
                </a:tc>
              </a:tr>
              <a:tr h="178494">
                <a:tc>
                  <a:txBody>
                    <a:bodyPr/>
                    <a:lstStyle/>
                    <a:p>
                      <a:pPr algn="ctr"/>
                      <a:r>
                        <a:rPr lang="zh-CN" altLang="en-US" sz="1100" dirty="0" smtClean="0">
                          <a:latin typeface="微软雅黑" pitchFamily="34" charset="-122"/>
                          <a:ea typeface="微软雅黑" pitchFamily="34" charset="-122"/>
                        </a:rPr>
                        <a:t>盈亏比</a:t>
                      </a:r>
                      <a:endParaRPr lang="zh-CN" altLang="en-US" sz="1100" dirty="0">
                        <a:latin typeface="微软雅黑" pitchFamily="34" charset="-122"/>
                        <a:ea typeface="微软雅黑" pitchFamily="34" charset="-122"/>
                      </a:endParaRPr>
                    </a:p>
                  </a:txBody>
                  <a:tcPr/>
                </a:tc>
                <a:tc>
                  <a:txBody>
                    <a:bodyPr/>
                    <a:lstStyle/>
                    <a:p>
                      <a:pPr algn="ctr"/>
                      <a:r>
                        <a:rPr lang="en-US" altLang="zh-CN" sz="1100" dirty="0" smtClean="0">
                          <a:latin typeface="微软雅黑" pitchFamily="34" charset="-122"/>
                          <a:ea typeface="微软雅黑" pitchFamily="34" charset="-122"/>
                        </a:rPr>
                        <a:t>2.82</a:t>
                      </a:r>
                      <a:endParaRPr lang="zh-CN" altLang="en-US" sz="1100" dirty="0">
                        <a:latin typeface="微软雅黑" pitchFamily="34" charset="-122"/>
                        <a:ea typeface="微软雅黑" pitchFamily="34" charset="-122"/>
                      </a:endParaRPr>
                    </a:p>
                  </a:txBody>
                  <a:tcPr/>
                </a:tc>
              </a:tr>
            </a:tbl>
          </a:graphicData>
        </a:graphic>
      </p:graphicFrame>
      <p:sp>
        <p:nvSpPr>
          <p:cNvPr id="16" name="TextBox 15"/>
          <p:cNvSpPr txBox="1"/>
          <p:nvPr/>
        </p:nvSpPr>
        <p:spPr>
          <a:xfrm>
            <a:off x="395536" y="771550"/>
            <a:ext cx="1537600" cy="307777"/>
          </a:xfrm>
          <a:prstGeom prst="rect">
            <a:avLst/>
          </a:prstGeom>
          <a:noFill/>
        </p:spPr>
        <p:txBody>
          <a:bodyPr wrap="none" rtlCol="0">
            <a:spAutoFit/>
          </a:bodyPr>
          <a:lstStyle/>
          <a:p>
            <a:r>
              <a:rPr lang="en-US" altLang="zh-CN" sz="1400" dirty="0" smtClean="0">
                <a:latin typeface="微软雅黑" pitchFamily="34" charset="-122"/>
                <a:ea typeface="微软雅黑" pitchFamily="34" charset="-122"/>
              </a:rPr>
              <a:t>2017</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月至今</a:t>
            </a:r>
            <a:endParaRPr lang="zh-CN" altLang="en-US" sz="1400" dirty="0">
              <a:latin typeface="微软雅黑" pitchFamily="34" charset="-122"/>
              <a:ea typeface="微软雅黑" pitchFamily="34" charset="-122"/>
            </a:endParaRPr>
          </a:p>
        </p:txBody>
      </p:sp>
      <p:sp>
        <p:nvSpPr>
          <p:cNvPr id="18" name="TextBox 17"/>
          <p:cNvSpPr txBox="1"/>
          <p:nvPr/>
        </p:nvSpPr>
        <p:spPr>
          <a:xfrm>
            <a:off x="3347864" y="1131590"/>
            <a:ext cx="1107996"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交易盈亏曲线</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历史业绩</a:t>
            </a:r>
            <a:r>
              <a:rPr lang="zh-CN" altLang="en-US" dirty="0" smtClean="0"/>
              <a:t>：复合策略</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多参数、多周期复合策略</a:t>
            </a:r>
            <a:endParaRPr lang="zh-CN" altLang="en-US" sz="1600" dirty="0"/>
          </a:p>
        </p:txBody>
      </p:sp>
      <p:pic>
        <p:nvPicPr>
          <p:cNvPr id="5" name="图片 4"/>
          <p:cNvPicPr>
            <a:picLocks noChangeAspect="1"/>
          </p:cNvPicPr>
          <p:nvPr/>
        </p:nvPicPr>
        <p:blipFill>
          <a:blip r:embed="rId2"/>
          <a:stretch>
            <a:fillRect/>
          </a:stretch>
        </p:blipFill>
        <p:spPr>
          <a:xfrm>
            <a:off x="485775" y="2108367"/>
            <a:ext cx="3835368" cy="2524356"/>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633598477"/>
              </p:ext>
            </p:extLst>
          </p:nvPr>
        </p:nvGraphicFramePr>
        <p:xfrm>
          <a:off x="5325153" y="2355726"/>
          <a:ext cx="2304256" cy="1554480"/>
        </p:xfrm>
        <a:graphic>
          <a:graphicData uri="http://schemas.openxmlformats.org/drawingml/2006/table">
            <a:tbl>
              <a:tblPr firstRow="1" bandRow="1">
                <a:tableStyleId>{5C22544A-7EE6-4342-B048-85BDC9FD1C3A}</a:tableStyleId>
              </a:tblPr>
              <a:tblGrid>
                <a:gridCol w="1152128"/>
                <a:gridCol w="1152128"/>
              </a:tblGrid>
              <a:tr h="178494">
                <a:tc>
                  <a:txBody>
                    <a:bodyPr/>
                    <a:lstStyle/>
                    <a:p>
                      <a:pPr algn="ctr"/>
                      <a:r>
                        <a:rPr lang="zh-CN" altLang="en-US" sz="1100" dirty="0" smtClean="0">
                          <a:latin typeface="微软雅黑" pitchFamily="34" charset="-122"/>
                          <a:ea typeface="微软雅黑" pitchFamily="34" charset="-122"/>
                        </a:rPr>
                        <a:t>业绩参数</a:t>
                      </a:r>
                      <a:endParaRPr lang="zh-CN" altLang="en-US" sz="1100" dirty="0">
                        <a:latin typeface="微软雅黑" pitchFamily="34" charset="-122"/>
                        <a:ea typeface="微软雅黑" pitchFamily="34" charset="-122"/>
                      </a:endParaRPr>
                    </a:p>
                  </a:txBody>
                  <a:tcPr/>
                </a:tc>
                <a:tc>
                  <a:txBody>
                    <a:bodyPr/>
                    <a:lstStyle/>
                    <a:p>
                      <a:pPr algn="ctr"/>
                      <a:r>
                        <a:rPr lang="zh-CN" altLang="en-US" sz="1100" dirty="0" smtClean="0">
                          <a:latin typeface="微软雅黑" pitchFamily="34" charset="-122"/>
                          <a:ea typeface="微软雅黑" pitchFamily="34" charset="-122"/>
                        </a:rPr>
                        <a:t>数值</a:t>
                      </a:r>
                      <a:endParaRPr lang="zh-CN" altLang="en-US" sz="1100" dirty="0">
                        <a:latin typeface="微软雅黑" pitchFamily="34" charset="-122"/>
                        <a:ea typeface="微软雅黑" pitchFamily="34" charset="-122"/>
                      </a:endParaRPr>
                    </a:p>
                  </a:txBody>
                  <a:tcPr/>
                </a:tc>
              </a:tr>
              <a:tr h="178494">
                <a:tc>
                  <a:txBody>
                    <a:bodyPr/>
                    <a:lstStyle/>
                    <a:p>
                      <a:pPr algn="ctr"/>
                      <a:r>
                        <a:rPr lang="zh-CN" altLang="en-US" sz="1100" dirty="0" smtClean="0">
                          <a:latin typeface="微软雅黑" pitchFamily="34" charset="-122"/>
                          <a:ea typeface="微软雅黑" pitchFamily="34" charset="-122"/>
                        </a:rPr>
                        <a:t>年化收益</a:t>
                      </a:r>
                      <a:endParaRPr lang="zh-CN" altLang="en-US" sz="1100" dirty="0">
                        <a:latin typeface="微软雅黑" pitchFamily="34" charset="-122"/>
                        <a:ea typeface="微软雅黑" pitchFamily="34" charset="-122"/>
                      </a:endParaRPr>
                    </a:p>
                  </a:txBody>
                  <a:tcPr/>
                </a:tc>
                <a:tc>
                  <a:txBody>
                    <a:bodyPr/>
                    <a:lstStyle/>
                    <a:p>
                      <a:pPr algn="ctr"/>
                      <a:r>
                        <a:rPr lang="en-US" altLang="zh-CN" sz="1100" dirty="0" smtClean="0">
                          <a:latin typeface="微软雅黑" pitchFamily="34" charset="-122"/>
                          <a:ea typeface="微软雅黑" pitchFamily="34" charset="-122"/>
                        </a:rPr>
                        <a:t>201.32%</a:t>
                      </a:r>
                      <a:endParaRPr lang="en-US" altLang="zh-CN" sz="1100" dirty="0" smtClean="0">
                        <a:latin typeface="微软雅黑" pitchFamily="34" charset="-122"/>
                        <a:ea typeface="微软雅黑" pitchFamily="34" charset="-122"/>
                      </a:endParaRPr>
                    </a:p>
                  </a:txBody>
                  <a:tcPr/>
                </a:tc>
              </a:tr>
              <a:tr h="178494">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itchFamily="34" charset="-122"/>
                          <a:ea typeface="微软雅黑" pitchFamily="34" charset="-122"/>
                        </a:rPr>
                        <a:t>最大回撤</a:t>
                      </a:r>
                    </a:p>
                  </a:txBody>
                  <a:tcPr/>
                </a:tc>
                <a:tc>
                  <a:txBody>
                    <a:bodyPr/>
                    <a:lstStyle/>
                    <a:p>
                      <a:pPr algn="ctr"/>
                      <a:r>
                        <a:rPr lang="en-US" altLang="zh-CN" sz="1100" dirty="0" smtClean="0">
                          <a:latin typeface="微软雅黑" pitchFamily="34" charset="-122"/>
                          <a:ea typeface="微软雅黑" pitchFamily="34" charset="-122"/>
                        </a:rPr>
                        <a:t>17.36%</a:t>
                      </a:r>
                      <a:endParaRPr lang="zh-CN" altLang="en-US" sz="1100" dirty="0">
                        <a:latin typeface="微软雅黑" pitchFamily="34" charset="-122"/>
                        <a:ea typeface="微软雅黑" pitchFamily="34" charset="-122"/>
                      </a:endParaRPr>
                    </a:p>
                  </a:txBody>
                  <a:tcPr/>
                </a:tc>
              </a:tr>
              <a:tr h="178494">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itchFamily="34" charset="-122"/>
                          <a:ea typeface="微软雅黑" pitchFamily="34" charset="-122"/>
                        </a:rPr>
                        <a:t>夏普比</a:t>
                      </a:r>
                    </a:p>
                  </a:txBody>
                  <a:tcPr/>
                </a:tc>
                <a:tc>
                  <a:txBody>
                    <a:bodyPr/>
                    <a:lstStyle/>
                    <a:p>
                      <a:pPr algn="ctr"/>
                      <a:r>
                        <a:rPr lang="en-US" altLang="zh-CN" sz="1100" dirty="0" smtClean="0">
                          <a:latin typeface="微软雅黑" pitchFamily="34" charset="-122"/>
                          <a:ea typeface="微软雅黑" pitchFamily="34" charset="-122"/>
                        </a:rPr>
                        <a:t>3.74</a:t>
                      </a:r>
                      <a:endParaRPr lang="zh-CN" altLang="en-US" sz="1100" dirty="0">
                        <a:latin typeface="微软雅黑" pitchFamily="34" charset="-122"/>
                        <a:ea typeface="微软雅黑" pitchFamily="34" charset="-122"/>
                      </a:endParaRPr>
                    </a:p>
                  </a:txBody>
                  <a:tcPr/>
                </a:tc>
              </a:tr>
              <a:tr h="178494">
                <a:tc>
                  <a:txBody>
                    <a:bodyPr/>
                    <a:lstStyle/>
                    <a:p>
                      <a:pPr algn="ctr"/>
                      <a:r>
                        <a:rPr lang="zh-CN" altLang="en-US" sz="1100" dirty="0" smtClean="0">
                          <a:latin typeface="微软雅黑" pitchFamily="34" charset="-122"/>
                          <a:ea typeface="微软雅黑" pitchFamily="34" charset="-122"/>
                        </a:rPr>
                        <a:t>收益回撤比</a:t>
                      </a:r>
                      <a:endParaRPr lang="zh-CN" altLang="en-US" sz="1100" dirty="0">
                        <a:latin typeface="微软雅黑" pitchFamily="34" charset="-122"/>
                        <a:ea typeface="微软雅黑" pitchFamily="34" charset="-122"/>
                      </a:endParaRPr>
                    </a:p>
                  </a:txBody>
                  <a:tcPr/>
                </a:tc>
                <a:tc>
                  <a:txBody>
                    <a:bodyPr/>
                    <a:lstStyle/>
                    <a:p>
                      <a:pPr algn="ctr"/>
                      <a:r>
                        <a:rPr lang="en-US" altLang="zh-CN" sz="1100" dirty="0" smtClean="0">
                          <a:latin typeface="微软雅黑" pitchFamily="34" charset="-122"/>
                          <a:ea typeface="微软雅黑" pitchFamily="34" charset="-122"/>
                        </a:rPr>
                        <a:t>11.60</a:t>
                      </a:r>
                      <a:endParaRPr lang="zh-CN" altLang="en-US" sz="1100" dirty="0">
                        <a:latin typeface="微软雅黑" pitchFamily="34" charset="-122"/>
                        <a:ea typeface="微软雅黑" pitchFamily="34" charset="-122"/>
                      </a:endParaRPr>
                    </a:p>
                  </a:txBody>
                  <a:tcPr/>
                </a:tc>
              </a:tr>
              <a:tr h="178494">
                <a:tc>
                  <a:txBody>
                    <a:bodyPr/>
                    <a:lstStyle/>
                    <a:p>
                      <a:pPr algn="ctr"/>
                      <a:r>
                        <a:rPr lang="zh-CN" altLang="en-US" sz="1100" dirty="0" smtClean="0">
                          <a:latin typeface="微软雅黑" pitchFamily="34" charset="-122"/>
                          <a:ea typeface="微软雅黑" pitchFamily="34" charset="-122"/>
                        </a:rPr>
                        <a:t>盈亏比</a:t>
                      </a:r>
                      <a:endParaRPr lang="zh-CN" altLang="en-US" sz="1100" dirty="0">
                        <a:latin typeface="微软雅黑" pitchFamily="34" charset="-122"/>
                        <a:ea typeface="微软雅黑" pitchFamily="34" charset="-122"/>
                      </a:endParaRPr>
                    </a:p>
                  </a:txBody>
                  <a:tcPr/>
                </a:tc>
                <a:tc>
                  <a:txBody>
                    <a:bodyPr/>
                    <a:lstStyle/>
                    <a:p>
                      <a:pPr algn="ctr"/>
                      <a:r>
                        <a:rPr lang="en-US" altLang="zh-CN" sz="1100" dirty="0" smtClean="0">
                          <a:latin typeface="微软雅黑" pitchFamily="34" charset="-122"/>
                          <a:ea typeface="微软雅黑" pitchFamily="34" charset="-122"/>
                        </a:rPr>
                        <a:t>3.47</a:t>
                      </a:r>
                      <a:endParaRPr lang="zh-CN" altLang="en-US" sz="1100" dirty="0">
                        <a:latin typeface="微软雅黑" pitchFamily="34" charset="-122"/>
                        <a:ea typeface="微软雅黑" pitchFamily="34" charset="-122"/>
                      </a:endParaRPr>
                    </a:p>
                  </a:txBody>
                  <a:tcPr/>
                </a:tc>
              </a:tr>
            </a:tbl>
          </a:graphicData>
        </a:graphic>
      </p:graphicFrame>
    </p:spTree>
    <p:extLst>
      <p:ext uri="{BB962C8B-B14F-4D97-AF65-F5344CB8AC3E}">
        <p14:creationId xmlns:p14="http://schemas.microsoft.com/office/powerpoint/2010/main" val="776239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nvPr>
        </p:nvGraphicFramePr>
        <p:xfrm>
          <a:off x="1259632" y="1131590"/>
          <a:ext cx="6778538" cy="32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比特币实盘交易系统</a:t>
            </a:r>
            <a:endParaRPr lang="zh-CN" altLang="en-US" dirty="0"/>
          </a:p>
        </p:txBody>
      </p:sp>
      <p:grpSp>
        <p:nvGrpSpPr>
          <p:cNvPr id="43" name="组合 42"/>
          <p:cNvGrpSpPr/>
          <p:nvPr/>
        </p:nvGrpSpPr>
        <p:grpSpPr>
          <a:xfrm>
            <a:off x="467544" y="915566"/>
            <a:ext cx="8208912" cy="3312368"/>
            <a:chOff x="467544" y="915566"/>
            <a:chExt cx="8208912" cy="3312368"/>
          </a:xfrm>
        </p:grpSpPr>
        <p:sp>
          <p:nvSpPr>
            <p:cNvPr id="44" name="矩形 43"/>
            <p:cNvSpPr/>
            <p:nvPr/>
          </p:nvSpPr>
          <p:spPr>
            <a:xfrm>
              <a:off x="467544" y="915566"/>
              <a:ext cx="6984776"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altLang="zh-CN" sz="2000" dirty="0" smtClean="0">
                  <a:latin typeface="微软雅黑" pitchFamily="34" charset="-122"/>
                  <a:ea typeface="微软雅黑" pitchFamily="34" charset="-122"/>
                </a:rPr>
                <a:t>Q-BTC </a:t>
              </a:r>
              <a:r>
                <a:rPr lang="zh-CN" altLang="en-US" sz="2000" dirty="0" smtClean="0">
                  <a:latin typeface="微软雅黑" pitchFamily="34" charset="-122"/>
                  <a:ea typeface="微软雅黑" pitchFamily="34" charset="-122"/>
                </a:rPr>
                <a:t>量化实盘交易系统</a:t>
              </a:r>
              <a:endParaRPr lang="en-US" altLang="zh-CN" sz="2000" dirty="0" smtClean="0">
                <a:latin typeface="微软雅黑" pitchFamily="34" charset="-122"/>
                <a:ea typeface="微软雅黑" pitchFamily="34" charset="-122"/>
              </a:endParaRPr>
            </a:p>
          </p:txBody>
        </p:sp>
        <p:sp>
          <p:nvSpPr>
            <p:cNvPr id="4" name="圆角矩形 3"/>
            <p:cNvSpPr/>
            <p:nvPr/>
          </p:nvSpPr>
          <p:spPr>
            <a:xfrm>
              <a:off x="7596336" y="1491630"/>
              <a:ext cx="1080120"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火币网</a:t>
              </a:r>
              <a:endParaRPr lang="zh-CN" altLang="en-US" sz="1600" dirty="0">
                <a:latin typeface="微软雅黑" pitchFamily="34" charset="-122"/>
                <a:ea typeface="微软雅黑" pitchFamily="34" charset="-122"/>
              </a:endParaRPr>
            </a:p>
          </p:txBody>
        </p:sp>
        <p:sp>
          <p:nvSpPr>
            <p:cNvPr id="5" name="圆角矩形 4"/>
            <p:cNvSpPr/>
            <p:nvPr/>
          </p:nvSpPr>
          <p:spPr>
            <a:xfrm>
              <a:off x="7596336" y="2427734"/>
              <a:ext cx="1080120" cy="72008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err="1"/>
                <a:t>Binance</a:t>
              </a:r>
              <a:endParaRPr lang="zh-CN" altLang="en-US" sz="1600" dirty="0">
                <a:latin typeface="微软雅黑" pitchFamily="34" charset="-122"/>
                <a:ea typeface="微软雅黑" pitchFamily="34" charset="-122"/>
              </a:endParaRPr>
            </a:p>
          </p:txBody>
        </p:sp>
        <p:sp>
          <p:nvSpPr>
            <p:cNvPr id="6" name="圆角矩形 5"/>
            <p:cNvSpPr/>
            <p:nvPr/>
          </p:nvSpPr>
          <p:spPr>
            <a:xfrm>
              <a:off x="7596336" y="3363838"/>
              <a:ext cx="1080120" cy="72008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rPr>
                <a:t>Bitfinex</a:t>
              </a:r>
              <a:endParaRPr lang="zh-CN" altLang="en-US" sz="1600" dirty="0">
                <a:solidFill>
                  <a:schemeClr val="bg1"/>
                </a:solidFill>
              </a:endParaRPr>
            </a:p>
          </p:txBody>
        </p:sp>
        <p:sp>
          <p:nvSpPr>
            <p:cNvPr id="7" name="圆角矩形 6"/>
            <p:cNvSpPr/>
            <p:nvPr/>
          </p:nvSpPr>
          <p:spPr>
            <a:xfrm>
              <a:off x="5868144" y="1491630"/>
              <a:ext cx="1368152" cy="2592288"/>
            </a:xfrm>
            <a:prstGeom prst="roundRect">
              <a:avLst>
                <a:gd name="adj" fmla="val 658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数据</a:t>
              </a:r>
              <a:r>
                <a:rPr lang="en-US" altLang="zh-CN" dirty="0" smtClean="0">
                  <a:latin typeface="微软雅黑" pitchFamily="34" charset="-122"/>
                  <a:ea typeface="微软雅黑" pitchFamily="34" charset="-122"/>
                </a:rPr>
                <a:t>API</a:t>
              </a:r>
            </a:p>
            <a:p>
              <a:pPr algn="ctr"/>
              <a:endParaRPr lang="en-US" altLang="zh-CN" dirty="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en-US" altLang="zh-CN" dirty="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en-US" altLang="zh-CN" dirty="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zh-CN" altLang="en-US" dirty="0">
                <a:latin typeface="微软雅黑" pitchFamily="34" charset="-122"/>
                <a:ea typeface="微软雅黑" pitchFamily="34" charset="-122"/>
              </a:endParaRPr>
            </a:p>
          </p:txBody>
        </p:sp>
        <p:cxnSp>
          <p:nvCxnSpPr>
            <p:cNvPr id="9" name="直接箭头连接符 8"/>
            <p:cNvCxnSpPr>
              <a:stCxn id="4" idx="1"/>
            </p:cNvCxnSpPr>
            <p:nvPr/>
          </p:nvCxnSpPr>
          <p:spPr>
            <a:xfrm flipH="1">
              <a:off x="7236296" y="1851670"/>
              <a:ext cx="3600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1"/>
              <a:endCxn id="7" idx="3"/>
            </p:cNvCxnSpPr>
            <p:nvPr/>
          </p:nvCxnSpPr>
          <p:spPr>
            <a:xfrm flipH="1">
              <a:off x="7236296" y="2787774"/>
              <a:ext cx="3600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1"/>
            </p:cNvCxnSpPr>
            <p:nvPr/>
          </p:nvCxnSpPr>
          <p:spPr>
            <a:xfrm flipH="1">
              <a:off x="7236296" y="3723878"/>
              <a:ext cx="3600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6084168" y="2211710"/>
              <a:ext cx="936104"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行情接口</a:t>
              </a:r>
              <a:endParaRPr lang="zh-CN" altLang="en-US" sz="1200" dirty="0">
                <a:latin typeface="微软雅黑" pitchFamily="34" charset="-122"/>
                <a:ea typeface="微软雅黑" pitchFamily="34" charset="-122"/>
              </a:endParaRPr>
            </a:p>
          </p:txBody>
        </p:sp>
        <p:sp>
          <p:nvSpPr>
            <p:cNvPr id="17" name="圆角矩形 16"/>
            <p:cNvSpPr/>
            <p:nvPr/>
          </p:nvSpPr>
          <p:spPr>
            <a:xfrm>
              <a:off x="6084168" y="2667761"/>
              <a:ext cx="936104"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交易</a:t>
              </a:r>
              <a:r>
                <a:rPr lang="zh-CN" altLang="en-US" sz="1200" dirty="0" smtClean="0">
                  <a:latin typeface="微软雅黑" pitchFamily="34" charset="-122"/>
                  <a:ea typeface="微软雅黑" pitchFamily="34" charset="-122"/>
                </a:rPr>
                <a:t>接口</a:t>
              </a:r>
              <a:endParaRPr lang="zh-CN" altLang="en-US" sz="1200" dirty="0">
                <a:latin typeface="微软雅黑" pitchFamily="34" charset="-122"/>
                <a:ea typeface="微软雅黑" pitchFamily="34" charset="-122"/>
              </a:endParaRPr>
            </a:p>
          </p:txBody>
        </p:sp>
        <p:sp>
          <p:nvSpPr>
            <p:cNvPr id="18" name="圆角矩形 17"/>
            <p:cNvSpPr/>
            <p:nvPr/>
          </p:nvSpPr>
          <p:spPr>
            <a:xfrm>
              <a:off x="6084168" y="3123812"/>
              <a:ext cx="936104"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借贷</a:t>
              </a:r>
              <a:r>
                <a:rPr lang="zh-CN" altLang="en-US" sz="1200" dirty="0" smtClean="0">
                  <a:latin typeface="微软雅黑" pitchFamily="34" charset="-122"/>
                  <a:ea typeface="微软雅黑" pitchFamily="34" charset="-122"/>
                </a:rPr>
                <a:t>接口</a:t>
              </a:r>
              <a:endParaRPr lang="zh-CN" altLang="en-US" sz="1200" dirty="0">
                <a:latin typeface="微软雅黑" pitchFamily="34" charset="-122"/>
                <a:ea typeface="微软雅黑" pitchFamily="34" charset="-122"/>
              </a:endParaRPr>
            </a:p>
          </p:txBody>
        </p:sp>
        <p:sp>
          <p:nvSpPr>
            <p:cNvPr id="19" name="圆角矩形 18"/>
            <p:cNvSpPr/>
            <p:nvPr/>
          </p:nvSpPr>
          <p:spPr>
            <a:xfrm>
              <a:off x="6084168" y="3579862"/>
              <a:ext cx="936104"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账户</a:t>
              </a:r>
              <a:r>
                <a:rPr lang="zh-CN" altLang="en-US" sz="1200" dirty="0" smtClean="0">
                  <a:latin typeface="微软雅黑" pitchFamily="34" charset="-122"/>
                  <a:ea typeface="微软雅黑" pitchFamily="34" charset="-122"/>
                </a:rPr>
                <a:t>接口</a:t>
              </a:r>
              <a:endParaRPr lang="zh-CN" altLang="en-US" sz="1200" dirty="0">
                <a:latin typeface="微软雅黑" pitchFamily="34" charset="-122"/>
                <a:ea typeface="微软雅黑" pitchFamily="34" charset="-122"/>
              </a:endParaRPr>
            </a:p>
          </p:txBody>
        </p:sp>
        <p:sp>
          <p:nvSpPr>
            <p:cNvPr id="21" name="圆角矩形 20"/>
            <p:cNvSpPr/>
            <p:nvPr/>
          </p:nvSpPr>
          <p:spPr>
            <a:xfrm>
              <a:off x="3419872" y="1491630"/>
              <a:ext cx="2160240" cy="1584176"/>
            </a:xfrm>
            <a:prstGeom prst="roundRect">
              <a:avLst>
                <a:gd name="adj" fmla="val 658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策略系统</a:t>
              </a:r>
              <a:endParaRPr lang="en-US" altLang="zh-CN" dirty="0" smtClean="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en-US" altLang="zh-CN" dirty="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zh-CN" altLang="en-US" dirty="0">
                <a:latin typeface="微软雅黑" pitchFamily="34" charset="-122"/>
                <a:ea typeface="微软雅黑" pitchFamily="34" charset="-122"/>
              </a:endParaRPr>
            </a:p>
          </p:txBody>
        </p:sp>
        <p:sp>
          <p:nvSpPr>
            <p:cNvPr id="22" name="圆角矩形 21"/>
            <p:cNvSpPr/>
            <p:nvPr/>
          </p:nvSpPr>
          <p:spPr>
            <a:xfrm>
              <a:off x="1907704" y="1491630"/>
              <a:ext cx="1296144" cy="1584176"/>
            </a:xfrm>
            <a:prstGeom prst="roundRect">
              <a:avLst>
                <a:gd name="adj" fmla="val 658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账户管理</a:t>
              </a:r>
              <a:endParaRPr lang="en-US" altLang="zh-CN" dirty="0" smtClean="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en-US" altLang="zh-CN" dirty="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zh-CN" altLang="en-US" dirty="0">
                <a:latin typeface="微软雅黑" pitchFamily="34" charset="-122"/>
                <a:ea typeface="微软雅黑" pitchFamily="34" charset="-122"/>
              </a:endParaRPr>
            </a:p>
          </p:txBody>
        </p:sp>
        <p:sp>
          <p:nvSpPr>
            <p:cNvPr id="23" name="圆角矩形 22"/>
            <p:cNvSpPr/>
            <p:nvPr/>
          </p:nvSpPr>
          <p:spPr>
            <a:xfrm>
              <a:off x="1907704" y="3363838"/>
              <a:ext cx="3672408" cy="720080"/>
            </a:xfrm>
            <a:prstGeom prst="roundRect">
              <a:avLst>
                <a:gd name="adj" fmla="val 6589"/>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数据库</a:t>
              </a:r>
              <a:endParaRPr lang="zh-CN" altLang="en-US" dirty="0">
                <a:latin typeface="微软雅黑" pitchFamily="34" charset="-122"/>
                <a:ea typeface="微软雅黑" pitchFamily="34" charset="-122"/>
              </a:endParaRPr>
            </a:p>
          </p:txBody>
        </p:sp>
        <p:cxnSp>
          <p:nvCxnSpPr>
            <p:cNvPr id="25" name="直接箭头连接符 24"/>
            <p:cNvCxnSpPr>
              <a:endCxn id="21" idx="3"/>
            </p:cNvCxnSpPr>
            <p:nvPr/>
          </p:nvCxnSpPr>
          <p:spPr>
            <a:xfrm flipH="1">
              <a:off x="5580112" y="2283718"/>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3" idx="3"/>
            </p:cNvCxnSpPr>
            <p:nvPr/>
          </p:nvCxnSpPr>
          <p:spPr>
            <a:xfrm flipH="1">
              <a:off x="5580112" y="3723878"/>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83568" y="1491630"/>
              <a:ext cx="936104" cy="2592288"/>
            </a:xfrm>
            <a:prstGeom prst="roundRect">
              <a:avLst>
                <a:gd name="adj" fmla="val 6589"/>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监控</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平台</a:t>
              </a:r>
              <a:endParaRPr lang="en-US" altLang="zh-CN" dirty="0" smtClean="0">
                <a:latin typeface="微软雅黑" pitchFamily="34" charset="-122"/>
                <a:ea typeface="微软雅黑" pitchFamily="34" charset="-122"/>
              </a:endParaRPr>
            </a:p>
            <a:p>
              <a:pPr algn="ctr"/>
              <a:endParaRPr lang="en-US" altLang="zh-CN" dirty="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en-US" altLang="zh-CN" dirty="0">
                <a:latin typeface="微软雅黑" pitchFamily="34" charset="-122"/>
                <a:ea typeface="微软雅黑" pitchFamily="34" charset="-122"/>
              </a:endParaRPr>
            </a:p>
            <a:p>
              <a:pPr algn="ctr"/>
              <a:endParaRPr lang="en-US" altLang="zh-CN" dirty="0" smtClean="0">
                <a:latin typeface="微软雅黑" pitchFamily="34" charset="-122"/>
                <a:ea typeface="微软雅黑" pitchFamily="34" charset="-122"/>
              </a:endParaRPr>
            </a:p>
            <a:p>
              <a:pPr algn="ctr"/>
              <a:endParaRPr lang="en-US" altLang="zh-CN" dirty="0">
                <a:latin typeface="微软雅黑" pitchFamily="34" charset="-122"/>
                <a:ea typeface="微软雅黑" pitchFamily="34" charset="-122"/>
              </a:endParaRPr>
            </a:p>
            <a:p>
              <a:pPr algn="ctr"/>
              <a:endParaRPr lang="zh-CN" altLang="en-US" dirty="0">
                <a:latin typeface="微软雅黑" pitchFamily="34" charset="-122"/>
                <a:ea typeface="微软雅黑" pitchFamily="34" charset="-122"/>
              </a:endParaRPr>
            </a:p>
          </p:txBody>
        </p:sp>
        <p:cxnSp>
          <p:nvCxnSpPr>
            <p:cNvPr id="52" name="直接箭头连接符 51"/>
            <p:cNvCxnSpPr>
              <a:stCxn id="21" idx="1"/>
              <a:endCxn id="22" idx="3"/>
            </p:cNvCxnSpPr>
            <p:nvPr/>
          </p:nvCxnSpPr>
          <p:spPr>
            <a:xfrm flipH="1">
              <a:off x="3203848" y="2283718"/>
              <a:ext cx="21602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21" idx="2"/>
            </p:cNvCxnSpPr>
            <p:nvPr/>
          </p:nvCxnSpPr>
          <p:spPr>
            <a:xfrm flipV="1">
              <a:off x="4499992" y="3075806"/>
              <a:ext cx="0" cy="2880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22" idx="2"/>
            </p:cNvCxnSpPr>
            <p:nvPr/>
          </p:nvCxnSpPr>
          <p:spPr>
            <a:xfrm flipV="1">
              <a:off x="2555776" y="3075806"/>
              <a:ext cx="0" cy="2880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4283968" y="3435846"/>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历史行情数据</a:t>
              </a:r>
              <a:endParaRPr lang="zh-CN" altLang="en-US" sz="1200" dirty="0">
                <a:latin typeface="微软雅黑" pitchFamily="34" charset="-122"/>
                <a:ea typeface="微软雅黑" pitchFamily="34" charset="-122"/>
              </a:endParaRPr>
            </a:p>
          </p:txBody>
        </p:sp>
        <p:sp>
          <p:nvSpPr>
            <p:cNvPr id="73" name="圆角矩形 72"/>
            <p:cNvSpPr/>
            <p:nvPr/>
          </p:nvSpPr>
          <p:spPr>
            <a:xfrm>
              <a:off x="2051720" y="3435846"/>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用户账户数据</a:t>
              </a:r>
              <a:endParaRPr lang="zh-CN" altLang="en-US" sz="1200" dirty="0">
                <a:latin typeface="微软雅黑" pitchFamily="34" charset="-122"/>
                <a:ea typeface="微软雅黑" pitchFamily="34" charset="-122"/>
              </a:endParaRPr>
            </a:p>
          </p:txBody>
        </p:sp>
        <p:sp>
          <p:nvSpPr>
            <p:cNvPr id="74" name="圆角矩形 73"/>
            <p:cNvSpPr/>
            <p:nvPr/>
          </p:nvSpPr>
          <p:spPr>
            <a:xfrm>
              <a:off x="4572000" y="1923678"/>
              <a:ext cx="86409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数据监测</a:t>
              </a:r>
              <a:endParaRPr lang="zh-CN" altLang="en-US" sz="1200" dirty="0">
                <a:latin typeface="微软雅黑" pitchFamily="34" charset="-122"/>
                <a:ea typeface="微软雅黑" pitchFamily="34" charset="-122"/>
              </a:endParaRPr>
            </a:p>
          </p:txBody>
        </p:sp>
        <p:sp>
          <p:nvSpPr>
            <p:cNvPr id="75" name="圆角矩形 74"/>
            <p:cNvSpPr/>
            <p:nvPr/>
          </p:nvSpPr>
          <p:spPr>
            <a:xfrm>
              <a:off x="2051720" y="1923678"/>
              <a:ext cx="936104"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持</a:t>
              </a:r>
              <a:r>
                <a:rPr lang="zh-CN" altLang="en-US" sz="1200" dirty="0" smtClean="0">
                  <a:latin typeface="微软雅黑" pitchFamily="34" charset="-122"/>
                  <a:ea typeface="微软雅黑" pitchFamily="34" charset="-122"/>
                </a:rPr>
                <a:t>仓记录</a:t>
              </a:r>
              <a:endParaRPr lang="zh-CN" altLang="en-US" sz="1200" dirty="0">
                <a:latin typeface="微软雅黑" pitchFamily="34" charset="-122"/>
                <a:ea typeface="微软雅黑" pitchFamily="34" charset="-122"/>
              </a:endParaRPr>
            </a:p>
          </p:txBody>
        </p:sp>
        <p:sp>
          <p:nvSpPr>
            <p:cNvPr id="76" name="圆角矩形 75"/>
            <p:cNvSpPr/>
            <p:nvPr/>
          </p:nvSpPr>
          <p:spPr>
            <a:xfrm>
              <a:off x="2051720" y="2283718"/>
              <a:ext cx="936104"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交易记录</a:t>
              </a:r>
              <a:endParaRPr lang="zh-CN" altLang="en-US" sz="1200" dirty="0">
                <a:latin typeface="微软雅黑" pitchFamily="34" charset="-122"/>
                <a:ea typeface="微软雅黑" pitchFamily="34" charset="-122"/>
              </a:endParaRPr>
            </a:p>
          </p:txBody>
        </p:sp>
        <p:sp>
          <p:nvSpPr>
            <p:cNvPr id="77" name="圆角矩形 76"/>
            <p:cNvSpPr/>
            <p:nvPr/>
          </p:nvSpPr>
          <p:spPr>
            <a:xfrm>
              <a:off x="2051720" y="2643758"/>
              <a:ext cx="936104" cy="288032"/>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绩效统计</a:t>
              </a:r>
              <a:endParaRPr lang="zh-CN" altLang="en-US" sz="1200" dirty="0">
                <a:latin typeface="微软雅黑" pitchFamily="34" charset="-122"/>
                <a:ea typeface="微软雅黑" pitchFamily="34" charset="-122"/>
              </a:endParaRPr>
            </a:p>
          </p:txBody>
        </p:sp>
        <p:sp>
          <p:nvSpPr>
            <p:cNvPr id="78" name="圆角矩形 77"/>
            <p:cNvSpPr/>
            <p:nvPr/>
          </p:nvSpPr>
          <p:spPr>
            <a:xfrm>
              <a:off x="3563888" y="1923678"/>
              <a:ext cx="86409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信号计算</a:t>
              </a:r>
              <a:endParaRPr lang="zh-CN" altLang="en-US" sz="1200" dirty="0">
                <a:latin typeface="微软雅黑" pitchFamily="34" charset="-122"/>
                <a:ea typeface="微软雅黑" pitchFamily="34" charset="-122"/>
              </a:endParaRPr>
            </a:p>
          </p:txBody>
        </p:sp>
        <p:sp>
          <p:nvSpPr>
            <p:cNvPr id="79" name="圆角矩形 78"/>
            <p:cNvSpPr/>
            <p:nvPr/>
          </p:nvSpPr>
          <p:spPr>
            <a:xfrm>
              <a:off x="4572000" y="2643758"/>
              <a:ext cx="86409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交易指令</a:t>
              </a:r>
              <a:endParaRPr lang="zh-CN" altLang="en-US" sz="1200" dirty="0">
                <a:latin typeface="微软雅黑" pitchFamily="34" charset="-122"/>
                <a:ea typeface="微软雅黑" pitchFamily="34" charset="-122"/>
              </a:endParaRPr>
            </a:p>
          </p:txBody>
        </p:sp>
        <p:sp>
          <p:nvSpPr>
            <p:cNvPr id="80" name="圆角矩形 79"/>
            <p:cNvSpPr/>
            <p:nvPr/>
          </p:nvSpPr>
          <p:spPr>
            <a:xfrm>
              <a:off x="827584" y="3507854"/>
              <a:ext cx="64807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短</a:t>
              </a:r>
              <a:r>
                <a:rPr lang="zh-CN" altLang="en-US" sz="1200" dirty="0" smtClean="0">
                  <a:latin typeface="微软雅黑" pitchFamily="34" charset="-122"/>
                  <a:ea typeface="微软雅黑" pitchFamily="34" charset="-122"/>
                </a:rPr>
                <a:t>信提醒</a:t>
              </a:r>
              <a:endParaRPr lang="zh-CN" altLang="en-US" sz="1200" dirty="0">
                <a:latin typeface="微软雅黑" pitchFamily="34" charset="-122"/>
                <a:ea typeface="微软雅黑" pitchFamily="34" charset="-122"/>
              </a:endParaRPr>
            </a:p>
          </p:txBody>
        </p:sp>
        <p:sp>
          <p:nvSpPr>
            <p:cNvPr id="81" name="圆角矩形 80"/>
            <p:cNvSpPr/>
            <p:nvPr/>
          </p:nvSpPr>
          <p:spPr>
            <a:xfrm>
              <a:off x="827584" y="2931790"/>
              <a:ext cx="648072" cy="432048"/>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净值查询</a:t>
              </a:r>
              <a:endParaRPr lang="zh-CN" altLang="en-US" sz="1200" dirty="0">
                <a:latin typeface="微软雅黑" pitchFamily="34" charset="-122"/>
                <a:ea typeface="微软雅黑" pitchFamily="34" charset="-122"/>
              </a:endParaRPr>
            </a:p>
          </p:txBody>
        </p:sp>
        <p:sp>
          <p:nvSpPr>
            <p:cNvPr id="82" name="圆角矩形 81"/>
            <p:cNvSpPr/>
            <p:nvPr/>
          </p:nvSpPr>
          <p:spPr>
            <a:xfrm>
              <a:off x="827584" y="2355726"/>
              <a:ext cx="648072"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异常提醒</a:t>
              </a:r>
              <a:endParaRPr lang="zh-CN" altLang="en-US" sz="1200" dirty="0">
                <a:latin typeface="微软雅黑" pitchFamily="34" charset="-122"/>
                <a:ea typeface="微软雅黑" pitchFamily="34" charset="-122"/>
              </a:endParaRPr>
            </a:p>
          </p:txBody>
        </p:sp>
        <p:cxnSp>
          <p:nvCxnSpPr>
            <p:cNvPr id="84" name="直接箭头连接符 83"/>
            <p:cNvCxnSpPr>
              <a:stCxn id="22" idx="1"/>
            </p:cNvCxnSpPr>
            <p:nvPr/>
          </p:nvCxnSpPr>
          <p:spPr>
            <a:xfrm flipH="1">
              <a:off x="1619672" y="2283718"/>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23" idx="1"/>
            </p:cNvCxnSpPr>
            <p:nvPr/>
          </p:nvCxnSpPr>
          <p:spPr>
            <a:xfrm flipH="1">
              <a:off x="1619672" y="3723878"/>
              <a:ext cx="2880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0" name="圆角矩形 109"/>
            <p:cNvSpPr/>
            <p:nvPr/>
          </p:nvSpPr>
          <p:spPr>
            <a:xfrm>
              <a:off x="3563888" y="2283718"/>
              <a:ext cx="86409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止损决策</a:t>
              </a:r>
              <a:endParaRPr lang="zh-CN" altLang="en-US" sz="1200" dirty="0">
                <a:latin typeface="微软雅黑" pitchFamily="34" charset="-122"/>
                <a:ea typeface="微软雅黑" pitchFamily="34" charset="-122"/>
              </a:endParaRPr>
            </a:p>
          </p:txBody>
        </p:sp>
        <p:sp>
          <p:nvSpPr>
            <p:cNvPr id="39" name="圆角矩形 38"/>
            <p:cNvSpPr/>
            <p:nvPr/>
          </p:nvSpPr>
          <p:spPr>
            <a:xfrm>
              <a:off x="3347864" y="3435846"/>
              <a:ext cx="86409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交易日志</a:t>
              </a:r>
              <a:endParaRPr lang="zh-CN" altLang="en-US" sz="1200" dirty="0">
                <a:latin typeface="微软雅黑" pitchFamily="34" charset="-122"/>
                <a:ea typeface="微软雅黑" pitchFamily="34" charset="-122"/>
              </a:endParaRPr>
            </a:p>
          </p:txBody>
        </p:sp>
        <p:sp>
          <p:nvSpPr>
            <p:cNvPr id="40" name="圆角矩形 39"/>
            <p:cNvSpPr/>
            <p:nvPr/>
          </p:nvSpPr>
          <p:spPr>
            <a:xfrm>
              <a:off x="3563888" y="2643758"/>
              <a:ext cx="86409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风控模块</a:t>
              </a:r>
              <a:endParaRPr lang="zh-CN" altLang="en-US" sz="1200" dirty="0">
                <a:latin typeface="微软雅黑" pitchFamily="34" charset="-122"/>
                <a:ea typeface="微软雅黑" pitchFamily="34" charset="-122"/>
              </a:endParaRPr>
            </a:p>
          </p:txBody>
        </p:sp>
        <p:sp>
          <p:nvSpPr>
            <p:cNvPr id="42" name="圆角矩形 41"/>
            <p:cNvSpPr/>
            <p:nvPr/>
          </p:nvSpPr>
          <p:spPr>
            <a:xfrm>
              <a:off x="4572000" y="2283718"/>
              <a:ext cx="86409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微软雅黑" pitchFamily="34" charset="-122"/>
                  <a:ea typeface="微软雅黑" pitchFamily="34" charset="-122"/>
                </a:rPr>
                <a:t>仓位管理</a:t>
              </a:r>
              <a:endParaRPr lang="zh-CN" altLang="en-US" sz="1200" dirty="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比特币实盘交易系统</a:t>
            </a:r>
            <a:r>
              <a:rPr lang="zh-CN" altLang="en-US" dirty="0"/>
              <a:t>接口</a:t>
            </a:r>
          </a:p>
        </p:txBody>
      </p:sp>
      <p:sp>
        <p:nvSpPr>
          <p:cNvPr id="3" name="内容占位符 2"/>
          <p:cNvSpPr>
            <a:spLocks noGrp="1"/>
          </p:cNvSpPr>
          <p:nvPr>
            <p:ph idx="1"/>
          </p:nvPr>
        </p:nvSpPr>
        <p:spPr>
          <a:xfrm>
            <a:off x="2051720" y="790576"/>
            <a:ext cx="3384376" cy="3842147"/>
          </a:xfrm>
        </p:spPr>
        <p:txBody>
          <a:bodyPr>
            <a:normAutofit fontScale="62500" lnSpcReduction="20000"/>
          </a:bodyPr>
          <a:lstStyle/>
          <a:p>
            <a:r>
              <a:rPr lang="zh-CN" altLang="en-US" sz="1800" dirty="0" smtClean="0"/>
              <a:t>实时行情数据</a:t>
            </a:r>
            <a:endParaRPr lang="en-US" altLang="zh-CN" sz="1800" dirty="0" smtClean="0"/>
          </a:p>
          <a:p>
            <a:pPr lvl="1"/>
            <a:r>
              <a:rPr lang="zh-CN" altLang="en-US" sz="1400" dirty="0" smtClean="0"/>
              <a:t>上一</a:t>
            </a:r>
            <a:r>
              <a:rPr lang="en-US" altLang="zh-CN" sz="1400" dirty="0" smtClean="0"/>
              <a:t>tick</a:t>
            </a:r>
            <a:r>
              <a:rPr lang="zh-CN" altLang="en-US" sz="1400" dirty="0" smtClean="0"/>
              <a:t>数据：</a:t>
            </a:r>
            <a:r>
              <a:rPr lang="en-US" altLang="zh-CN" sz="1400" dirty="0" err="1" smtClean="0"/>
              <a:t>get_last_ticks</a:t>
            </a:r>
            <a:endParaRPr lang="en-US" altLang="zh-CN" sz="1400" dirty="0" smtClean="0"/>
          </a:p>
          <a:p>
            <a:pPr lvl="1"/>
            <a:r>
              <a:rPr lang="zh-CN" altLang="en-US" sz="1400" dirty="0" smtClean="0"/>
              <a:t>上一</a:t>
            </a:r>
            <a:r>
              <a:rPr lang="en-US" altLang="zh-CN" sz="1400" dirty="0" smtClean="0"/>
              <a:t>K</a:t>
            </a:r>
            <a:r>
              <a:rPr lang="zh-CN" altLang="en-US" sz="1400" dirty="0" smtClean="0"/>
              <a:t>线数据：</a:t>
            </a:r>
            <a:r>
              <a:rPr lang="en-US" altLang="zh-CN" sz="1400" dirty="0" err="1" smtClean="0"/>
              <a:t>get_last_bars</a:t>
            </a:r>
            <a:endParaRPr lang="en-US" altLang="zh-CN" sz="1400" dirty="0" smtClean="0"/>
          </a:p>
          <a:p>
            <a:r>
              <a:rPr lang="zh-CN" altLang="en-US" sz="1800" dirty="0" smtClean="0"/>
              <a:t>历史行情数据</a:t>
            </a:r>
            <a:endParaRPr lang="en-US" altLang="zh-CN" sz="1800" dirty="0" smtClean="0"/>
          </a:p>
          <a:p>
            <a:pPr lvl="1"/>
            <a:r>
              <a:rPr lang="zh-CN" altLang="en-US" sz="1400" dirty="0" smtClean="0"/>
              <a:t>历史</a:t>
            </a:r>
            <a:r>
              <a:rPr lang="en-US" altLang="zh-CN" sz="1400" dirty="0" smtClean="0"/>
              <a:t>K</a:t>
            </a:r>
            <a:r>
              <a:rPr lang="zh-CN" altLang="en-US" sz="1400" dirty="0" smtClean="0"/>
              <a:t>线数据：</a:t>
            </a:r>
            <a:r>
              <a:rPr lang="en-US" altLang="zh-CN" sz="1400" dirty="0" err="1" smtClean="0"/>
              <a:t>get_bars</a:t>
            </a:r>
            <a:endParaRPr lang="en-US" altLang="zh-CN" sz="1400" dirty="0" smtClean="0"/>
          </a:p>
          <a:p>
            <a:pPr lvl="2"/>
            <a:r>
              <a:rPr lang="en-US" altLang="zh-CN" sz="1200" dirty="0" smtClean="0"/>
              <a:t>1min</a:t>
            </a:r>
            <a:r>
              <a:rPr lang="zh-CN" altLang="en-US" sz="1200" dirty="0" smtClean="0"/>
              <a:t>、</a:t>
            </a:r>
            <a:r>
              <a:rPr lang="en-US" altLang="zh-CN" sz="1200" dirty="0" smtClean="0"/>
              <a:t>5min</a:t>
            </a:r>
            <a:r>
              <a:rPr lang="zh-CN" altLang="en-US" sz="1200" dirty="0" smtClean="0"/>
              <a:t>、</a:t>
            </a:r>
            <a:r>
              <a:rPr lang="en-US" altLang="zh-CN" sz="1200" dirty="0" smtClean="0"/>
              <a:t>15min</a:t>
            </a:r>
            <a:r>
              <a:rPr lang="zh-CN" altLang="en-US" sz="1200" dirty="0" smtClean="0"/>
              <a:t>、</a:t>
            </a:r>
            <a:r>
              <a:rPr lang="en-US" altLang="zh-CN" sz="1200" dirty="0" smtClean="0"/>
              <a:t>30min</a:t>
            </a:r>
            <a:r>
              <a:rPr lang="zh-CN" altLang="en-US" sz="1200" dirty="0" smtClean="0"/>
              <a:t>、</a:t>
            </a:r>
            <a:r>
              <a:rPr lang="en-US" altLang="zh-CN" sz="1200" dirty="0" smtClean="0"/>
              <a:t>60min</a:t>
            </a:r>
            <a:r>
              <a:rPr lang="zh-CN" altLang="en-US" sz="1200" dirty="0" smtClean="0"/>
              <a:t>、</a:t>
            </a:r>
            <a:r>
              <a:rPr lang="en-US" altLang="zh-CN" sz="1200" dirty="0" smtClean="0"/>
              <a:t>1day</a:t>
            </a:r>
          </a:p>
          <a:p>
            <a:r>
              <a:rPr lang="zh-CN" altLang="en-US" sz="1800" dirty="0" smtClean="0"/>
              <a:t>普通</a:t>
            </a:r>
            <a:r>
              <a:rPr lang="zh-CN" altLang="en-US" sz="1800" dirty="0"/>
              <a:t>账户</a:t>
            </a:r>
            <a:endParaRPr lang="en-US" altLang="zh-CN" sz="1800" dirty="0"/>
          </a:p>
          <a:p>
            <a:pPr lvl="1"/>
            <a:r>
              <a:rPr lang="zh-CN" altLang="en-US" sz="1400" dirty="0"/>
              <a:t>开多仓：</a:t>
            </a:r>
            <a:r>
              <a:rPr lang="en-US" altLang="zh-CN" sz="1400" dirty="0" err="1"/>
              <a:t>open_long</a:t>
            </a:r>
            <a:endParaRPr lang="en-US" altLang="zh-CN" sz="1400" dirty="0"/>
          </a:p>
          <a:p>
            <a:pPr lvl="1"/>
            <a:r>
              <a:rPr lang="zh-CN" altLang="en-US" sz="1400" dirty="0"/>
              <a:t>平多仓：</a:t>
            </a:r>
            <a:r>
              <a:rPr lang="en-US" altLang="zh-CN" sz="1400" dirty="0" err="1" smtClean="0"/>
              <a:t>close_long</a:t>
            </a:r>
            <a:endParaRPr lang="en-US" altLang="zh-CN" sz="1800" dirty="0"/>
          </a:p>
          <a:p>
            <a:r>
              <a:rPr lang="zh-CN" altLang="en-US" sz="1800" dirty="0"/>
              <a:t>融资融券账户（借贷账户）</a:t>
            </a:r>
            <a:endParaRPr lang="en-US" altLang="zh-CN" sz="1800" dirty="0"/>
          </a:p>
          <a:p>
            <a:pPr lvl="1"/>
            <a:r>
              <a:rPr lang="zh-CN" altLang="en-US" sz="1400" dirty="0"/>
              <a:t>融资开多仓：</a:t>
            </a:r>
            <a:r>
              <a:rPr lang="en-US" altLang="zh-CN" sz="1400" dirty="0" err="1"/>
              <a:t>margincash_open</a:t>
            </a:r>
            <a:endParaRPr lang="en-US" altLang="zh-CN" sz="1400" dirty="0"/>
          </a:p>
          <a:p>
            <a:pPr lvl="2"/>
            <a:r>
              <a:rPr lang="en-US" altLang="zh-CN" sz="1200" dirty="0"/>
              <a:t>leverage = 0 </a:t>
            </a:r>
            <a:r>
              <a:rPr lang="zh-CN" altLang="en-US" sz="1200" dirty="0"/>
              <a:t>：不融资</a:t>
            </a:r>
            <a:endParaRPr lang="en-US" altLang="zh-CN" sz="1200" dirty="0"/>
          </a:p>
          <a:p>
            <a:pPr lvl="1"/>
            <a:r>
              <a:rPr lang="zh-CN" altLang="en-US" sz="1400" dirty="0"/>
              <a:t>平多仓还现：</a:t>
            </a:r>
            <a:r>
              <a:rPr lang="en-US" altLang="zh-CN" sz="1400" dirty="0" err="1"/>
              <a:t>margincash_close</a:t>
            </a:r>
            <a:endParaRPr lang="en-US" altLang="zh-CN" sz="1400" dirty="0"/>
          </a:p>
          <a:p>
            <a:pPr lvl="1"/>
            <a:endParaRPr lang="en-US" altLang="zh-CN" sz="1400" dirty="0"/>
          </a:p>
          <a:p>
            <a:pPr lvl="1"/>
            <a:r>
              <a:rPr lang="zh-CN" altLang="en-US" sz="1400" dirty="0"/>
              <a:t>融券开空仓：</a:t>
            </a:r>
            <a:r>
              <a:rPr lang="en-US" altLang="zh-CN" sz="1400" dirty="0" err="1"/>
              <a:t>marginsec_open</a:t>
            </a:r>
            <a:endParaRPr lang="en-US" altLang="zh-CN" sz="1400" dirty="0"/>
          </a:p>
          <a:p>
            <a:pPr lvl="1"/>
            <a:r>
              <a:rPr lang="zh-CN" altLang="en-US" sz="1400" dirty="0"/>
              <a:t>平空仓还券：</a:t>
            </a:r>
            <a:r>
              <a:rPr lang="en-US" altLang="zh-CN" sz="1400" dirty="0" err="1" smtClean="0"/>
              <a:t>marginsec_close</a:t>
            </a:r>
            <a:endParaRPr lang="en-US" altLang="zh-CN" sz="1400" dirty="0"/>
          </a:p>
          <a:p>
            <a:pPr>
              <a:lnSpc>
                <a:spcPct val="100000"/>
              </a:lnSpc>
            </a:pPr>
            <a:r>
              <a:rPr lang="zh-CN" altLang="en-US" sz="1800" dirty="0" smtClean="0"/>
              <a:t>资金划转</a:t>
            </a:r>
            <a:endParaRPr lang="en-US" altLang="zh-CN" sz="1800" dirty="0" smtClean="0"/>
          </a:p>
          <a:p>
            <a:pPr lvl="1">
              <a:lnSpc>
                <a:spcPct val="100000"/>
              </a:lnSpc>
            </a:pPr>
            <a:r>
              <a:rPr lang="zh-CN" altLang="en-US" sz="1400" dirty="0" smtClean="0"/>
              <a:t>普通账户划转到借贷账户：</a:t>
            </a:r>
            <a:r>
              <a:rPr lang="en-US" altLang="zh-CN" sz="1400" dirty="0" err="1" smtClean="0"/>
              <a:t>margin_to_exchange</a:t>
            </a:r>
            <a:endParaRPr lang="en-US" altLang="zh-CN" sz="1400" dirty="0" smtClean="0"/>
          </a:p>
          <a:p>
            <a:pPr lvl="1">
              <a:lnSpc>
                <a:spcPct val="100000"/>
              </a:lnSpc>
            </a:pPr>
            <a:r>
              <a:rPr lang="zh-CN" altLang="en-US" sz="1400" dirty="0" smtClean="0"/>
              <a:t>借贷账户划转到普通账户：</a:t>
            </a:r>
            <a:r>
              <a:rPr lang="en-US" altLang="zh-CN" sz="1400" dirty="0" err="1" smtClean="0"/>
              <a:t>exchange_to_margin</a:t>
            </a:r>
            <a:r>
              <a:rPr lang="en-US" altLang="zh-CN" sz="1800" dirty="0" smtClean="0"/>
              <a:t>	</a:t>
            </a:r>
          </a:p>
          <a:p>
            <a:pPr>
              <a:lnSpc>
                <a:spcPct val="100000"/>
              </a:lnSpc>
            </a:pPr>
            <a:r>
              <a:rPr lang="zh-CN" altLang="en-US" sz="1800" dirty="0" smtClean="0"/>
              <a:t>借贷</a:t>
            </a:r>
            <a:endParaRPr lang="en-US" altLang="zh-CN" sz="1800" dirty="0" smtClean="0"/>
          </a:p>
          <a:p>
            <a:pPr lvl="1">
              <a:lnSpc>
                <a:spcPct val="100000"/>
              </a:lnSpc>
            </a:pPr>
            <a:r>
              <a:rPr lang="zh-CN" altLang="en-US" sz="1400" dirty="0" smtClean="0"/>
              <a:t>借贷：</a:t>
            </a:r>
            <a:r>
              <a:rPr lang="en-US" altLang="zh-CN" sz="1400" dirty="0" err="1" smtClean="0"/>
              <a:t>apply_margin</a:t>
            </a:r>
            <a:endParaRPr lang="en-US" altLang="zh-CN" sz="1400" dirty="0" smtClean="0"/>
          </a:p>
          <a:p>
            <a:pPr lvl="1">
              <a:lnSpc>
                <a:spcPct val="100000"/>
              </a:lnSpc>
            </a:pPr>
            <a:r>
              <a:rPr lang="zh-CN" altLang="en-US" sz="1400" dirty="0" smtClean="0"/>
              <a:t>还贷：</a:t>
            </a:r>
            <a:r>
              <a:rPr lang="en-US" altLang="zh-CN" sz="1400" dirty="0" err="1" smtClean="0"/>
              <a:t>repay_margin</a:t>
            </a:r>
            <a:endParaRPr lang="zh-CN" altLang="en-US" sz="1400" dirty="0" smtClean="0"/>
          </a:p>
          <a:p>
            <a:pPr lvl="1"/>
            <a:endParaRPr lang="en-US" altLang="zh-CN" sz="1400" dirty="0"/>
          </a:p>
          <a:p>
            <a:endParaRPr lang="zh-CN" altLang="en-US" sz="1800" dirty="0"/>
          </a:p>
          <a:p>
            <a:endParaRPr lang="en-US" altLang="zh-CN" dirty="0" smtClean="0"/>
          </a:p>
          <a:p>
            <a:endParaRPr lang="zh-CN" altLang="en-US" sz="1800" dirty="0"/>
          </a:p>
        </p:txBody>
      </p:sp>
      <p:sp>
        <p:nvSpPr>
          <p:cNvPr id="4" name="圆角矩形 3"/>
          <p:cNvSpPr/>
          <p:nvPr/>
        </p:nvSpPr>
        <p:spPr>
          <a:xfrm>
            <a:off x="827584" y="790576"/>
            <a:ext cx="1080120" cy="773062"/>
          </a:xfrm>
          <a:prstGeom prst="roundRect">
            <a:avLst>
              <a:gd name="adj" fmla="val 810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数据接口</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827584" y="1756600"/>
            <a:ext cx="1080120" cy="773062"/>
          </a:xfrm>
          <a:prstGeom prst="roundRect">
            <a:avLst>
              <a:gd name="adj" fmla="val 810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交易接口</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27584" y="3507854"/>
            <a:ext cx="1080120" cy="773062"/>
          </a:xfrm>
          <a:prstGeom prst="roundRect">
            <a:avLst>
              <a:gd name="adj" fmla="val 810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资金接口</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436096" y="805917"/>
            <a:ext cx="1080120" cy="773062"/>
          </a:xfrm>
          <a:prstGeom prst="roundRect">
            <a:avLst>
              <a:gd name="adj" fmla="val 810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查询接口</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风控措施</a:t>
            </a:r>
            <a:endParaRPr lang="zh-CN" altLang="en-US" dirty="0"/>
          </a:p>
        </p:txBody>
      </p:sp>
      <p:sp>
        <p:nvSpPr>
          <p:cNvPr id="3" name="内容占位符 2"/>
          <p:cNvSpPr>
            <a:spLocks noGrp="1"/>
          </p:cNvSpPr>
          <p:nvPr>
            <p:ph idx="1"/>
          </p:nvPr>
        </p:nvSpPr>
        <p:spPr/>
        <p:txBody>
          <a:bodyPr>
            <a:noAutofit/>
          </a:bodyPr>
          <a:lstStyle/>
          <a:p>
            <a:r>
              <a:rPr lang="zh-CN" altLang="en-US" sz="1600" dirty="0" smtClean="0"/>
              <a:t>风控措施</a:t>
            </a:r>
            <a:r>
              <a:rPr lang="en-US" altLang="zh-CN" sz="1600" dirty="0" smtClean="0"/>
              <a:t>1</a:t>
            </a:r>
            <a:r>
              <a:rPr lang="zh-CN" altLang="en-US" sz="1600" dirty="0" smtClean="0"/>
              <a:t>：只交易“头部”数字货币</a:t>
            </a:r>
            <a:endParaRPr lang="en-US" altLang="zh-CN" sz="1600" dirty="0" smtClean="0"/>
          </a:p>
          <a:p>
            <a:pPr lvl="1"/>
            <a:r>
              <a:rPr lang="zh-CN" altLang="en-US" sz="1400" dirty="0" smtClean="0"/>
              <a:t>只交易市场总规模前</a:t>
            </a:r>
            <a:r>
              <a:rPr lang="en-US" altLang="zh-CN" sz="1400" dirty="0" smtClean="0"/>
              <a:t>10</a:t>
            </a:r>
            <a:r>
              <a:rPr lang="zh-CN" altLang="en-US" sz="1400" dirty="0" smtClean="0"/>
              <a:t>名的数字货币（以</a:t>
            </a:r>
            <a:r>
              <a:rPr lang="en-US" altLang="zh-CN" sz="1400" dirty="0" err="1" smtClean="0"/>
              <a:t>Coinmarketcap</a:t>
            </a:r>
            <a:r>
              <a:rPr lang="zh-CN" altLang="en-US" sz="1400" dirty="0" smtClean="0"/>
              <a:t>为准）</a:t>
            </a:r>
            <a:endParaRPr lang="en-US" altLang="zh-CN" sz="1400" dirty="0" smtClean="0"/>
          </a:p>
          <a:p>
            <a:pPr>
              <a:buNone/>
            </a:pPr>
            <a:endParaRPr lang="en-US" altLang="zh-CN" sz="1600" dirty="0" smtClean="0"/>
          </a:p>
          <a:p>
            <a:r>
              <a:rPr lang="zh-CN" altLang="en-US" sz="1600" dirty="0" smtClean="0"/>
              <a:t>风控措施</a:t>
            </a:r>
            <a:r>
              <a:rPr lang="en-US" altLang="zh-CN" sz="1600" dirty="0" smtClean="0"/>
              <a:t>2</a:t>
            </a:r>
            <a:r>
              <a:rPr lang="zh-CN" altLang="en-US" sz="1600" dirty="0" smtClean="0"/>
              <a:t>：严格止损</a:t>
            </a:r>
            <a:endParaRPr lang="en-US" altLang="zh-CN" sz="1600" dirty="0" smtClean="0"/>
          </a:p>
          <a:p>
            <a:pPr lvl="1"/>
            <a:r>
              <a:rPr lang="zh-CN" altLang="en-US" sz="1400" dirty="0" smtClean="0"/>
              <a:t>每一次开多仓或开空仓时，单笔交易最大亏损幅度达到</a:t>
            </a:r>
            <a:r>
              <a:rPr lang="en-US" altLang="zh-CN" sz="1400" dirty="0" smtClean="0"/>
              <a:t>3%</a:t>
            </a:r>
            <a:r>
              <a:rPr lang="zh-CN" altLang="en-US" sz="1400" dirty="0" smtClean="0"/>
              <a:t>即止损</a:t>
            </a:r>
            <a:endParaRPr lang="en-US" altLang="zh-CN" sz="1400" dirty="0" smtClean="0"/>
          </a:p>
          <a:p>
            <a:pPr lvl="1"/>
            <a:r>
              <a:rPr lang="zh-CN" altLang="en-US" sz="1400" dirty="0" smtClean="0"/>
              <a:t>基金达到预设的预警线和平仓线，及时停止操作，与投资人商议</a:t>
            </a:r>
            <a:endParaRPr lang="en-US" altLang="zh-CN" sz="1400" dirty="0" smtClean="0"/>
          </a:p>
          <a:p>
            <a:pPr lvl="1"/>
            <a:endParaRPr lang="en-US" altLang="zh-CN" sz="1400" dirty="0" smtClean="0"/>
          </a:p>
          <a:p>
            <a:r>
              <a:rPr lang="zh-CN" altLang="en-US" sz="1600" dirty="0" smtClean="0"/>
              <a:t>风控措施</a:t>
            </a:r>
            <a:r>
              <a:rPr lang="en-US" altLang="zh-CN" sz="1600" dirty="0" smtClean="0"/>
              <a:t>3</a:t>
            </a:r>
            <a:r>
              <a:rPr lang="zh-CN" altLang="en-US" sz="1600" dirty="0" smtClean="0"/>
              <a:t>：控制基金规模</a:t>
            </a:r>
            <a:endParaRPr lang="en-US" altLang="zh-CN" sz="1600" dirty="0" smtClean="0"/>
          </a:p>
          <a:p>
            <a:pPr lvl="1"/>
            <a:r>
              <a:rPr lang="zh-CN" altLang="en-US" sz="1400" dirty="0" smtClean="0"/>
              <a:t>基金规模控制在</a:t>
            </a:r>
            <a:r>
              <a:rPr lang="en-US" altLang="zh-CN" sz="1400" dirty="0" smtClean="0"/>
              <a:t>1000 BTC </a:t>
            </a:r>
            <a:r>
              <a:rPr lang="zh-CN" altLang="en-US" sz="1400" dirty="0" smtClean="0"/>
              <a:t>以内</a:t>
            </a:r>
            <a:endParaRPr lang="en-US" altLang="zh-CN" sz="1400" dirty="0" smtClean="0"/>
          </a:p>
          <a:p>
            <a:pPr lvl="1"/>
            <a:r>
              <a:rPr lang="zh-CN" altLang="en-US" sz="1400" dirty="0" smtClean="0"/>
              <a:t>拆分下单，单笔下单规模小于</a:t>
            </a:r>
            <a:r>
              <a:rPr lang="en-US" altLang="zh-CN" sz="1400" dirty="0"/>
              <a:t>1</a:t>
            </a:r>
            <a:r>
              <a:rPr lang="en-US" altLang="zh-CN" sz="1400" dirty="0" smtClean="0"/>
              <a:t>0 BTC</a:t>
            </a:r>
            <a:r>
              <a:rPr lang="zh-CN" altLang="en-US" sz="1400" dirty="0" smtClean="0"/>
              <a:t>，防止对市场价格产生明显冲击</a:t>
            </a:r>
            <a:endParaRPr lang="en-US" altLang="zh-CN" sz="1400" dirty="0" smtClean="0"/>
          </a:p>
          <a:p>
            <a:pPr lvl="1">
              <a:buNone/>
            </a:pPr>
            <a:endParaRPr lang="zh-CN" altLang="en-US" sz="1400" dirty="0" smtClean="0"/>
          </a:p>
          <a:p>
            <a:r>
              <a:rPr lang="zh-CN" altLang="en-US" sz="1600" dirty="0" smtClean="0"/>
              <a:t>风控措施</a:t>
            </a:r>
            <a:r>
              <a:rPr lang="en-US" altLang="zh-CN" sz="1600" dirty="0" smtClean="0"/>
              <a:t>4</a:t>
            </a:r>
            <a:r>
              <a:rPr lang="zh-CN" altLang="en-US" sz="1600" dirty="0" smtClean="0"/>
              <a:t>：短信实时提示操作，防止异常情况</a:t>
            </a:r>
            <a:endParaRPr lang="en-US" altLang="zh-CN" sz="1600" dirty="0" smtClean="0"/>
          </a:p>
          <a:p>
            <a:pPr lvl="1"/>
            <a:r>
              <a:rPr lang="zh-CN" altLang="en-US" sz="1400" dirty="0" smtClean="0"/>
              <a:t>每一笔买卖交易均有短信提醒</a:t>
            </a:r>
            <a:endParaRPr lang="en-US" altLang="zh-CN" sz="1400" dirty="0" smtClean="0"/>
          </a:p>
          <a:p>
            <a:pPr lvl="1"/>
            <a:r>
              <a:rPr lang="zh-CN" altLang="en-US" sz="1400" dirty="0" smtClean="0"/>
              <a:t>每天的净值回报均有短信提醒</a:t>
            </a:r>
            <a:endParaRPr lang="en-US" altLang="zh-CN" sz="1400" dirty="0" smtClean="0"/>
          </a:p>
          <a:p>
            <a:pPr lvl="1"/>
            <a:endParaRPr lang="en-US" altLang="zh-CN"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nvPr>
        </p:nvGraphicFramePr>
        <p:xfrm>
          <a:off x="1259632" y="1131590"/>
          <a:ext cx="6778538" cy="32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管理团队</a:t>
            </a:r>
            <a:endParaRPr lang="zh-CN" altLang="en-US" dirty="0"/>
          </a:p>
        </p:txBody>
      </p:sp>
      <p:sp>
        <p:nvSpPr>
          <p:cNvPr id="8" name="圆角矩形 7"/>
          <p:cNvSpPr/>
          <p:nvPr/>
        </p:nvSpPr>
        <p:spPr>
          <a:xfrm>
            <a:off x="827584" y="987574"/>
            <a:ext cx="1224136" cy="151216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627784" y="987574"/>
            <a:ext cx="1224136" cy="151216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644008" y="987574"/>
            <a:ext cx="1224136" cy="151216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804248" y="987574"/>
            <a:ext cx="1224136" cy="151216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644008" y="2571750"/>
            <a:ext cx="1872208" cy="1754326"/>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何丽峰</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清华大学信息学院本硕</a:t>
            </a:r>
            <a:endParaRPr lang="en-US" altLang="zh-CN" sz="1200" dirty="0" smtClean="0">
              <a:latin typeface="微软雅黑" pitchFamily="34" charset="-122"/>
              <a:ea typeface="微软雅黑" pitchFamily="34" charset="-122"/>
            </a:endParaRPr>
          </a:p>
          <a:p>
            <a:r>
              <a:rPr lang="en-US" altLang="zh-CN" sz="1200" dirty="0">
                <a:latin typeface="微软雅黑" pitchFamily="34" charset="-122"/>
                <a:ea typeface="微软雅黑" pitchFamily="34" charset="-122"/>
              </a:rPr>
              <a:t>5</a:t>
            </a:r>
            <a:r>
              <a:rPr lang="zh-CN" altLang="en-US" sz="1200" dirty="0" smtClean="0">
                <a:latin typeface="微软雅黑" pitchFamily="34" charset="-122"/>
                <a:ea typeface="微软雅黑" pitchFamily="34" charset="-122"/>
              </a:rPr>
              <a:t>年量化投资</a:t>
            </a:r>
            <a:r>
              <a:rPr lang="zh-CN" altLang="en-US" sz="1200" dirty="0">
                <a:latin typeface="微软雅黑" pitchFamily="34" charset="-122"/>
                <a:ea typeface="微软雅黑" pitchFamily="34" charset="-122"/>
              </a:rPr>
              <a:t>经验，在</a:t>
            </a:r>
            <a:r>
              <a:rPr lang="zh-CN" altLang="en-US" sz="1200" dirty="0" smtClean="0">
                <a:latin typeface="微软雅黑" pitchFamily="34" charset="-122"/>
                <a:ea typeface="微软雅黑" pitchFamily="34" charset="-122"/>
              </a:rPr>
              <a:t>金融建模</a:t>
            </a:r>
            <a:r>
              <a:rPr lang="zh-CN" altLang="en-US" sz="1200" dirty="0">
                <a:latin typeface="微软雅黑" pitchFamily="34" charset="-122"/>
                <a:ea typeface="微软雅黑" pitchFamily="34" charset="-122"/>
              </a:rPr>
              <a:t>和分析</a:t>
            </a:r>
            <a:r>
              <a:rPr lang="zh-CN" altLang="en-US" sz="1200" dirty="0" smtClean="0">
                <a:latin typeface="微软雅黑" pitchFamily="34" charset="-122"/>
                <a:ea typeface="微软雅黑" pitchFamily="34" charset="-122"/>
              </a:rPr>
              <a:t>、量化交易系统等</a:t>
            </a:r>
            <a:r>
              <a:rPr lang="zh-CN" altLang="en-US" sz="1200" dirty="0">
                <a:latin typeface="微软雅黑" pitchFamily="34" charset="-122"/>
                <a:ea typeface="微软雅黑" pitchFamily="34" charset="-122"/>
              </a:rPr>
              <a:t>领域有丰富的经验</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曾任量化全球（北京）科技有限公司创始人，曾任职国内顶级公募基金从事智能投研工作。</a:t>
            </a:r>
            <a:endParaRPr lang="en-US" altLang="zh-CN" sz="1200" dirty="0" smtClean="0">
              <a:latin typeface="微软雅黑" pitchFamily="34" charset="-122"/>
              <a:ea typeface="微软雅黑" pitchFamily="34" charset="-122"/>
            </a:endParaRPr>
          </a:p>
        </p:txBody>
      </p:sp>
      <p:sp>
        <p:nvSpPr>
          <p:cNvPr id="13" name="TextBox 12"/>
          <p:cNvSpPr txBox="1"/>
          <p:nvPr/>
        </p:nvSpPr>
        <p:spPr>
          <a:xfrm>
            <a:off x="6660232" y="2571750"/>
            <a:ext cx="2016224" cy="1754326"/>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何双骥</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清华大学核工程硕士</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6</a:t>
            </a:r>
            <a:r>
              <a:rPr lang="zh-CN" altLang="en-US" sz="1200" dirty="0">
                <a:latin typeface="微软雅黑" pitchFamily="34" charset="-122"/>
                <a:ea typeface="微软雅黑" pitchFamily="34" charset="-122"/>
              </a:rPr>
              <a:t>年投资经验，对量化</a:t>
            </a:r>
            <a:r>
              <a:rPr lang="en-US" altLang="zh-CN" sz="1200" dirty="0">
                <a:latin typeface="微软雅黑" pitchFamily="34" charset="-122"/>
                <a:ea typeface="微软雅黑" pitchFamily="34" charset="-122"/>
              </a:rPr>
              <a:t>CTA</a:t>
            </a:r>
            <a:r>
              <a:rPr lang="zh-CN" altLang="en-US" sz="1200" dirty="0">
                <a:latin typeface="微软雅黑" pitchFamily="34" charset="-122"/>
                <a:ea typeface="微软雅黑" pitchFamily="34" charset="-122"/>
              </a:rPr>
              <a:t>策略研发管理和产品运作有丰富经验</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曾任量化全球（北京）科技有限公司量化投资经理，曾任职国内顶级量化私募基金从事量化交易</a:t>
            </a:r>
            <a:endParaRPr lang="en-US" altLang="zh-CN" sz="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nvPr>
        </p:nvGraphicFramePr>
        <p:xfrm>
          <a:off x="1259632" y="1131590"/>
          <a:ext cx="6778538" cy="32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基金要素表</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93659984"/>
              </p:ext>
            </p:extLst>
          </p:nvPr>
        </p:nvGraphicFramePr>
        <p:xfrm>
          <a:off x="1569720" y="699543"/>
          <a:ext cx="5937885" cy="3916907"/>
        </p:xfrm>
        <a:graphic>
          <a:graphicData uri="http://schemas.openxmlformats.org/drawingml/2006/table">
            <a:tbl>
              <a:tblPr/>
              <a:tblGrid>
                <a:gridCol w="1943100"/>
                <a:gridCol w="1997075"/>
                <a:gridCol w="1997710"/>
              </a:tblGrid>
              <a:tr h="250682">
                <a:tc>
                  <a:txBody>
                    <a:bodyPr/>
                    <a:lstStyle/>
                    <a:p>
                      <a:pPr algn="ctr" fontAlgn="ctr">
                        <a:spcAft>
                          <a:spcPts val="0"/>
                        </a:spcAft>
                      </a:pPr>
                      <a:r>
                        <a:rPr lang="zh-CN" sz="1600" kern="100" dirty="0">
                          <a:solidFill>
                            <a:srgbClr val="000000"/>
                          </a:solidFill>
                          <a:effectLst/>
                          <a:latin typeface="Calibri" panose="020F0502020204030204" pitchFamily="34" charset="0"/>
                          <a:ea typeface="微软雅黑" panose="020B0503020204020204" pitchFamily="34" charset="-122"/>
                          <a:cs typeface="Arial" panose="020B0604020202020204" pitchFamily="34" charset="0"/>
                        </a:rPr>
                        <a:t>基金名称</a:t>
                      </a:r>
                      <a:endParaRPr lang="zh-CN" sz="105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en-US" sz="1600" kern="10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GlobalQuant</a:t>
                      </a:r>
                      <a:r>
                        <a:rPr lang="zh-CN" sz="16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数字货币一期投资基金</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子类型</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Type-A</a:t>
                      </a:r>
                      <a:endPar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Type-B</a:t>
                      </a:r>
                      <a:endPar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计价币种</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USDT</a:t>
                      </a:r>
                      <a:endPar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BTC</a:t>
                      </a:r>
                      <a:endPar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是否允许融资融券</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282017">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存续期限</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10</a:t>
                      </a:r>
                      <a:r>
                        <a:rPr lang="zh-CN" sz="1400" kern="10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年</a:t>
                      </a:r>
                      <a:endParaRPr lang="zh-CN" sz="105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800" kern="1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警戒线和止损线</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预警线</a:t>
                      </a: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 0.8 / </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止损线</a:t>
                      </a: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 0.7</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认购</a:t>
                      </a:r>
                      <a:r>
                        <a:rPr lang="en-US"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a:t>
                      </a: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申购起点</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10</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万</a:t>
                      </a: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USDT</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10 BTC</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追加资金起点</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1</a:t>
                      </a:r>
                      <a:r>
                        <a:rPr lang="zh-CN" sz="1400" kern="10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万</a:t>
                      </a:r>
                      <a:r>
                        <a:rPr lang="en-US" sz="1400" kern="10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USDT</a:t>
                      </a:r>
                      <a:endParaRPr lang="zh-CN" sz="105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1 BTC</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认</a:t>
                      </a:r>
                      <a:r>
                        <a:rPr lang="en-US"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a:t>
                      </a: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申购费用</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0%</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封闭期</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3</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个月后，每月开放一次申购赎回</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基金开放日</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每月最后三个交易日</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250682">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管理费</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1%</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，按日计提，每月最后一个交易日提现</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438694">
                <a:tc>
                  <a:txBody>
                    <a:bodyPr/>
                    <a:lstStyle/>
                    <a:p>
                      <a:pPr algn="ctr" fontAlgn="ctr">
                        <a:spcAft>
                          <a:spcPts val="0"/>
                        </a:spcAft>
                      </a:pPr>
                      <a:r>
                        <a:rPr lang="zh-CN" sz="1600" kern="100">
                          <a:solidFill>
                            <a:srgbClr val="000000"/>
                          </a:solidFill>
                          <a:effectLst/>
                          <a:latin typeface="Calibri" panose="020F0502020204030204" pitchFamily="34" charset="0"/>
                          <a:ea typeface="微软雅黑" panose="020B0503020204020204" pitchFamily="34" charset="-122"/>
                          <a:cs typeface="Arial" panose="020B0604020202020204" pitchFamily="34" charset="0"/>
                        </a:rPr>
                        <a:t>业绩提成</a:t>
                      </a:r>
                      <a:endParaRPr lang="zh-CN" sz="105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“净值高水位法”，</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30%</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以下分成</a:t>
                      </a: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20%</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a:t>
                      </a: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30%</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以上分成</a:t>
                      </a: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30%</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r h="438694">
                <a:tc>
                  <a:txBody>
                    <a:bodyPr/>
                    <a:lstStyle/>
                    <a:p>
                      <a:pPr algn="ctr" fontAlgn="ctr">
                        <a:spcAft>
                          <a:spcPts val="0"/>
                        </a:spcAft>
                      </a:pPr>
                      <a:r>
                        <a:rPr lang="zh-CN" sz="1600" kern="100" dirty="0">
                          <a:solidFill>
                            <a:srgbClr val="000000"/>
                          </a:solidFill>
                          <a:effectLst/>
                          <a:latin typeface="Calibri" panose="020F0502020204030204" pitchFamily="34" charset="0"/>
                          <a:ea typeface="微软雅黑" panose="020B0503020204020204" pitchFamily="34" charset="-122"/>
                          <a:cs typeface="Arial" panose="020B0604020202020204" pitchFamily="34" charset="0"/>
                        </a:rPr>
                        <a:t>赎回费用</a:t>
                      </a:r>
                      <a:endParaRPr lang="zh-CN" sz="105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nchor="ctr">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gridSpan="2">
                  <a:txBody>
                    <a:bodyPr/>
                    <a:lstStyle/>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3</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个月内：</a:t>
                      </a: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1%</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fontAlgn="ctr">
                        <a:spcAft>
                          <a:spcPts val="0"/>
                        </a:spcAft>
                      </a:pPr>
                      <a:r>
                        <a:rPr lang="en-US"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3</a:t>
                      </a:r>
                      <a:r>
                        <a:rPr lang="zh-CN" sz="1400" kern="100" dirty="0">
                          <a:solidFill>
                            <a:srgbClr val="000000"/>
                          </a:solidFill>
                          <a:effectLst/>
                          <a:latin typeface="微软雅黑" panose="020B0503020204020204" pitchFamily="34" charset="-122"/>
                          <a:ea typeface="微软雅黑" panose="020B0503020204020204" pitchFamily="34" charset="-122"/>
                          <a:cs typeface="Arial" panose="020B0604020202020204" pitchFamily="34" charset="0"/>
                        </a:rPr>
                        <a:t>个月以上赎回不收费用</a:t>
                      </a:r>
                      <a:endParaRPr lang="zh-CN" sz="105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lgn="ctr">
                      <a:solidFill>
                        <a:srgbClr val="BDD6EE"/>
                      </a:solidFill>
                      <a:prstDash val="solid"/>
                      <a:round/>
                      <a:headEnd type="none" w="med" len="med"/>
                      <a:tailEnd type="none" w="med" len="med"/>
                    </a:lnL>
                    <a:lnR w="12700" cap="flat" cmpd="sng" algn="ctr">
                      <a:solidFill>
                        <a:srgbClr val="BDD6EE"/>
                      </a:solidFill>
                      <a:prstDash val="solid"/>
                      <a:round/>
                      <a:headEnd type="none" w="med" len="med"/>
                      <a:tailEnd type="none" w="med" len="med"/>
                    </a:lnR>
                    <a:lnT w="12700" cap="flat" cmpd="sng" algn="ctr">
                      <a:solidFill>
                        <a:srgbClr val="BDD6EE"/>
                      </a:solidFill>
                      <a:prstDash val="solid"/>
                      <a:round/>
                      <a:headEnd type="none" w="med" len="med"/>
                      <a:tailEnd type="none" w="med" len="med"/>
                    </a:lnT>
                    <a:lnB w="12700" cap="flat" cmpd="sng" algn="ctr">
                      <a:solidFill>
                        <a:srgbClr val="BDD6EE"/>
                      </a:solidFill>
                      <a:prstDash val="solid"/>
                      <a:round/>
                      <a:headEnd type="none" w="med" len="med"/>
                      <a:tailEnd type="none" w="med" len="med"/>
                    </a:lnB>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风险提示</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本报告所涵括的信息仅供清融智投与特定机构及投资者的交流研讨，不得以任何形式用于未经允许的其他任何用途。</a:t>
            </a:r>
            <a:endParaRPr lang="en-US" altLang="zh-CN" dirty="0" smtClean="0">
              <a:latin typeface="楷体" panose="02010609060101010101" pitchFamily="49" charset="-122"/>
              <a:ea typeface="楷体" panose="02010609060101010101" pitchFamily="49" charset="-122"/>
            </a:endParaRPr>
          </a:p>
          <a:p>
            <a:pPr>
              <a:lnSpc>
                <a:spcPct val="120000"/>
              </a:lnSpc>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本报告中所含来源于本公司的任何信息，包括过往业绩、产品收益分析及预期等，均不代表任何定性判断，不代表产品未来运作的实际效果或可能获得的实际收益，其投资回报可能因市场环境等因素的变化而改变。</a:t>
            </a:r>
            <a:endParaRPr lang="en-US" altLang="zh-CN" dirty="0" smtClean="0">
              <a:latin typeface="楷体" panose="02010609060101010101" pitchFamily="49" charset="-122"/>
              <a:ea typeface="楷体" panose="02010609060101010101" pitchFamily="49" charset="-122"/>
            </a:endParaRPr>
          </a:p>
          <a:p>
            <a:pPr>
              <a:lnSpc>
                <a:spcPct val="120000"/>
              </a:lnSpc>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本报告中所含来源于公开资料的信息，本公司对这些信息的准确性和完整性不做任何保证，也不保证所包含的信息及相关建议不会发生任何变更，本公司已力求材料内容的客观、公正，但文中的观点、结论及相关建议仅供参考，不代表任何确定性的判断。</a:t>
            </a:r>
            <a:endParaRPr lang="en-US" altLang="zh-CN" dirty="0" smtClean="0">
              <a:latin typeface="楷体" panose="02010609060101010101" pitchFamily="49" charset="-122"/>
              <a:ea typeface="楷体" panose="02010609060101010101" pitchFamily="49" charset="-122"/>
            </a:endParaRPr>
          </a:p>
          <a:p>
            <a:pPr>
              <a:lnSpc>
                <a:spcPct val="120000"/>
              </a:lnSpc>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本报告及其内容均为保密信息，未经事先书面同意，本报告不可被复制或分发，本报告的内容亦不可向任何第三者披露。</a:t>
            </a:r>
            <a:endParaRPr lang="en-US" altLang="zh-CN" dirty="0" smtClean="0">
              <a:latin typeface="楷体" panose="02010609060101010101" pitchFamily="49" charset="-122"/>
              <a:ea typeface="楷体" panose="02010609060101010101" pitchFamily="49" charset="-122"/>
            </a:endParaRPr>
          </a:p>
          <a:p>
            <a:pPr>
              <a:lnSpc>
                <a:spcPct val="120000"/>
              </a:lnSpc>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除本页条款外，本报告其他内容和任何表述均属不具有法律约束力的用语，不具有任何法律约束力，不构成法律协议的一部分，不应被视为构成向任何人士发出的要约或要约邀请，也不构成任何承诺。</a:t>
            </a:r>
            <a:endParaRPr lang="en-US" altLang="zh-CN" dirty="0" smtClean="0">
              <a:latin typeface="楷体" panose="02010609060101010101" pitchFamily="49" charset="-122"/>
              <a:ea typeface="楷体" panose="02010609060101010101" pitchFamily="49" charset="-122"/>
            </a:endParaRPr>
          </a:p>
          <a:p>
            <a:pPr>
              <a:lnSpc>
                <a:spcPct val="120000"/>
              </a:lnSpc>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本报告所含产品信息仅供参考，具体以产品合同为准。</a:t>
            </a:r>
          </a:p>
          <a:p>
            <a:pPr>
              <a:lnSpc>
                <a:spcPct val="120000"/>
              </a:lnSpc>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r>
              <a:rPr lang="zh-CN" altLang="en-US" dirty="0" smtClean="0"/>
              <a:t>联系我们</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nvPr>
        </p:nvGraphicFramePr>
        <p:xfrm>
          <a:off x="1259632" y="1131590"/>
          <a:ext cx="6778538" cy="32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数字货币市场研判</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长期投资价值</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数字货币具备“类黄金”的特征，成为全球资金避险工具之一</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“头部效应”明显：比特币、莱特币等前几名数字货币价值相对稳定</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高波动性</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短期内受政策影响较大</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散户投资者为主，正规金融机构不允许参与</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从市场数据来看，量化交易者较少</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数字货币市场份额</a:t>
            </a:r>
            <a:endParaRPr lang="zh-CN" altLang="en-US" dirty="0"/>
          </a:p>
        </p:txBody>
      </p:sp>
      <p:pic>
        <p:nvPicPr>
          <p:cNvPr id="106498" name="Picture 2"/>
          <p:cNvPicPr>
            <a:picLocks noChangeAspect="1" noChangeArrowheads="1"/>
          </p:cNvPicPr>
          <p:nvPr/>
        </p:nvPicPr>
        <p:blipFill>
          <a:blip r:embed="rId2" cstate="print"/>
          <a:srcRect/>
          <a:stretch>
            <a:fillRect/>
          </a:stretch>
        </p:blipFill>
        <p:spPr bwMode="auto">
          <a:xfrm>
            <a:off x="593725" y="687388"/>
            <a:ext cx="7956550" cy="3768725"/>
          </a:xfrm>
          <a:prstGeom prst="rect">
            <a:avLst/>
          </a:prstGeom>
          <a:noFill/>
          <a:ln w="9525">
            <a:noFill/>
            <a:miter lim="800000"/>
            <a:headEnd/>
            <a:tailEnd/>
          </a:ln>
        </p:spPr>
      </p:pic>
      <p:sp>
        <p:nvSpPr>
          <p:cNvPr id="4" name="TextBox 3"/>
          <p:cNvSpPr txBox="1"/>
          <p:nvPr/>
        </p:nvSpPr>
        <p:spPr>
          <a:xfrm>
            <a:off x="4067944" y="987574"/>
            <a:ext cx="2765244" cy="338554"/>
          </a:xfrm>
          <a:prstGeom prst="rect">
            <a:avLst/>
          </a:prstGeom>
          <a:noFill/>
        </p:spPr>
        <p:txBody>
          <a:bodyPr wrap="none" rtlCol="0">
            <a:spAutoFit/>
          </a:bodyPr>
          <a:lstStyle/>
          <a:p>
            <a:r>
              <a:rPr lang="en-US" altLang="zh-CN" sz="1600" dirty="0" smtClean="0">
                <a:latin typeface="微软雅黑" pitchFamily="34" charset="-122"/>
                <a:ea typeface="微软雅黑" pitchFamily="34" charset="-122"/>
              </a:rPr>
              <a:t>BTC</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ETH</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XRP</a:t>
            </a:r>
            <a:r>
              <a:rPr lang="zh-CN" altLang="en-US" sz="1600" dirty="0" smtClean="0">
                <a:latin typeface="微软雅黑" pitchFamily="34" charset="-122"/>
                <a:ea typeface="微软雅黑" pitchFamily="34" charset="-122"/>
              </a:rPr>
              <a:t>位列前三名</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比特币历史走势</a:t>
            </a:r>
            <a:endParaRPr lang="zh-CN" altLang="en-US" dirty="0"/>
          </a:p>
        </p:txBody>
      </p:sp>
      <p:pic>
        <p:nvPicPr>
          <p:cNvPr id="105474" name="Picture 2"/>
          <p:cNvPicPr>
            <a:picLocks noChangeAspect="1" noChangeArrowheads="1"/>
          </p:cNvPicPr>
          <p:nvPr/>
        </p:nvPicPr>
        <p:blipFill>
          <a:blip r:embed="rId2" cstate="print"/>
          <a:srcRect/>
          <a:stretch>
            <a:fillRect/>
          </a:stretch>
        </p:blipFill>
        <p:spPr bwMode="auto">
          <a:xfrm>
            <a:off x="0" y="1160494"/>
            <a:ext cx="9144000" cy="2707400"/>
          </a:xfrm>
          <a:prstGeom prst="rect">
            <a:avLst/>
          </a:prstGeom>
          <a:noFill/>
          <a:ln w="9525">
            <a:noFill/>
            <a:miter lim="800000"/>
            <a:headEnd/>
            <a:tailEnd/>
          </a:ln>
        </p:spPr>
      </p:pic>
      <p:sp>
        <p:nvSpPr>
          <p:cNvPr id="5" name="矩形 4"/>
          <p:cNvSpPr/>
          <p:nvPr/>
        </p:nvSpPr>
        <p:spPr>
          <a:xfrm>
            <a:off x="5292080" y="3795886"/>
            <a:ext cx="1512168" cy="746358"/>
          </a:xfrm>
          <a:prstGeom prst="rect">
            <a:avLst/>
          </a:prstGeom>
        </p:spPr>
        <p:txBody>
          <a:bodyPr wrap="square">
            <a:spAutoFit/>
          </a:bodyPr>
          <a:lstStyle/>
          <a:p>
            <a:r>
              <a:rPr lang="en-US" altLang="zh-CN" sz="1100" dirty="0">
                <a:latin typeface="微软雅黑" pitchFamily="34" charset="-122"/>
                <a:ea typeface="微软雅黑" pitchFamily="34" charset="-122"/>
              </a:rPr>
              <a:t>2017</a:t>
            </a:r>
            <a:r>
              <a:rPr lang="zh-CN" altLang="en-US" sz="1100" dirty="0">
                <a:latin typeface="微软雅黑" pitchFamily="34" charset="-122"/>
                <a:ea typeface="微软雅黑" pitchFamily="34" charset="-122"/>
              </a:rPr>
              <a:t>年</a:t>
            </a:r>
            <a:r>
              <a:rPr lang="en-US" altLang="zh-CN" sz="1100" dirty="0">
                <a:latin typeface="微软雅黑" pitchFamily="34" charset="-122"/>
                <a:ea typeface="微软雅黑" pitchFamily="34" charset="-122"/>
              </a:rPr>
              <a:t>10</a:t>
            </a:r>
            <a:r>
              <a:rPr lang="zh-CN" altLang="en-US" sz="1100" dirty="0">
                <a:latin typeface="微软雅黑" pitchFamily="34" charset="-122"/>
                <a:ea typeface="微软雅黑" pitchFamily="34" charset="-122"/>
              </a:rPr>
              <a:t>月</a:t>
            </a:r>
            <a:r>
              <a:rPr lang="en-US" altLang="zh-CN" sz="1100" dirty="0" smtClean="0">
                <a:latin typeface="微软雅黑" pitchFamily="34" charset="-122"/>
                <a:ea typeface="微软雅黑" pitchFamily="34" charset="-122"/>
              </a:rPr>
              <a:t>30</a:t>
            </a:r>
            <a:r>
              <a:rPr lang="zh-CN" altLang="en-US" sz="1100" dirty="0" smtClean="0">
                <a:latin typeface="微软雅黑" pitchFamily="34" charset="-122"/>
                <a:ea typeface="微软雅黑" pitchFamily="34" charset="-122"/>
              </a:rPr>
              <a:t>日</a:t>
            </a:r>
            <a:endParaRPr lang="en-US" altLang="zh-CN" sz="1100" dirty="0">
              <a:latin typeface="微软雅黑" pitchFamily="34" charset="-122"/>
              <a:ea typeface="微软雅黑" pitchFamily="34" charset="-122"/>
            </a:endParaRPr>
          </a:p>
          <a:p>
            <a:r>
              <a:rPr lang="zh-CN" altLang="en-US" sz="1050" dirty="0" smtClean="0">
                <a:latin typeface="微软雅黑" pitchFamily="34" charset="-122"/>
                <a:ea typeface="微软雅黑" pitchFamily="34" charset="-122"/>
              </a:rPr>
              <a:t>国内</a:t>
            </a:r>
            <a:r>
              <a:rPr lang="zh-CN" altLang="en-US" sz="1050" dirty="0">
                <a:latin typeface="微软雅黑" pitchFamily="34" charset="-122"/>
                <a:ea typeface="微软雅黑" pitchFamily="34" charset="-122"/>
              </a:rPr>
              <a:t>比特币</a:t>
            </a:r>
            <a:r>
              <a:rPr lang="zh-CN" altLang="en-US" sz="1050" dirty="0" smtClean="0">
                <a:latin typeface="微软雅黑" pitchFamily="34" charset="-122"/>
                <a:ea typeface="微软雅黑" pitchFamily="34" charset="-122"/>
              </a:rPr>
              <a:t>交易所全部停止</a:t>
            </a:r>
            <a:r>
              <a:rPr lang="zh-CN" altLang="en-US" sz="1050" dirty="0">
                <a:latin typeface="微软雅黑" pitchFamily="34" charset="-122"/>
                <a:ea typeface="微软雅黑" pitchFamily="34" charset="-122"/>
              </a:rPr>
              <a:t>人民币和比特币</a:t>
            </a:r>
            <a:r>
              <a:rPr lang="zh-CN" altLang="en-US" sz="1050" dirty="0" smtClean="0">
                <a:latin typeface="微软雅黑" pitchFamily="34" charset="-122"/>
                <a:ea typeface="微软雅黑" pitchFamily="34" charset="-122"/>
              </a:rPr>
              <a:t>交易</a:t>
            </a:r>
            <a:endParaRPr lang="zh-CN" altLang="en-US" sz="1050" dirty="0">
              <a:latin typeface="微软雅黑" pitchFamily="34" charset="-122"/>
              <a:ea typeface="微软雅黑" pitchFamily="34" charset="-122"/>
            </a:endParaRPr>
          </a:p>
        </p:txBody>
      </p:sp>
      <p:sp>
        <p:nvSpPr>
          <p:cNvPr id="6" name="矩形 5"/>
          <p:cNvSpPr/>
          <p:nvPr/>
        </p:nvSpPr>
        <p:spPr>
          <a:xfrm>
            <a:off x="4283968" y="555526"/>
            <a:ext cx="1584176" cy="746358"/>
          </a:xfrm>
          <a:prstGeom prst="rect">
            <a:avLst/>
          </a:prstGeom>
        </p:spPr>
        <p:txBody>
          <a:bodyPr wrap="square">
            <a:spAutoFit/>
          </a:bodyPr>
          <a:lstStyle/>
          <a:p>
            <a:r>
              <a:rPr lang="en-US" altLang="zh-CN" sz="1100" dirty="0">
                <a:latin typeface="微软雅黑" pitchFamily="34" charset="-122"/>
                <a:ea typeface="微软雅黑" pitchFamily="34" charset="-122"/>
              </a:rPr>
              <a:t>2017</a:t>
            </a:r>
            <a:r>
              <a:rPr lang="zh-CN" altLang="en-US" sz="1100" dirty="0">
                <a:latin typeface="微软雅黑" pitchFamily="34" charset="-122"/>
                <a:ea typeface="微软雅黑" pitchFamily="34" charset="-122"/>
              </a:rPr>
              <a:t>年</a:t>
            </a:r>
            <a:r>
              <a:rPr lang="en-US" altLang="zh-CN" sz="1100" dirty="0">
                <a:latin typeface="微软雅黑" pitchFamily="34" charset="-122"/>
                <a:ea typeface="微软雅黑" pitchFamily="34" charset="-122"/>
              </a:rPr>
              <a:t>9</a:t>
            </a:r>
            <a:r>
              <a:rPr lang="zh-CN" altLang="en-US" sz="1100" dirty="0">
                <a:latin typeface="微软雅黑" pitchFamily="34" charset="-122"/>
                <a:ea typeface="微软雅黑" pitchFamily="34" charset="-122"/>
              </a:rPr>
              <a:t>月</a:t>
            </a:r>
            <a:r>
              <a:rPr lang="en-US" altLang="zh-CN" sz="1100" dirty="0">
                <a:latin typeface="微软雅黑" pitchFamily="34" charset="-122"/>
                <a:ea typeface="微软雅黑" pitchFamily="34" charset="-122"/>
              </a:rPr>
              <a:t>4</a:t>
            </a:r>
            <a:r>
              <a:rPr lang="zh-CN" altLang="en-US" sz="1100" dirty="0" smtClean="0">
                <a:latin typeface="微软雅黑" pitchFamily="34" charset="-122"/>
                <a:ea typeface="微软雅黑" pitchFamily="34" charset="-122"/>
              </a:rPr>
              <a:t>日</a:t>
            </a:r>
            <a:endParaRPr lang="en-US" altLang="zh-CN" sz="1100" dirty="0" smtClean="0">
              <a:latin typeface="微软雅黑" pitchFamily="34" charset="-122"/>
              <a:ea typeface="微软雅黑" pitchFamily="34" charset="-122"/>
            </a:endParaRPr>
          </a:p>
          <a:p>
            <a:r>
              <a:rPr lang="zh-CN" altLang="en-US" sz="1050" dirty="0" smtClean="0">
                <a:latin typeface="微软雅黑" pitchFamily="34" charset="-122"/>
                <a:ea typeface="微软雅黑" pitchFamily="34" charset="-122"/>
              </a:rPr>
              <a:t>中国人民银行下发</a:t>
            </a:r>
            <a:r>
              <a:rPr lang="en-US" altLang="zh-CN" sz="1050" dirty="0" smtClean="0">
                <a:latin typeface="微软雅黑" pitchFamily="34" charset="-122"/>
                <a:ea typeface="微软雅黑" pitchFamily="34" charset="-122"/>
              </a:rPr>
              <a:t>《</a:t>
            </a:r>
            <a:r>
              <a:rPr lang="zh-CN" altLang="en-US" sz="1050" dirty="0">
                <a:latin typeface="微软雅黑" pitchFamily="34" charset="-122"/>
                <a:ea typeface="微软雅黑" pitchFamily="34" charset="-122"/>
              </a:rPr>
              <a:t>关于防范代币发行融资风险的公告</a:t>
            </a:r>
            <a:r>
              <a:rPr lang="en-US" altLang="zh-CN" sz="1050" dirty="0">
                <a:latin typeface="微软雅黑" pitchFamily="34" charset="-122"/>
                <a:ea typeface="微软雅黑" pitchFamily="34" charset="-122"/>
              </a:rPr>
              <a:t>》</a:t>
            </a:r>
            <a:endParaRPr lang="zh-CN" altLang="en-US" sz="1050" dirty="0">
              <a:latin typeface="微软雅黑" pitchFamily="34" charset="-122"/>
              <a:ea typeface="微软雅黑" pitchFamily="34" charset="-122"/>
            </a:endParaRPr>
          </a:p>
        </p:txBody>
      </p:sp>
      <p:cxnSp>
        <p:nvCxnSpPr>
          <p:cNvPr id="8" name="直接箭头连接符 7"/>
          <p:cNvCxnSpPr>
            <a:stCxn id="5" idx="0"/>
          </p:cNvCxnSpPr>
          <p:nvPr/>
        </p:nvCxnSpPr>
        <p:spPr>
          <a:xfrm flipV="1">
            <a:off x="6048164" y="2715766"/>
            <a:ext cx="3600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p:cNvCxnSpPr>
          <p:nvPr/>
        </p:nvCxnSpPr>
        <p:spPr>
          <a:xfrm>
            <a:off x="5076056" y="1301884"/>
            <a:ext cx="0" cy="1341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940152" y="526490"/>
            <a:ext cx="1679559" cy="584775"/>
          </a:xfrm>
          <a:prstGeom prst="rect">
            <a:avLst/>
          </a:prstGeom>
        </p:spPr>
        <p:txBody>
          <a:bodyPr wrap="square">
            <a:spAutoFit/>
          </a:bodyPr>
          <a:lstStyle/>
          <a:p>
            <a:r>
              <a:rPr lang="en-US" altLang="zh-CN" sz="1100" dirty="0">
                <a:latin typeface="微软雅黑" pitchFamily="34" charset="-122"/>
                <a:ea typeface="微软雅黑" pitchFamily="34" charset="-122"/>
              </a:rPr>
              <a:t>2017</a:t>
            </a:r>
            <a:r>
              <a:rPr lang="zh-CN" altLang="en-US" sz="1100" dirty="0">
                <a:latin typeface="微软雅黑" pitchFamily="34" charset="-122"/>
                <a:ea typeface="微软雅黑" pitchFamily="34" charset="-122"/>
              </a:rPr>
              <a:t>年</a:t>
            </a:r>
            <a:r>
              <a:rPr lang="en-US" altLang="zh-CN" sz="1100" dirty="0" smtClean="0">
                <a:latin typeface="微软雅黑" pitchFamily="34" charset="-122"/>
                <a:ea typeface="微软雅黑" pitchFamily="34" charset="-122"/>
              </a:rPr>
              <a:t>12</a:t>
            </a:r>
            <a:r>
              <a:rPr lang="zh-CN" altLang="en-US" sz="1100" dirty="0" smtClean="0">
                <a:latin typeface="微软雅黑" pitchFamily="34" charset="-122"/>
                <a:ea typeface="微软雅黑" pitchFamily="34" charset="-122"/>
              </a:rPr>
              <a:t>月</a:t>
            </a:r>
            <a:r>
              <a:rPr lang="en-US" altLang="zh-CN" sz="1100" dirty="0" smtClean="0">
                <a:latin typeface="微软雅黑" pitchFamily="34" charset="-122"/>
                <a:ea typeface="微软雅黑" pitchFamily="34" charset="-122"/>
              </a:rPr>
              <a:t>28</a:t>
            </a:r>
            <a:r>
              <a:rPr lang="zh-CN" altLang="en-US" sz="1100" dirty="0" smtClean="0">
                <a:latin typeface="微软雅黑" pitchFamily="34" charset="-122"/>
                <a:ea typeface="微软雅黑" pitchFamily="34" charset="-122"/>
              </a:rPr>
              <a:t>日</a:t>
            </a:r>
            <a:endParaRPr lang="en-US" altLang="zh-CN" sz="1100" dirty="0" smtClean="0">
              <a:latin typeface="微软雅黑" pitchFamily="34" charset="-122"/>
              <a:ea typeface="微软雅黑" pitchFamily="34" charset="-122"/>
            </a:endParaRPr>
          </a:p>
          <a:p>
            <a:r>
              <a:rPr lang="zh-CN" altLang="en-US" sz="1050" dirty="0">
                <a:latin typeface="微软雅黑" pitchFamily="34" charset="-122"/>
                <a:ea typeface="微软雅黑" pitchFamily="34" charset="-122"/>
              </a:rPr>
              <a:t>韩国宣布实施虚拟货币交易实名制</a:t>
            </a:r>
          </a:p>
        </p:txBody>
      </p:sp>
      <p:cxnSp>
        <p:nvCxnSpPr>
          <p:cNvPr id="16" name="直接箭头连接符 15"/>
          <p:cNvCxnSpPr>
            <a:stCxn id="14" idx="2"/>
          </p:cNvCxnSpPr>
          <p:nvPr/>
        </p:nvCxnSpPr>
        <p:spPr>
          <a:xfrm>
            <a:off x="6779932" y="1111265"/>
            <a:ext cx="384356" cy="639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比特币成交量特征</a:t>
            </a:r>
            <a:endParaRPr lang="zh-CN" altLang="en-US" dirty="0"/>
          </a:p>
        </p:txBody>
      </p:sp>
      <p:pic>
        <p:nvPicPr>
          <p:cNvPr id="15361" name="Picture 1"/>
          <p:cNvPicPr>
            <a:picLocks noChangeAspect="1" noChangeArrowheads="1"/>
          </p:cNvPicPr>
          <p:nvPr/>
        </p:nvPicPr>
        <p:blipFill>
          <a:blip r:embed="rId2" cstate="print"/>
          <a:srcRect/>
          <a:stretch>
            <a:fillRect/>
          </a:stretch>
        </p:blipFill>
        <p:spPr bwMode="auto">
          <a:xfrm>
            <a:off x="0" y="843558"/>
            <a:ext cx="4644008" cy="2306727"/>
          </a:xfrm>
          <a:prstGeom prst="rect">
            <a:avLst/>
          </a:prstGeom>
          <a:noFill/>
          <a:ln w="9525">
            <a:noFill/>
            <a:miter lim="800000"/>
            <a:headEnd/>
            <a:tailEnd/>
          </a:ln>
        </p:spPr>
      </p:pic>
      <p:sp>
        <p:nvSpPr>
          <p:cNvPr id="6" name="TextBox 5"/>
          <p:cNvSpPr txBox="1"/>
          <p:nvPr/>
        </p:nvSpPr>
        <p:spPr>
          <a:xfrm>
            <a:off x="323528" y="3291830"/>
            <a:ext cx="3456384" cy="830997"/>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全市场（数据来源：</a:t>
            </a:r>
            <a:r>
              <a:rPr lang="en-US" altLang="zh-CN" sz="1200" dirty="0" err="1" smtClean="0">
                <a:latin typeface="微软雅黑" pitchFamily="34" charset="-122"/>
                <a:ea typeface="微软雅黑" pitchFamily="34" charset="-122"/>
              </a:rPr>
              <a:t>coinmarketcap</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indent="-144000">
              <a:buFont typeface="Arial" pitchFamily="34" charset="0"/>
              <a:buChar char="•"/>
            </a:pPr>
            <a:r>
              <a:rPr lang="en-US" altLang="zh-CN" sz="1200" dirty="0" smtClean="0">
                <a:latin typeface="微软雅黑" pitchFamily="34" charset="-122"/>
                <a:ea typeface="微软雅黑" pitchFamily="34" charset="-122"/>
              </a:rPr>
              <a:t>24</a:t>
            </a:r>
            <a:r>
              <a:rPr lang="zh-CN" altLang="en-US" sz="1200" dirty="0" smtClean="0">
                <a:latin typeface="微软雅黑" pitchFamily="34" charset="-122"/>
                <a:ea typeface="微软雅黑" pitchFamily="34" charset="-122"/>
              </a:rPr>
              <a:t>小时平均成交量</a:t>
            </a:r>
            <a:r>
              <a:rPr lang="en-US" altLang="zh-CN" sz="1200" dirty="0" smtClean="0">
                <a:latin typeface="微软雅黑" pitchFamily="34" charset="-122"/>
                <a:ea typeface="微软雅黑" pitchFamily="34" charset="-122"/>
              </a:rPr>
              <a:t>40</a:t>
            </a:r>
            <a:r>
              <a:rPr lang="zh-CN" altLang="en-US" sz="1200" dirty="0" smtClean="0">
                <a:latin typeface="微软雅黑" pitchFamily="34" charset="-122"/>
                <a:ea typeface="微软雅黑" pitchFamily="34" charset="-122"/>
              </a:rPr>
              <a:t>亿美元，约为 </a:t>
            </a:r>
            <a:r>
              <a:rPr lang="en-US" altLang="zh-CN" sz="1200" dirty="0" smtClean="0">
                <a:latin typeface="微软雅黑" pitchFamily="34" charset="-122"/>
                <a:ea typeface="微软雅黑" pitchFamily="34" charset="-122"/>
              </a:rPr>
              <a:t>57 </a:t>
            </a:r>
            <a:r>
              <a:rPr lang="zh-CN" altLang="en-US" sz="1200" dirty="0" smtClean="0">
                <a:latin typeface="微软雅黑" pitchFamily="34" charset="-122"/>
                <a:ea typeface="微软雅黑" pitchFamily="34" charset="-122"/>
              </a:rPr>
              <a:t>万 </a:t>
            </a:r>
            <a:r>
              <a:rPr lang="en-US" altLang="zh-CN" sz="1200" dirty="0" smtClean="0">
                <a:latin typeface="微软雅黑" pitchFamily="34" charset="-122"/>
                <a:ea typeface="微软雅黑" pitchFamily="34" charset="-122"/>
              </a:rPr>
              <a:t>BTC</a:t>
            </a:r>
          </a:p>
          <a:p>
            <a:pPr indent="-144000">
              <a:buFont typeface="Arial" pitchFamily="34" charset="0"/>
              <a:buChar char="•"/>
            </a:pPr>
            <a:r>
              <a:rPr lang="zh-CN" altLang="en-US" sz="1200" dirty="0" smtClean="0">
                <a:latin typeface="微软雅黑" pitchFamily="34" charset="-122"/>
                <a:ea typeface="微软雅黑" pitchFamily="34" charset="-122"/>
              </a:rPr>
              <a:t>平均每小时成交约 </a:t>
            </a:r>
            <a:r>
              <a:rPr lang="en-US" altLang="zh-CN" sz="1200" dirty="0" smtClean="0">
                <a:latin typeface="微软雅黑" pitchFamily="34" charset="-122"/>
                <a:ea typeface="微软雅黑" pitchFamily="34" charset="-122"/>
              </a:rPr>
              <a:t>2.38 </a:t>
            </a:r>
            <a:r>
              <a:rPr lang="zh-CN" altLang="en-US" sz="1200" dirty="0" smtClean="0">
                <a:latin typeface="微软雅黑" pitchFamily="34" charset="-122"/>
                <a:ea typeface="微软雅黑" pitchFamily="34" charset="-122"/>
              </a:rPr>
              <a:t>万 </a:t>
            </a:r>
            <a:r>
              <a:rPr lang="en-US" altLang="zh-CN" sz="1200" dirty="0" smtClean="0">
                <a:latin typeface="微软雅黑" pitchFamily="34" charset="-122"/>
                <a:ea typeface="微软雅黑" pitchFamily="34" charset="-122"/>
              </a:rPr>
              <a:t>BTC</a:t>
            </a:r>
          </a:p>
          <a:p>
            <a:pPr indent="-144000">
              <a:buFont typeface="Arial" pitchFamily="34" charset="0"/>
              <a:buChar char="•"/>
            </a:pPr>
            <a:r>
              <a:rPr lang="zh-CN" altLang="en-US" sz="1200" dirty="0" smtClean="0">
                <a:latin typeface="微软雅黑" pitchFamily="34" charset="-122"/>
                <a:ea typeface="微软雅黑" pitchFamily="34" charset="-122"/>
              </a:rPr>
              <a:t>平均每分钟成交约 </a:t>
            </a:r>
            <a:r>
              <a:rPr lang="en-US" altLang="zh-CN" sz="1200" dirty="0" smtClean="0">
                <a:latin typeface="微软雅黑" pitchFamily="34" charset="-122"/>
                <a:ea typeface="微软雅黑" pitchFamily="34" charset="-122"/>
              </a:rPr>
              <a:t>400 </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BTC</a:t>
            </a:r>
          </a:p>
        </p:txBody>
      </p:sp>
      <p:pic>
        <p:nvPicPr>
          <p:cNvPr id="15363" name="Picture 3"/>
          <p:cNvPicPr>
            <a:picLocks noChangeAspect="1" noChangeArrowheads="1"/>
          </p:cNvPicPr>
          <p:nvPr/>
        </p:nvPicPr>
        <p:blipFill>
          <a:blip r:embed="rId3" cstate="print"/>
          <a:srcRect/>
          <a:stretch>
            <a:fillRect/>
          </a:stretch>
        </p:blipFill>
        <p:spPr bwMode="auto">
          <a:xfrm>
            <a:off x="4716016" y="627534"/>
            <a:ext cx="4268989" cy="2784639"/>
          </a:xfrm>
          <a:prstGeom prst="rect">
            <a:avLst/>
          </a:prstGeom>
          <a:noFill/>
          <a:ln w="9525">
            <a:noFill/>
            <a:miter lim="800000"/>
            <a:headEnd/>
            <a:tailEnd/>
          </a:ln>
        </p:spPr>
      </p:pic>
      <p:sp>
        <p:nvSpPr>
          <p:cNvPr id="8" name="矩形 7"/>
          <p:cNvSpPr/>
          <p:nvPr/>
        </p:nvSpPr>
        <p:spPr>
          <a:xfrm>
            <a:off x="5004048" y="3507854"/>
            <a:ext cx="3744416" cy="646331"/>
          </a:xfrm>
          <a:prstGeom prst="rect">
            <a:avLst/>
          </a:prstGeom>
        </p:spPr>
        <p:txBody>
          <a:bodyPr wrap="square">
            <a:spAutoFit/>
          </a:bodyPr>
          <a:lstStyle/>
          <a:p>
            <a:r>
              <a:rPr lang="zh-CN" altLang="en-US" sz="1200" dirty="0" smtClean="0">
                <a:latin typeface="微软雅黑" pitchFamily="34" charset="-122"/>
                <a:ea typeface="微软雅黑" pitchFamily="34" charset="-122"/>
              </a:rPr>
              <a:t>火币网（数据来源：</a:t>
            </a:r>
            <a:r>
              <a:rPr lang="en-US" altLang="zh-CN" sz="1200" dirty="0" err="1" smtClean="0">
                <a:latin typeface="微软雅黑" pitchFamily="34" charset="-122"/>
                <a:ea typeface="微软雅黑" pitchFamily="34" charset="-122"/>
              </a:rPr>
              <a:t>huobipro</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indent="-144000">
              <a:buFont typeface="Arial" pitchFamily="34" charset="0"/>
              <a:buChar char="•"/>
            </a:pPr>
            <a:r>
              <a:rPr lang="zh-CN" altLang="en-US" sz="1200" dirty="0" smtClean="0">
                <a:latin typeface="微软雅黑" pitchFamily="34" charset="-122"/>
                <a:ea typeface="微软雅黑" pitchFamily="34" charset="-122"/>
              </a:rPr>
              <a:t>最近</a:t>
            </a:r>
            <a:r>
              <a:rPr lang="en-US" altLang="zh-CN" sz="1200" dirty="0" smtClean="0">
                <a:latin typeface="微软雅黑" pitchFamily="34" charset="-122"/>
                <a:ea typeface="微软雅黑" pitchFamily="34" charset="-122"/>
              </a:rPr>
              <a:t>24</a:t>
            </a:r>
            <a:r>
              <a:rPr lang="zh-CN" altLang="en-US" sz="1200" dirty="0" smtClean="0">
                <a:latin typeface="微软雅黑" pitchFamily="34" charset="-122"/>
                <a:ea typeface="微软雅黑" pitchFamily="34" charset="-122"/>
              </a:rPr>
              <a:t>小时里，每小时成交量范围 </a:t>
            </a:r>
            <a:r>
              <a:rPr lang="en-US" altLang="zh-CN" sz="1200" dirty="0" smtClean="0">
                <a:latin typeface="微软雅黑" pitchFamily="34" charset="-122"/>
                <a:ea typeface="微软雅黑" pitchFamily="34" charset="-122"/>
              </a:rPr>
              <a:t>93~1078 BTC</a:t>
            </a:r>
            <a:r>
              <a:rPr lang="zh-CN" altLang="en-US" sz="1200" dirty="0" smtClean="0">
                <a:latin typeface="微软雅黑" pitchFamily="34" charset="-122"/>
                <a:ea typeface="微软雅黑" pitchFamily="34" charset="-122"/>
              </a:rPr>
              <a:t>，平均每小时成交 </a:t>
            </a:r>
            <a:r>
              <a:rPr lang="en-US" altLang="zh-CN" sz="1200" dirty="0" smtClean="0">
                <a:latin typeface="微软雅黑" pitchFamily="34" charset="-122"/>
                <a:ea typeface="微软雅黑" pitchFamily="34" charset="-122"/>
              </a:rPr>
              <a:t>430 BTC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nvPr>
        </p:nvGraphicFramePr>
        <p:xfrm>
          <a:off x="1259632" y="1131590"/>
          <a:ext cx="6778538" cy="32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比特币量化交易策略</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1800" dirty="0" smtClean="0"/>
              <a:t>基于改进版的“海龟交易系统”：</a:t>
            </a:r>
            <a:endParaRPr lang="en-US" altLang="zh-CN" sz="1800" dirty="0" smtClean="0"/>
          </a:p>
          <a:p>
            <a:pPr lvl="1">
              <a:lnSpc>
                <a:spcPct val="100000"/>
              </a:lnSpc>
            </a:pPr>
            <a:r>
              <a:rPr lang="zh-CN" altLang="en-US" sz="1400" dirty="0" smtClean="0"/>
              <a:t>改进一：对唐奇安通道公式的改进，增加价格平滑机制，避免价格“毛刺” 引发高买低卖</a:t>
            </a:r>
            <a:endParaRPr lang="en-US" altLang="zh-CN" sz="1400" dirty="0" smtClean="0"/>
          </a:p>
          <a:p>
            <a:pPr lvl="1">
              <a:lnSpc>
                <a:spcPct val="100000"/>
              </a:lnSpc>
            </a:pPr>
            <a:r>
              <a:rPr lang="zh-CN" altLang="en-US" sz="1400" dirty="0" smtClean="0"/>
              <a:t>改进二：优化通道参数，选一个合理的跟踪周期，避免频繁交易</a:t>
            </a:r>
            <a:endParaRPr lang="en-US" altLang="zh-CN" sz="1400" dirty="0" smtClean="0"/>
          </a:p>
          <a:p>
            <a:pPr lvl="1">
              <a:lnSpc>
                <a:spcPct val="100000"/>
              </a:lnSpc>
            </a:pPr>
            <a:r>
              <a:rPr lang="zh-CN" altLang="en-US" sz="1400" dirty="0" smtClean="0"/>
              <a:t>改进三：优化止损策略，避免趋势误判造成的损失</a:t>
            </a:r>
            <a:endParaRPr lang="zh-CN" altLang="en-US" sz="1400" dirty="0"/>
          </a:p>
        </p:txBody>
      </p:sp>
      <p:pic>
        <p:nvPicPr>
          <p:cNvPr id="13314" name="Picture 2"/>
          <p:cNvPicPr>
            <a:picLocks noChangeAspect="1" noChangeArrowheads="1"/>
          </p:cNvPicPr>
          <p:nvPr/>
        </p:nvPicPr>
        <p:blipFill>
          <a:blip r:embed="rId2" cstate="print"/>
          <a:srcRect/>
          <a:stretch>
            <a:fillRect/>
          </a:stretch>
        </p:blipFill>
        <p:spPr bwMode="auto">
          <a:xfrm>
            <a:off x="971600" y="1995686"/>
            <a:ext cx="6291089" cy="2703015"/>
          </a:xfrm>
          <a:prstGeom prst="rect">
            <a:avLst/>
          </a:prstGeom>
          <a:noFill/>
          <a:ln w="9525">
            <a:noFill/>
            <a:miter lim="800000"/>
            <a:headEnd/>
            <a:tailEnd/>
          </a:ln>
        </p:spPr>
      </p:pic>
      <p:sp>
        <p:nvSpPr>
          <p:cNvPr id="7" name="TextBox 6"/>
          <p:cNvSpPr txBox="1"/>
          <p:nvPr/>
        </p:nvSpPr>
        <p:spPr>
          <a:xfrm>
            <a:off x="7380312" y="2787774"/>
            <a:ext cx="946093" cy="861774"/>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信号示例</a:t>
            </a:r>
            <a:r>
              <a:rPr lang="en-US" altLang="zh-CN" sz="1400" dirty="0" smtClean="0">
                <a:latin typeface="微软雅黑" pitchFamily="34" charset="-122"/>
                <a:ea typeface="微软雅黑" pitchFamily="34" charset="-122"/>
              </a:rPr>
              <a:t>:</a:t>
            </a:r>
          </a:p>
          <a:p>
            <a:pPr algn="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：做多</a:t>
            </a:r>
            <a:endParaRPr lang="en-US" altLang="zh-CN" sz="1200" dirty="0" smtClean="0">
              <a:latin typeface="微软雅黑" pitchFamily="34" charset="-122"/>
              <a:ea typeface="微软雅黑" pitchFamily="34" charset="-122"/>
            </a:endParaRPr>
          </a:p>
          <a:p>
            <a:pPr algn="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：做空</a:t>
            </a:r>
            <a:endParaRPr lang="en-US" altLang="zh-CN" sz="1200" dirty="0" smtClean="0">
              <a:latin typeface="微软雅黑" pitchFamily="34" charset="-122"/>
              <a:ea typeface="微软雅黑" pitchFamily="34" charset="-122"/>
            </a:endParaRPr>
          </a:p>
          <a:p>
            <a:pPr algn="r"/>
            <a:r>
              <a:rPr lang="en-US" altLang="zh-CN" sz="1200" dirty="0" smtClean="0">
                <a:latin typeface="微软雅黑" pitchFamily="34" charset="-122"/>
                <a:ea typeface="微软雅黑" pitchFamily="34" charset="-122"/>
              </a:rPr>
              <a:t>0</a:t>
            </a:r>
            <a:r>
              <a:rPr lang="zh-CN" altLang="en-US" sz="1200" dirty="0" smtClean="0">
                <a:latin typeface="微软雅黑" pitchFamily="34" charset="-122"/>
                <a:ea typeface="微软雅黑" pitchFamily="34" charset="-122"/>
              </a:rPr>
              <a:t>：平仓</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heme/theme1.xml><?xml version="1.0" encoding="utf-8"?>
<a:theme xmlns:a="http://schemas.openxmlformats.org/drawingml/2006/main" name="1_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量·财富PPT模板-2017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清融智投商学院】1-4、金融时间序列分析（上）">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目录样式">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正文样式">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其他内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【清融智投商学院】1-2、投资策略业绩评估方法</Template>
  <TotalTime>508</TotalTime>
  <Words>1338</Words>
  <Application>Microsoft Office PowerPoint</Application>
  <PresentationFormat>全屏显示(16:9)</PresentationFormat>
  <Paragraphs>242</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20</vt:i4>
      </vt:variant>
    </vt:vector>
  </HeadingPairs>
  <TitlesOfParts>
    <vt:vector size="40" baseType="lpstr">
      <vt:lpstr>Arial Unicode MS</vt:lpstr>
      <vt:lpstr>DengXian</vt:lpstr>
      <vt:lpstr>仿宋</vt:lpstr>
      <vt:lpstr>黑体</vt:lpstr>
      <vt:lpstr>华文中宋</vt:lpstr>
      <vt:lpstr>楷体</vt:lpstr>
      <vt:lpstr>宋体</vt:lpstr>
      <vt:lpstr>微软雅黑</vt:lpstr>
      <vt:lpstr>Arial</vt:lpstr>
      <vt:lpstr>Arial Black</vt:lpstr>
      <vt:lpstr>Calibri</vt:lpstr>
      <vt:lpstr>Times New Roman</vt:lpstr>
      <vt:lpstr>Wingdings</vt:lpstr>
      <vt:lpstr>1_A000120141114A22KWBG</vt:lpstr>
      <vt:lpstr>量·财富PPT模板-201701</vt:lpstr>
      <vt:lpstr>【清融智投商学院】1-4、金融时间序列分析（上）</vt:lpstr>
      <vt:lpstr>目录样式</vt:lpstr>
      <vt:lpstr>正文样式</vt:lpstr>
      <vt:lpstr>其他内容</vt:lpstr>
      <vt:lpstr>2_自定义设计方案</vt:lpstr>
      <vt:lpstr>PowerPoint 演示文稿</vt:lpstr>
      <vt:lpstr>风险提示</vt:lpstr>
      <vt:lpstr>目录</vt:lpstr>
      <vt:lpstr>数字货币市场研判</vt:lpstr>
      <vt:lpstr>数字货币市场份额</vt:lpstr>
      <vt:lpstr>比特币历史走势</vt:lpstr>
      <vt:lpstr>比特币成交量特征</vt:lpstr>
      <vt:lpstr>目录</vt:lpstr>
      <vt:lpstr>比特币量化交易策略</vt:lpstr>
      <vt:lpstr>历史业绩：策略1</vt:lpstr>
      <vt:lpstr>历史业绩：复合策略</vt:lpstr>
      <vt:lpstr>目录</vt:lpstr>
      <vt:lpstr>比特币实盘交易系统</vt:lpstr>
      <vt:lpstr>比特币实盘交易系统接口</vt:lpstr>
      <vt:lpstr>风控措施</vt:lpstr>
      <vt:lpstr>目录</vt:lpstr>
      <vt:lpstr>管理团队</vt:lpstr>
      <vt:lpstr>目录</vt:lpstr>
      <vt:lpstr>基金要素表</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ruoxi xu</dc:creator>
  <cp:lastModifiedBy>何丽峰</cp:lastModifiedBy>
  <cp:revision>129</cp:revision>
  <dcterms:created xsi:type="dcterms:W3CDTF">2018-04-08T02:46:22Z</dcterms:created>
  <dcterms:modified xsi:type="dcterms:W3CDTF">2018-04-24T14:01:09Z</dcterms:modified>
</cp:coreProperties>
</file>