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65034-E829-FC01-12C7-DA97C6D603DA}" v="1185" dt="2021-02-25T09:25:07.971"/>
    <p1510:client id="{966CAE9F-9024-2000-9F56-DE4AA8D9DF42}" v="424" dt="2021-02-24T15:53:50.591"/>
    <p1510:client id="{D5C90DEB-5496-1740-4F3E-34EC9D740196}" v="1214" dt="2021-02-24T21:55:38.571"/>
    <p1510:client id="{FCA2AE9F-70BE-2000-A1CE-3EF0D55759A4}" v="835" dt="2021-02-25T08:00:34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оман Селіверстов" userId="S::roman.seliverstov@lnu.edu.ua::a357dda4-0787-437c-86c6-d12f1096811d" providerId="AD" clId="Web-{3C765034-E829-FC01-12C7-DA97C6D603DA}"/>
    <pc:docChg chg="addSld modSld sldOrd">
      <pc:chgData name="Роман Селіверстов" userId="S::roman.seliverstov@lnu.edu.ua::a357dda4-0787-437c-86c6-d12f1096811d" providerId="AD" clId="Web-{3C765034-E829-FC01-12C7-DA97C6D603DA}" dt="2021-02-25T09:25:06.143" v="793" actId="20577"/>
      <pc:docMkLst>
        <pc:docMk/>
      </pc:docMkLst>
      <pc:sldChg chg="delSp modSp add replId">
        <pc:chgData name="Роман Селіверстов" userId="S::roman.seliverstov@lnu.edu.ua::a357dda4-0787-437c-86c6-d12f1096811d" providerId="AD" clId="Web-{3C765034-E829-FC01-12C7-DA97C6D603DA}" dt="2021-02-25T08:43:17.678" v="115" actId="20577"/>
        <pc:sldMkLst>
          <pc:docMk/>
          <pc:sldMk cId="2926496738" sldId="265"/>
        </pc:sldMkLst>
        <pc:spChg chg="mod">
          <ac:chgData name="Роман Селіверстов" userId="S::roman.seliverstov@lnu.edu.ua::a357dda4-0787-437c-86c6-d12f1096811d" providerId="AD" clId="Web-{3C765034-E829-FC01-12C7-DA97C6D603DA}" dt="2021-02-25T08:43:17.678" v="115" actId="20577"/>
          <ac:spMkLst>
            <pc:docMk/>
            <pc:sldMk cId="2926496738" sldId="265"/>
            <ac:spMk id="2" creationId="{94A41AA3-096E-42BF-8C3B-ACB1C769EEA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01" v="10"/>
          <ac:spMkLst>
            <pc:docMk/>
            <pc:sldMk cId="2926496738" sldId="265"/>
            <ac:spMk id="3" creationId="{F583180F-BCBF-451A-ADE9-908BCEE5097D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29"/>
          <ac:spMkLst>
            <pc:docMk/>
            <pc:sldMk cId="2926496738" sldId="265"/>
            <ac:spMk id="26" creationId="{BC6D7EF9-D987-420C-AA32-30A200CC200E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39:53.970" v="7"/>
          <ac:spMkLst>
            <pc:docMk/>
            <pc:sldMk cId="2926496738" sldId="265"/>
            <ac:spMk id="30" creationId="{89C81BD2-C485-4029-B279-75D6E2C47966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33" v="39"/>
          <ac:spMkLst>
            <pc:docMk/>
            <pc:sldMk cId="2926496738" sldId="265"/>
            <ac:spMk id="44" creationId="{236EAC22-1D18-4CED-A1C4-13DD6BC16098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28"/>
          <ac:spMkLst>
            <pc:docMk/>
            <pc:sldMk cId="2926496738" sldId="265"/>
            <ac:spMk id="67" creationId="{955F400A-8F1D-4529-B1C4-C04C2B851800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27"/>
          <ac:spMkLst>
            <pc:docMk/>
            <pc:sldMk cId="2926496738" sldId="265"/>
            <ac:spMk id="68" creationId="{EB73487A-33E9-40BA-A1BC-44D0024CADFD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26"/>
          <ac:spMkLst>
            <pc:docMk/>
            <pc:sldMk cId="2926496738" sldId="265"/>
            <ac:spMk id="69" creationId="{214E60B8-CC89-4076-B446-940F83BC5FB6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25"/>
          <ac:spMkLst>
            <pc:docMk/>
            <pc:sldMk cId="2926496738" sldId="265"/>
            <ac:spMk id="70" creationId="{46451D72-1F4A-4646-905D-75200DA20E30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24"/>
          <ac:spMkLst>
            <pc:docMk/>
            <pc:sldMk cId="2926496738" sldId="265"/>
            <ac:spMk id="71" creationId="{64A77EC4-717B-41CC-82D9-784186ECAC63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23"/>
          <ac:spMkLst>
            <pc:docMk/>
            <pc:sldMk cId="2926496738" sldId="265"/>
            <ac:spMk id="72" creationId="{D6B15FEB-5347-4AB2-A559-9D92E5E5FE95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22"/>
          <ac:spMkLst>
            <pc:docMk/>
            <pc:sldMk cId="2926496738" sldId="265"/>
            <ac:spMk id="73" creationId="{D3A40895-BA8D-493B-8FD4-66B4C9E55B4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21"/>
          <ac:spMkLst>
            <pc:docMk/>
            <pc:sldMk cId="2926496738" sldId="265"/>
            <ac:spMk id="74" creationId="{F6F1AD32-25A8-45AF-A720-78E9F926BE1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20"/>
          <ac:spMkLst>
            <pc:docMk/>
            <pc:sldMk cId="2926496738" sldId="265"/>
            <ac:spMk id="75" creationId="{65AD646B-0BBC-4AA7-BC12-850E3212FE4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19"/>
          <ac:spMkLst>
            <pc:docMk/>
            <pc:sldMk cId="2926496738" sldId="265"/>
            <ac:spMk id="76" creationId="{3BD47B56-4EFB-4927-80E6-3EBE537C5063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18"/>
          <ac:spMkLst>
            <pc:docMk/>
            <pc:sldMk cId="2926496738" sldId="265"/>
            <ac:spMk id="77" creationId="{D474479C-442F-4D4A-9CED-4C9DEAAD81D9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17"/>
          <ac:spMkLst>
            <pc:docMk/>
            <pc:sldMk cId="2926496738" sldId="265"/>
            <ac:spMk id="78" creationId="{4DCE25FB-BB92-4D4B-AD76-55C5048AF8B9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16"/>
          <ac:spMkLst>
            <pc:docMk/>
            <pc:sldMk cId="2926496738" sldId="265"/>
            <ac:spMk id="79" creationId="{3F65FF0D-4F51-4A64-9A98-3D35CE403A9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15"/>
          <ac:spMkLst>
            <pc:docMk/>
            <pc:sldMk cId="2926496738" sldId="265"/>
            <ac:spMk id="80" creationId="{6CE08BA9-0408-4A0D-B9E8-0B30A7806970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14"/>
          <ac:spMkLst>
            <pc:docMk/>
            <pc:sldMk cId="2926496738" sldId="265"/>
            <ac:spMk id="81" creationId="{06EDB68D-6925-4212-9C66-D66B5EB36A0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13"/>
          <ac:spMkLst>
            <pc:docMk/>
            <pc:sldMk cId="2926496738" sldId="265"/>
            <ac:spMk id="82" creationId="{F1CAE514-DA1E-4A47-91CD-827C46E8BA10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39:52.517" v="6"/>
          <ac:spMkLst>
            <pc:docMk/>
            <pc:sldMk cId="2926496738" sldId="265"/>
            <ac:spMk id="84" creationId="{9FFBC02D-857F-4398-8A9D-69CEFBE84BB5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33" v="38"/>
          <ac:spMkLst>
            <pc:docMk/>
            <pc:sldMk cId="2926496738" sldId="265"/>
            <ac:spMk id="101" creationId="{56A9FB8C-7179-4728-A5E7-B1F76C6284E4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33" v="37"/>
          <ac:spMkLst>
            <pc:docMk/>
            <pc:sldMk cId="2926496738" sldId="265"/>
            <ac:spMk id="102" creationId="{1AC27318-EC48-459E-A873-36D0781EB4FA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33" v="36"/>
          <ac:spMkLst>
            <pc:docMk/>
            <pc:sldMk cId="2926496738" sldId="265"/>
            <ac:spMk id="103" creationId="{27D057A5-AA9A-49E2-AA8F-303C66A15912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33" v="35"/>
          <ac:spMkLst>
            <pc:docMk/>
            <pc:sldMk cId="2926496738" sldId="265"/>
            <ac:spMk id="104" creationId="{17724C4E-EB7D-4B25-88EF-605C3D1F592E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33" v="34"/>
          <ac:spMkLst>
            <pc:docMk/>
            <pc:sldMk cId="2926496738" sldId="265"/>
            <ac:spMk id="105" creationId="{2F7BA7A2-2826-4DEE-A880-B6983CF4FAEF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33" v="33"/>
          <ac:spMkLst>
            <pc:docMk/>
            <pc:sldMk cId="2926496738" sldId="265"/>
            <ac:spMk id="106" creationId="{DD568700-73B0-4FEF-8A22-B621242D4B45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33" v="32"/>
          <ac:spMkLst>
            <pc:docMk/>
            <pc:sldMk cId="2926496738" sldId="265"/>
            <ac:spMk id="107" creationId="{71FBF0F9-18F4-48BE-BB8A-54938C562B9D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33" v="31"/>
          <ac:spMkLst>
            <pc:docMk/>
            <pc:sldMk cId="2926496738" sldId="265"/>
            <ac:spMk id="108" creationId="{CEF030C1-BB11-4429-BE21-754A02DED8D1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0:04.517" v="30"/>
          <ac:spMkLst>
            <pc:docMk/>
            <pc:sldMk cId="2926496738" sldId="265"/>
            <ac:spMk id="109" creationId="{349B8B18-395F-44E5-9C37-3CB41FF60123}"/>
          </ac:spMkLst>
        </pc:spChg>
        <pc:cxnChg chg="del">
          <ac:chgData name="Роман Селіверстов" userId="S::roman.seliverstov@lnu.edu.ua::a357dda4-0787-437c-86c6-d12f1096811d" providerId="AD" clId="Web-{3C765034-E829-FC01-12C7-DA97C6D603DA}" dt="2021-02-25T08:40:04.501" v="12"/>
          <ac:cxnSpMkLst>
            <pc:docMk/>
            <pc:sldMk cId="2926496738" sldId="265"/>
            <ac:cxnSpMk id="32" creationId="{38F08E14-65D0-45E3-BFF6-37D88B886D71}"/>
          </ac:cxnSpMkLst>
        </pc:cxnChg>
        <pc:cxnChg chg="del">
          <ac:chgData name="Роман Селіверстов" userId="S::roman.seliverstov@lnu.edu.ua::a357dda4-0787-437c-86c6-d12f1096811d" providerId="AD" clId="Web-{3C765034-E829-FC01-12C7-DA97C6D603DA}" dt="2021-02-25T08:40:04.501" v="11"/>
          <ac:cxnSpMkLst>
            <pc:docMk/>
            <pc:sldMk cId="2926496738" sldId="265"/>
            <ac:cxnSpMk id="114" creationId="{09AB97EC-1B41-4A8E-A396-06B0EB07517F}"/>
          </ac:cxnSpMkLst>
        </pc:cxnChg>
      </pc:sldChg>
      <pc:sldChg chg="addSp delSp modSp add ord replId addAnim delAnim modAnim">
        <pc:chgData name="Роман Селіверстов" userId="S::roman.seliverstov@lnu.edu.ua::a357dda4-0787-437c-86c6-d12f1096811d" providerId="AD" clId="Web-{3C765034-E829-FC01-12C7-DA97C6D603DA}" dt="2021-02-25T09:00:28.421" v="298" actId="20577"/>
        <pc:sldMkLst>
          <pc:docMk/>
          <pc:sldMk cId="4260115729" sldId="266"/>
        </pc:sldMkLst>
        <pc:spChg chg="mod">
          <ac:chgData name="Роман Селіверстов" userId="S::roman.seliverstov@lnu.edu.ua::a357dda4-0787-437c-86c6-d12f1096811d" providerId="AD" clId="Web-{3C765034-E829-FC01-12C7-DA97C6D603DA}" dt="2021-02-25T08:51:29.189" v="208" actId="20577"/>
          <ac:spMkLst>
            <pc:docMk/>
            <pc:sldMk cId="4260115729" sldId="266"/>
            <ac:spMk id="2" creationId="{94A41AA3-096E-42BF-8C3B-ACB1C769EEAC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47:18.746" v="148" actId="14100"/>
          <ac:spMkLst>
            <pc:docMk/>
            <pc:sldMk cId="4260115729" sldId="266"/>
            <ac:spMk id="3" creationId="{36629CB7-8B52-47E9-92B3-B6854ADE7D27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502" v="209" actId="1076"/>
          <ac:spMkLst>
            <pc:docMk/>
            <pc:sldMk cId="4260115729" sldId="266"/>
            <ac:spMk id="4" creationId="{09780CF9-0807-477E-B232-BA8C493A2344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502" v="210" actId="1076"/>
          <ac:spMkLst>
            <pc:docMk/>
            <pc:sldMk cId="4260115729" sldId="266"/>
            <ac:spMk id="5" creationId="{76BF89ED-118A-4D61-B843-0496C20697BC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518" v="211" actId="1076"/>
          <ac:spMkLst>
            <pc:docMk/>
            <pc:sldMk cId="4260115729" sldId="266"/>
            <ac:spMk id="6" creationId="{B3E95E63-7E23-4229-ACB1-8A6FC98A066F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518" v="212" actId="1076"/>
          <ac:spMkLst>
            <pc:docMk/>
            <pc:sldMk cId="4260115729" sldId="266"/>
            <ac:spMk id="7" creationId="{057CD55D-29CE-4C73-8A63-F3EDC0705571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518" v="213" actId="1076"/>
          <ac:spMkLst>
            <pc:docMk/>
            <pc:sldMk cId="4260115729" sldId="266"/>
            <ac:spMk id="8" creationId="{1238CEE2-5164-4F68-B265-473026AB28D6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533" v="214" actId="1076"/>
          <ac:spMkLst>
            <pc:docMk/>
            <pc:sldMk cId="4260115729" sldId="266"/>
            <ac:spMk id="9" creationId="{0BC35EB0-25E7-44DA-8B1C-53E80C0F1F9C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533" v="215" actId="1076"/>
          <ac:spMkLst>
            <pc:docMk/>
            <pc:sldMk cId="4260115729" sldId="266"/>
            <ac:spMk id="10" creationId="{04C1B68C-16F4-4473-AA43-496181270892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580" v="219" actId="1076"/>
          <ac:spMkLst>
            <pc:docMk/>
            <pc:sldMk cId="4260115729" sldId="266"/>
            <ac:spMk id="14" creationId="{7E6FF12A-803E-4F61-922F-2F6816CB4080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580" v="220" actId="1076"/>
          <ac:spMkLst>
            <pc:docMk/>
            <pc:sldMk cId="4260115729" sldId="266"/>
            <ac:spMk id="15" creationId="{3B455E88-1047-42A2-ABD1-4FBAF98A669A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596" v="221" actId="1076"/>
          <ac:spMkLst>
            <pc:docMk/>
            <pc:sldMk cId="4260115729" sldId="266"/>
            <ac:spMk id="16" creationId="{EE0A12F4-9EEE-4AFB-BC8A-F7BF8AB09AE8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0:28.421" v="298" actId="20577"/>
          <ac:spMkLst>
            <pc:docMk/>
            <pc:sldMk cId="4260115729" sldId="266"/>
            <ac:spMk id="17" creationId="{7E42B28A-6469-4F2F-B659-B82997570B63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37.611" v="224" actId="1076"/>
          <ac:spMkLst>
            <pc:docMk/>
            <pc:sldMk cId="4260115729" sldId="266"/>
            <ac:spMk id="19" creationId="{D51B384D-AC1C-47D1-BD40-B4A62F9784B5}"/>
          </ac:spMkLst>
        </pc:spChg>
        <pc:spChg chg="add del mod">
          <ac:chgData name="Роман Селіверстов" userId="S::roman.seliverstov@lnu.edu.ua::a357dda4-0787-437c-86c6-d12f1096811d" providerId="AD" clId="Web-{3C765034-E829-FC01-12C7-DA97C6D603DA}" dt="2021-02-25T08:51:03.032" v="195"/>
          <ac:spMkLst>
            <pc:docMk/>
            <pc:sldMk cId="4260115729" sldId="266"/>
            <ac:spMk id="20" creationId="{290E0990-FC5E-44F9-842E-BDD7AB6DB982}"/>
          </ac:spMkLst>
        </pc:spChg>
        <pc:spChg chg="add del mod">
          <ac:chgData name="Роман Селіверстов" userId="S::roman.seliverstov@lnu.edu.ua::a357dda4-0787-437c-86c6-d12f1096811d" providerId="AD" clId="Web-{3C765034-E829-FC01-12C7-DA97C6D603DA}" dt="2021-02-25T08:50:46.048" v="193"/>
          <ac:spMkLst>
            <pc:docMk/>
            <pc:sldMk cId="4260115729" sldId="266"/>
            <ac:spMk id="21" creationId="{9A130A7E-F3DC-4FA7-8E85-1208A596D0E2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1:52.674" v="226" actId="14100"/>
          <ac:spMkLst>
            <pc:docMk/>
            <pc:sldMk cId="4260115729" sldId="266"/>
            <ac:spMk id="22" creationId="{939C07B8-E645-4CB2-B703-C88061BBC881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62"/>
          <ac:spMkLst>
            <pc:docMk/>
            <pc:sldMk cId="4260115729" sldId="266"/>
            <ac:spMk id="26" creationId="{BC6D7EF9-D987-420C-AA32-30A200CC200E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54" v="172"/>
          <ac:spMkLst>
            <pc:docMk/>
            <pc:sldMk cId="4260115729" sldId="266"/>
            <ac:spMk id="44" creationId="{236EAC22-1D18-4CED-A1C4-13DD6BC16098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61"/>
          <ac:spMkLst>
            <pc:docMk/>
            <pc:sldMk cId="4260115729" sldId="266"/>
            <ac:spMk id="67" creationId="{955F400A-8F1D-4529-B1C4-C04C2B851800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60"/>
          <ac:spMkLst>
            <pc:docMk/>
            <pc:sldMk cId="4260115729" sldId="266"/>
            <ac:spMk id="68" creationId="{EB73487A-33E9-40BA-A1BC-44D0024CADFD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59"/>
          <ac:spMkLst>
            <pc:docMk/>
            <pc:sldMk cId="4260115729" sldId="266"/>
            <ac:spMk id="69" creationId="{214E60B8-CC89-4076-B446-940F83BC5FB6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58"/>
          <ac:spMkLst>
            <pc:docMk/>
            <pc:sldMk cId="4260115729" sldId="266"/>
            <ac:spMk id="70" creationId="{46451D72-1F4A-4646-905D-75200DA20E30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57"/>
          <ac:spMkLst>
            <pc:docMk/>
            <pc:sldMk cId="4260115729" sldId="266"/>
            <ac:spMk id="71" creationId="{64A77EC4-717B-41CC-82D9-784186ECAC63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56"/>
          <ac:spMkLst>
            <pc:docMk/>
            <pc:sldMk cId="4260115729" sldId="266"/>
            <ac:spMk id="72" creationId="{D6B15FEB-5347-4AB2-A559-9D92E5E5FE95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55"/>
          <ac:spMkLst>
            <pc:docMk/>
            <pc:sldMk cId="4260115729" sldId="266"/>
            <ac:spMk id="73" creationId="{D3A40895-BA8D-493B-8FD4-66B4C9E55B4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54"/>
          <ac:spMkLst>
            <pc:docMk/>
            <pc:sldMk cId="4260115729" sldId="266"/>
            <ac:spMk id="74" creationId="{F6F1AD32-25A8-45AF-A720-78E9F926BE1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53"/>
          <ac:spMkLst>
            <pc:docMk/>
            <pc:sldMk cId="4260115729" sldId="266"/>
            <ac:spMk id="75" creationId="{65AD646B-0BBC-4AA7-BC12-850E3212FE4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52"/>
          <ac:spMkLst>
            <pc:docMk/>
            <pc:sldMk cId="4260115729" sldId="266"/>
            <ac:spMk id="76" creationId="{3BD47B56-4EFB-4927-80E6-3EBE537C5063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51"/>
          <ac:spMkLst>
            <pc:docMk/>
            <pc:sldMk cId="4260115729" sldId="266"/>
            <ac:spMk id="77" creationId="{D474479C-442F-4D4A-9CED-4C9DEAAD81D9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51:20.752" v="201"/>
          <ac:spMkLst>
            <pc:docMk/>
            <pc:sldMk cId="4260115729" sldId="266"/>
            <ac:spMk id="78" creationId="{4DCE25FB-BB92-4D4B-AD76-55C5048AF8B9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51:20.752" v="200"/>
          <ac:spMkLst>
            <pc:docMk/>
            <pc:sldMk cId="4260115729" sldId="266"/>
            <ac:spMk id="79" creationId="{3F65FF0D-4F51-4A64-9A98-3D35CE403A9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51:20.752" v="199"/>
          <ac:spMkLst>
            <pc:docMk/>
            <pc:sldMk cId="4260115729" sldId="266"/>
            <ac:spMk id="80" creationId="{6CE08BA9-0408-4A0D-B9E8-0B30A7806970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51:20.752" v="198"/>
          <ac:spMkLst>
            <pc:docMk/>
            <pc:sldMk cId="4260115729" sldId="266"/>
            <ac:spMk id="81" creationId="{06EDB68D-6925-4212-9C66-D66B5EB36A0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51:20.752" v="197"/>
          <ac:spMkLst>
            <pc:docMk/>
            <pc:sldMk cId="4260115729" sldId="266"/>
            <ac:spMk id="82" creationId="{F1CAE514-DA1E-4A47-91CD-827C46E8BA10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8:52:02.862" v="228" actId="1076"/>
          <ac:spMkLst>
            <pc:docMk/>
            <pc:sldMk cId="4260115729" sldId="266"/>
            <ac:spMk id="84" creationId="{7EF2884C-DD87-4713-BC32-D8F7095FBD7B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4:21.710" v="118"/>
          <ac:spMkLst>
            <pc:docMk/>
            <pc:sldMk cId="4260115729" sldId="266"/>
            <ac:spMk id="100" creationId="{674F7605-028E-4148-B53C-99806691604A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54" v="171"/>
          <ac:spMkLst>
            <pc:docMk/>
            <pc:sldMk cId="4260115729" sldId="266"/>
            <ac:spMk id="101" creationId="{56A9FB8C-7179-4728-A5E7-B1F76C6284E4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54" v="170"/>
          <ac:spMkLst>
            <pc:docMk/>
            <pc:sldMk cId="4260115729" sldId="266"/>
            <ac:spMk id="102" creationId="{1AC27318-EC48-459E-A873-36D0781EB4FA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54" v="169"/>
          <ac:spMkLst>
            <pc:docMk/>
            <pc:sldMk cId="4260115729" sldId="266"/>
            <ac:spMk id="103" creationId="{27D057A5-AA9A-49E2-AA8F-303C66A15912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54" v="168"/>
          <ac:spMkLst>
            <pc:docMk/>
            <pc:sldMk cId="4260115729" sldId="266"/>
            <ac:spMk id="104" creationId="{17724C4E-EB7D-4B25-88EF-605C3D1F592E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54" v="167"/>
          <ac:spMkLst>
            <pc:docMk/>
            <pc:sldMk cId="4260115729" sldId="266"/>
            <ac:spMk id="105" creationId="{2F7BA7A2-2826-4DEE-A880-B6983CF4FAEF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54" v="166"/>
          <ac:spMkLst>
            <pc:docMk/>
            <pc:sldMk cId="4260115729" sldId="266"/>
            <ac:spMk id="106" creationId="{DD568700-73B0-4FEF-8A22-B621242D4B45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54" v="165"/>
          <ac:spMkLst>
            <pc:docMk/>
            <pc:sldMk cId="4260115729" sldId="266"/>
            <ac:spMk id="107" creationId="{71FBF0F9-18F4-48BE-BB8A-54938C562B9D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54" v="164"/>
          <ac:spMkLst>
            <pc:docMk/>
            <pc:sldMk cId="4260115729" sldId="266"/>
            <ac:spMk id="108" creationId="{CEF030C1-BB11-4429-BE21-754A02DED8D1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48:33.638" v="163"/>
          <ac:spMkLst>
            <pc:docMk/>
            <pc:sldMk cId="4260115729" sldId="266"/>
            <ac:spMk id="109" creationId="{349B8B18-395F-44E5-9C37-3CB41FF60123}"/>
          </ac:spMkLst>
        </pc:spChg>
        <pc:grpChg chg="add mod">
          <ac:chgData name="Роман Селіверстов" userId="S::roman.seliverstov@lnu.edu.ua::a357dda4-0787-437c-86c6-d12f1096811d" providerId="AD" clId="Web-{3C765034-E829-FC01-12C7-DA97C6D603DA}" dt="2021-02-25T08:51:37.549" v="216" actId="1076"/>
          <ac:grpSpMkLst>
            <pc:docMk/>
            <pc:sldMk cId="4260115729" sldId="266"/>
            <ac:grpSpMk id="11" creationId="{B46D3446-5B09-4A5F-9D31-AAD3947DE527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8:51:37.564" v="217" actId="1076"/>
          <ac:grpSpMkLst>
            <pc:docMk/>
            <pc:sldMk cId="4260115729" sldId="266"/>
            <ac:grpSpMk id="12" creationId="{ABD77BBF-0192-4255-9402-7426586BE7B6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8:51:37.564" v="218" actId="1076"/>
          <ac:grpSpMkLst>
            <pc:docMk/>
            <pc:sldMk cId="4260115729" sldId="266"/>
            <ac:grpSpMk id="13" creationId="{1D957CDF-1833-4B4D-8D6C-5EE9238B70F5}"/>
          </ac:grpSpMkLst>
        </pc:grpChg>
        <pc:cxnChg chg="add mod">
          <ac:chgData name="Роман Селіверстов" userId="S::roman.seliverstov@lnu.edu.ua::a357dda4-0787-437c-86c6-d12f1096811d" providerId="AD" clId="Web-{3C765034-E829-FC01-12C7-DA97C6D603DA}" dt="2021-02-25T08:51:37.596" v="223" actId="1076"/>
          <ac:cxnSpMkLst>
            <pc:docMk/>
            <pc:sldMk cId="4260115729" sldId="266"/>
            <ac:cxnSpMk id="18" creationId="{BDCBF3A9-D32E-4066-87BC-6E97E05180CC}"/>
          </ac:cxnSpMkLst>
        </pc:cxnChg>
      </pc:sldChg>
      <pc:sldChg chg="addSp delSp modSp add replId delAnim modAnim">
        <pc:chgData name="Роман Селіверстов" userId="S::roman.seliverstov@lnu.edu.ua::a357dda4-0787-437c-86c6-d12f1096811d" providerId="AD" clId="Web-{3C765034-E829-FC01-12C7-DA97C6D603DA}" dt="2021-02-25T09:09:22.714" v="480" actId="20577"/>
        <pc:sldMkLst>
          <pc:docMk/>
          <pc:sldMk cId="3690586612" sldId="267"/>
        </pc:sldMkLst>
        <pc:spChg chg="mod">
          <ac:chgData name="Роман Селіверстов" userId="S::roman.seliverstov@lnu.edu.ua::a357dda4-0787-437c-86c6-d12f1096811d" providerId="AD" clId="Web-{3C765034-E829-FC01-12C7-DA97C6D603DA}" dt="2021-02-25T08:56:17.305" v="237" actId="14100"/>
          <ac:spMkLst>
            <pc:docMk/>
            <pc:sldMk cId="3690586612" sldId="267"/>
            <ac:spMk id="3" creationId="{36629CB7-8B52-47E9-92B3-B6854ADE7D27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01:42.516" v="309" actId="1076"/>
          <ac:spMkLst>
            <pc:docMk/>
            <pc:sldMk cId="3690586612" sldId="267"/>
            <ac:spMk id="4" creationId="{09780CF9-0807-477E-B232-BA8C493A2344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01:42.532" v="310" actId="1076"/>
          <ac:spMkLst>
            <pc:docMk/>
            <pc:sldMk cId="3690586612" sldId="267"/>
            <ac:spMk id="5" creationId="{76BF89ED-118A-4D61-B843-0496C20697BC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01:42.547" v="311" actId="1076"/>
          <ac:spMkLst>
            <pc:docMk/>
            <pc:sldMk cId="3690586612" sldId="267"/>
            <ac:spMk id="6" creationId="{B3E95E63-7E23-4229-ACB1-8A6FC98A066F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01:42.547" v="312" actId="1076"/>
          <ac:spMkLst>
            <pc:docMk/>
            <pc:sldMk cId="3690586612" sldId="267"/>
            <ac:spMk id="7" creationId="{057CD55D-29CE-4C73-8A63-F3EDC0705571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01:42.579" v="313" actId="1076"/>
          <ac:spMkLst>
            <pc:docMk/>
            <pc:sldMk cId="3690586612" sldId="267"/>
            <ac:spMk id="8" creationId="{1238CEE2-5164-4F68-B265-473026AB28D6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01:42.594" v="314" actId="1076"/>
          <ac:spMkLst>
            <pc:docMk/>
            <pc:sldMk cId="3690586612" sldId="267"/>
            <ac:spMk id="9" creationId="{0BC35EB0-25E7-44DA-8B1C-53E80C0F1F9C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01:42.594" v="315" actId="1076"/>
          <ac:spMkLst>
            <pc:docMk/>
            <pc:sldMk cId="3690586612" sldId="267"/>
            <ac:spMk id="10" creationId="{04C1B68C-16F4-4473-AA43-496181270892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01:42.672" v="319" actId="1076"/>
          <ac:spMkLst>
            <pc:docMk/>
            <pc:sldMk cId="3690586612" sldId="267"/>
            <ac:spMk id="14" creationId="{7E6FF12A-803E-4F61-922F-2F6816CB4080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01:42.750" v="320" actId="1076"/>
          <ac:spMkLst>
            <pc:docMk/>
            <pc:sldMk cId="3690586612" sldId="267"/>
            <ac:spMk id="15" creationId="{3B455E88-1047-42A2-ABD1-4FBAF98A669A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01:42.766" v="321" actId="1076"/>
          <ac:spMkLst>
            <pc:docMk/>
            <pc:sldMk cId="3690586612" sldId="267"/>
            <ac:spMk id="16" creationId="{EE0A12F4-9EEE-4AFB-BC8A-F7BF8AB09AE8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57:23.604" v="247"/>
          <ac:spMkLst>
            <pc:docMk/>
            <pc:sldMk cId="3690586612" sldId="267"/>
            <ac:spMk id="17" creationId="{7E42B28A-6469-4F2F-B659-B82997570B63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57:27.401" v="248"/>
          <ac:spMkLst>
            <pc:docMk/>
            <pc:sldMk cId="3690586612" sldId="267"/>
            <ac:spMk id="19" creationId="{D51B384D-AC1C-47D1-BD40-B4A62F9784B5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813" v="324" actId="1076"/>
          <ac:spMkLst>
            <pc:docMk/>
            <pc:sldMk cId="3690586612" sldId="267"/>
            <ac:spMk id="20" creationId="{3048C614-57BA-4A66-BAD4-166588C8A21C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829" v="325" actId="1076"/>
          <ac:spMkLst>
            <pc:docMk/>
            <pc:sldMk cId="3690586612" sldId="267"/>
            <ac:spMk id="21" creationId="{2A27D391-920F-4699-BB9C-066EA946667A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52:33.456" v="232"/>
          <ac:spMkLst>
            <pc:docMk/>
            <pc:sldMk cId="3690586612" sldId="267"/>
            <ac:spMk id="22" creationId="{939C07B8-E645-4CB2-B703-C88061BBC881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829" v="326" actId="1076"/>
          <ac:spMkLst>
            <pc:docMk/>
            <pc:sldMk cId="3690586612" sldId="267"/>
            <ac:spMk id="23" creationId="{3FEC9DE9-BB69-4037-B9B5-2545A90CE67F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844" v="327" actId="1076"/>
          <ac:spMkLst>
            <pc:docMk/>
            <pc:sldMk cId="3690586612" sldId="267"/>
            <ac:spMk id="24" creationId="{8A9A313A-A0D0-43CF-981D-64192EC7AC39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860" v="328" actId="1076"/>
          <ac:spMkLst>
            <pc:docMk/>
            <pc:sldMk cId="3690586612" sldId="267"/>
            <ac:spMk id="25" creationId="{42ED2433-56B3-44AD-84F0-A957A2C5034A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875" v="329" actId="1076"/>
          <ac:spMkLst>
            <pc:docMk/>
            <pc:sldMk cId="3690586612" sldId="267"/>
            <ac:spMk id="26" creationId="{B3810808-403E-4A43-964F-8B94F8EAE99A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875" v="330" actId="1076"/>
          <ac:spMkLst>
            <pc:docMk/>
            <pc:sldMk cId="3690586612" sldId="267"/>
            <ac:spMk id="27" creationId="{9F5374F7-6867-452F-8D6B-32E0DD1E01C1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797" v="323" actId="1076"/>
          <ac:spMkLst>
            <pc:docMk/>
            <pc:sldMk cId="3690586612" sldId="267"/>
            <ac:spMk id="31" creationId="{43CF7643-E165-4A35-8EBE-73335BEA1D86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891" v="331" actId="1076"/>
          <ac:spMkLst>
            <pc:docMk/>
            <pc:sldMk cId="3690586612" sldId="267"/>
            <ac:spMk id="33" creationId="{10801A80-A65F-4641-A308-E27D8FA95377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938" v="335" actId="1076"/>
          <ac:spMkLst>
            <pc:docMk/>
            <pc:sldMk cId="3690586612" sldId="267"/>
            <ac:spMk id="41" creationId="{FBF0F932-40FA-4AC6-925D-40A02D730102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954" v="336" actId="1076"/>
          <ac:spMkLst>
            <pc:docMk/>
            <pc:sldMk cId="3690586612" sldId="267"/>
            <ac:spMk id="43" creationId="{AD7A35D8-AFFB-41B0-96AB-1A68020564B0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969" v="337" actId="1076"/>
          <ac:spMkLst>
            <pc:docMk/>
            <pc:sldMk cId="3690586612" sldId="267"/>
            <ac:spMk id="45" creationId="{5EB8951C-7100-4CBC-911C-2505ECD577A9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2.985" v="338" actId="1076"/>
          <ac:spMkLst>
            <pc:docMk/>
            <pc:sldMk cId="3690586612" sldId="267"/>
            <ac:spMk id="65" creationId="{F11082B0-F0CD-4CD5-93AC-A7DA84551DC3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7:15.743" v="453" actId="20577"/>
          <ac:spMkLst>
            <pc:docMk/>
            <pc:sldMk cId="3690586612" sldId="267"/>
            <ac:spMk id="67" creationId="{CBFF3681-4AA4-4394-AB00-BD8D9C58485D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7:08.852" v="451" actId="20577"/>
          <ac:spMkLst>
            <pc:docMk/>
            <pc:sldMk cId="3690586612" sldId="267"/>
            <ac:spMk id="69" creationId="{F40F9B8D-FA56-4FE3-BD44-A2E385A245E2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3.016" v="341" actId="1076"/>
          <ac:spMkLst>
            <pc:docMk/>
            <pc:sldMk cId="3690586612" sldId="267"/>
            <ac:spMk id="71" creationId="{DABD0FC1-E869-4FE7-86D0-997406AEF452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3.047" v="343" actId="1076"/>
          <ac:spMkLst>
            <pc:docMk/>
            <pc:sldMk cId="3690586612" sldId="267"/>
            <ac:spMk id="77" creationId="{136FC577-0D57-45DF-93F7-D843C1EEE92C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3.047" v="344" actId="1076"/>
          <ac:spMkLst>
            <pc:docMk/>
            <pc:sldMk cId="3690586612" sldId="267"/>
            <ac:spMk id="78" creationId="{28DDCA87-F2F4-4363-9925-990574F71E68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1:43.063" v="345" actId="1076"/>
          <ac:spMkLst>
            <pc:docMk/>
            <pc:sldMk cId="3690586612" sldId="267"/>
            <ac:spMk id="79" creationId="{BCD08EE3-F2AF-4013-A016-8F51BA22996F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8:36.995" v="469" actId="20577"/>
          <ac:spMkLst>
            <pc:docMk/>
            <pc:sldMk cId="3690586612" sldId="267"/>
            <ac:spMk id="80" creationId="{FA16FD2D-37EE-4BEE-A61B-AF8F99E5E42F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9:00.573" v="475" actId="20577"/>
          <ac:spMkLst>
            <pc:docMk/>
            <pc:sldMk cId="3690586612" sldId="267"/>
            <ac:spMk id="81" creationId="{A7E5913A-0EBD-4F1D-A56D-9FC43688D78D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9:22.714" v="480" actId="20577"/>
          <ac:spMkLst>
            <pc:docMk/>
            <pc:sldMk cId="3690586612" sldId="267"/>
            <ac:spMk id="82" creationId="{8A3DC3CB-5A04-4952-A758-B687B9B238E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8:52:36.128" v="233"/>
          <ac:spMkLst>
            <pc:docMk/>
            <pc:sldMk cId="3690586612" sldId="267"/>
            <ac:spMk id="84" creationId="{7EF2884C-DD87-4713-BC32-D8F7095FBD7B}"/>
          </ac:spMkLst>
        </pc:spChg>
        <pc:grpChg chg="mod">
          <ac:chgData name="Роман Селіверстов" userId="S::roman.seliverstov@lnu.edu.ua::a357dda4-0787-437c-86c6-d12f1096811d" providerId="AD" clId="Web-{3C765034-E829-FC01-12C7-DA97C6D603DA}" dt="2021-02-25T09:01:42.610" v="316" actId="1076"/>
          <ac:grpSpMkLst>
            <pc:docMk/>
            <pc:sldMk cId="3690586612" sldId="267"/>
            <ac:grpSpMk id="11" creationId="{B46D3446-5B09-4A5F-9D31-AAD3947DE527}"/>
          </ac:grpSpMkLst>
        </pc:grpChg>
        <pc:grpChg chg="mod">
          <ac:chgData name="Роман Селіверстов" userId="S::roman.seliverstov@lnu.edu.ua::a357dda4-0787-437c-86c6-d12f1096811d" providerId="AD" clId="Web-{3C765034-E829-FC01-12C7-DA97C6D603DA}" dt="2021-02-25T09:01:42.641" v="317" actId="1076"/>
          <ac:grpSpMkLst>
            <pc:docMk/>
            <pc:sldMk cId="3690586612" sldId="267"/>
            <ac:grpSpMk id="12" creationId="{ABD77BBF-0192-4255-9402-7426586BE7B6}"/>
          </ac:grpSpMkLst>
        </pc:grpChg>
        <pc:grpChg chg="mod">
          <ac:chgData name="Роман Селіверстов" userId="S::roman.seliverstov@lnu.edu.ua::a357dda4-0787-437c-86c6-d12f1096811d" providerId="AD" clId="Web-{3C765034-E829-FC01-12C7-DA97C6D603DA}" dt="2021-02-25T09:01:42.672" v="318" actId="1076"/>
          <ac:grpSpMkLst>
            <pc:docMk/>
            <pc:sldMk cId="3690586612" sldId="267"/>
            <ac:grpSpMk id="13" creationId="{1D957CDF-1833-4B4D-8D6C-5EE9238B70F5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9:01:42.782" v="322" actId="1076"/>
          <ac:grpSpMkLst>
            <pc:docMk/>
            <pc:sldMk cId="3690586612" sldId="267"/>
            <ac:grpSpMk id="28" creationId="{6B774E07-0CC4-4186-839E-B7256E81C2BB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9:01:42.907" v="332" actId="1076"/>
          <ac:grpSpMkLst>
            <pc:docMk/>
            <pc:sldMk cId="3690586612" sldId="267"/>
            <ac:grpSpMk id="35" creationId="{6C179FE4-E088-40DB-8DE9-6CC7C72FD3EA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9:01:42.922" v="333" actId="1076"/>
          <ac:grpSpMkLst>
            <pc:docMk/>
            <pc:sldMk cId="3690586612" sldId="267"/>
            <ac:grpSpMk id="37" creationId="{5FA47A42-5B7A-40BF-A896-6ADE76A15304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9:01:42.938" v="334" actId="1076"/>
          <ac:grpSpMkLst>
            <pc:docMk/>
            <pc:sldMk cId="3690586612" sldId="267"/>
            <ac:grpSpMk id="39" creationId="{1991AA04-6790-4695-899F-F78CF2D7BBFB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9:01:43.032" v="342" actId="1076"/>
          <ac:grpSpMkLst>
            <pc:docMk/>
            <pc:sldMk cId="3690586612" sldId="267"/>
            <ac:grpSpMk id="74" creationId="{37754780-2498-4892-BD4C-4F045A2339D2}"/>
          </ac:grpSpMkLst>
        </pc:grpChg>
        <pc:cxnChg chg="del">
          <ac:chgData name="Роман Селіверстов" userId="S::roman.seliverstov@lnu.edu.ua::a357dda4-0787-437c-86c6-d12f1096811d" providerId="AD" clId="Web-{3C765034-E829-FC01-12C7-DA97C6D603DA}" dt="2021-02-25T08:57:28.854" v="249"/>
          <ac:cxnSpMkLst>
            <pc:docMk/>
            <pc:sldMk cId="3690586612" sldId="267"/>
            <ac:cxnSpMk id="18" creationId="{BDCBF3A9-D32E-4066-87BC-6E97E05180CC}"/>
          </ac:cxnSpMkLst>
        </pc:cxnChg>
      </pc:sldChg>
      <pc:sldChg chg="addSp delSp modSp add ord replId delAnim">
        <pc:chgData name="Роман Селіверстов" userId="S::roman.seliverstov@lnu.edu.ua::a357dda4-0787-437c-86c6-d12f1096811d" providerId="AD" clId="Web-{3C765034-E829-FC01-12C7-DA97C6D603DA}" dt="2021-02-25T09:13:22.298" v="507"/>
        <pc:sldMkLst>
          <pc:docMk/>
          <pc:sldMk cId="233762000" sldId="268"/>
        </pc:sldMkLst>
        <pc:spChg chg="mod">
          <ac:chgData name="Роман Селіверстов" userId="S::roman.seliverstov@lnu.edu.ua::a357dda4-0787-437c-86c6-d12f1096811d" providerId="AD" clId="Web-{3C765034-E829-FC01-12C7-DA97C6D603DA}" dt="2021-02-25T09:03:31.378" v="363" actId="20577"/>
          <ac:spMkLst>
            <pc:docMk/>
            <pc:sldMk cId="233762000" sldId="268"/>
            <ac:spMk id="2" creationId="{94A41AA3-096E-42BF-8C3B-ACB1C769EEA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12:14.859" v="504"/>
          <ac:spMkLst>
            <pc:docMk/>
            <pc:sldMk cId="233762000" sldId="268"/>
            <ac:spMk id="3" creationId="{36629CB7-8B52-47E9-92B3-B6854ADE7D27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19" v="381"/>
          <ac:spMkLst>
            <pc:docMk/>
            <pc:sldMk cId="233762000" sldId="268"/>
            <ac:spMk id="4" creationId="{09780CF9-0807-477E-B232-BA8C493A2344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19" v="380"/>
          <ac:spMkLst>
            <pc:docMk/>
            <pc:sldMk cId="233762000" sldId="268"/>
            <ac:spMk id="5" creationId="{76BF89ED-118A-4D61-B843-0496C20697B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19" v="379"/>
          <ac:spMkLst>
            <pc:docMk/>
            <pc:sldMk cId="233762000" sldId="268"/>
            <ac:spMk id="6" creationId="{B3E95E63-7E23-4229-ACB1-8A6FC98A066F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19" v="378"/>
          <ac:spMkLst>
            <pc:docMk/>
            <pc:sldMk cId="233762000" sldId="268"/>
            <ac:spMk id="7" creationId="{057CD55D-29CE-4C73-8A63-F3EDC0705571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04" v="377"/>
          <ac:spMkLst>
            <pc:docMk/>
            <pc:sldMk cId="233762000" sldId="268"/>
            <ac:spMk id="8" creationId="{1238CEE2-5164-4F68-B265-473026AB28D6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04" v="376"/>
          <ac:spMkLst>
            <pc:docMk/>
            <pc:sldMk cId="233762000" sldId="268"/>
            <ac:spMk id="9" creationId="{0BC35EB0-25E7-44DA-8B1C-53E80C0F1F9C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04" v="375"/>
          <ac:spMkLst>
            <pc:docMk/>
            <pc:sldMk cId="233762000" sldId="268"/>
            <ac:spMk id="10" creationId="{04C1B68C-16F4-4473-AA43-496181270892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04" v="371"/>
          <ac:spMkLst>
            <pc:docMk/>
            <pc:sldMk cId="233762000" sldId="268"/>
            <ac:spMk id="14" creationId="{7E6FF12A-803E-4F61-922F-2F6816CB4080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04" v="370"/>
          <ac:spMkLst>
            <pc:docMk/>
            <pc:sldMk cId="233762000" sldId="268"/>
            <ac:spMk id="15" creationId="{3B455E88-1047-42A2-ABD1-4FBAF98A669A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04" v="369"/>
          <ac:spMkLst>
            <pc:docMk/>
            <pc:sldMk cId="233762000" sldId="268"/>
            <ac:spMk id="16" creationId="{EE0A12F4-9EEE-4AFB-BC8A-F7BF8AB09AE8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3:40.253" v="364"/>
          <ac:spMkLst>
            <pc:docMk/>
            <pc:sldMk cId="233762000" sldId="268"/>
            <ac:spMk id="17" creationId="{7E42B28A-6469-4F2F-B659-B82997570B63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3:41.784" v="365"/>
          <ac:spMkLst>
            <pc:docMk/>
            <pc:sldMk cId="233762000" sldId="268"/>
            <ac:spMk id="19" creationId="{D51B384D-AC1C-47D1-BD40-B4A62F9784B5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0.882" v="412" actId="1076"/>
          <ac:spMkLst>
            <pc:docMk/>
            <pc:sldMk cId="233762000" sldId="268"/>
            <ac:spMk id="20" creationId="{5AF00746-C73C-4E6E-A446-68955108F3D7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0.882" v="413" actId="1076"/>
          <ac:spMkLst>
            <pc:docMk/>
            <pc:sldMk cId="233762000" sldId="268"/>
            <ac:spMk id="21" creationId="{A396E5AE-3689-402E-9B7F-7344CDF6C71E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04" v="368"/>
          <ac:spMkLst>
            <pc:docMk/>
            <pc:sldMk cId="233762000" sldId="268"/>
            <ac:spMk id="22" creationId="{939C07B8-E645-4CB2-B703-C88061BBC881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0.898" v="414" actId="1076"/>
          <ac:spMkLst>
            <pc:docMk/>
            <pc:sldMk cId="233762000" sldId="268"/>
            <ac:spMk id="23" creationId="{CBDF5643-4722-414B-ACCF-7A0371243869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0.898" v="415" actId="1076"/>
          <ac:spMkLst>
            <pc:docMk/>
            <pc:sldMk cId="233762000" sldId="268"/>
            <ac:spMk id="24" creationId="{DA67B3E4-3D15-47DC-8827-071DAC123E9D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0.913" v="416" actId="1076"/>
          <ac:spMkLst>
            <pc:docMk/>
            <pc:sldMk cId="233762000" sldId="268"/>
            <ac:spMk id="25" creationId="{A2973474-7E35-4D06-BD86-D86302A581F0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0.913" v="417" actId="1076"/>
          <ac:spMkLst>
            <pc:docMk/>
            <pc:sldMk cId="233762000" sldId="268"/>
            <ac:spMk id="26" creationId="{79FEDA07-97EC-4001-B504-1092602C3EE0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0.929" v="418" actId="1076"/>
          <ac:spMkLst>
            <pc:docMk/>
            <pc:sldMk cId="233762000" sldId="268"/>
            <ac:spMk id="27" creationId="{69AFC175-315C-43C1-8729-A15A9202EBCC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0.960" v="422" actId="1076"/>
          <ac:spMkLst>
            <pc:docMk/>
            <pc:sldMk cId="233762000" sldId="268"/>
            <ac:spMk id="35" creationId="{4B5F9CB5-0BC4-4442-81B2-AC4633352E3E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0.976" v="423" actId="1076"/>
          <ac:spMkLst>
            <pc:docMk/>
            <pc:sldMk cId="233762000" sldId="268"/>
            <ac:spMk id="37" creationId="{9BFB078D-3243-4863-BE86-8D9234AD5EDA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10:39.669" v="495" actId="1076"/>
          <ac:spMkLst>
            <pc:docMk/>
            <pc:sldMk cId="233762000" sldId="268"/>
            <ac:spMk id="39" creationId="{1A660A18-1593-47B4-84AA-FFCB33020898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1.007" v="426" actId="1076"/>
          <ac:spMkLst>
            <pc:docMk/>
            <pc:sldMk cId="233762000" sldId="268"/>
            <ac:spMk id="45" creationId="{12EED7B8-5DF8-4C58-80D6-414862206127}"/>
          </ac:spMkLst>
        </pc:spChg>
        <pc:spChg chg="add del">
          <ac:chgData name="Роман Селіверстов" userId="S::roman.seliverstov@lnu.edu.ua::a357dda4-0787-437c-86c6-d12f1096811d" providerId="AD" clId="Web-{3C765034-E829-FC01-12C7-DA97C6D603DA}" dt="2021-02-25T09:04:16.442" v="398"/>
          <ac:spMkLst>
            <pc:docMk/>
            <pc:sldMk cId="233762000" sldId="268"/>
            <ac:spMk id="65" creationId="{811F59BB-3419-4726-8BF3-7E32529B8CA5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789" v="429"/>
          <ac:spMkLst>
            <pc:docMk/>
            <pc:sldMk cId="233762000" sldId="268"/>
            <ac:spMk id="68" creationId="{78BFA1E1-0326-4439-9C2F-EACF0776006F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804" v="430"/>
          <ac:spMkLst>
            <pc:docMk/>
            <pc:sldMk cId="233762000" sldId="268"/>
            <ac:spMk id="71" creationId="{8ACB9524-5398-4457-9A3B-5F4375DE49CF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804" v="431"/>
          <ac:spMkLst>
            <pc:docMk/>
            <pc:sldMk cId="233762000" sldId="268"/>
            <ac:spMk id="73" creationId="{72AD3930-C116-4D8D-9F6C-E1F6B4DF100A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820" v="432"/>
          <ac:spMkLst>
            <pc:docMk/>
            <pc:sldMk cId="233762000" sldId="268"/>
            <ac:spMk id="75" creationId="{25CC1849-5137-4119-B95D-8FD7C9D78FFD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820" v="433"/>
          <ac:spMkLst>
            <pc:docMk/>
            <pc:sldMk cId="233762000" sldId="268"/>
            <ac:spMk id="77" creationId="{65256AF2-5FAE-4AE4-A402-C24F93760724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835" v="434"/>
          <ac:spMkLst>
            <pc:docMk/>
            <pc:sldMk cId="233762000" sldId="268"/>
            <ac:spMk id="79" creationId="{1963BC08-0D15-4928-8344-FF69A593AEBC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851" v="435"/>
          <ac:spMkLst>
            <pc:docMk/>
            <pc:sldMk cId="233762000" sldId="268"/>
            <ac:spMk id="81" creationId="{2E21B386-A779-492B-9F0E-603BF784132A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04:02.504" v="367"/>
          <ac:spMkLst>
            <pc:docMk/>
            <pc:sldMk cId="233762000" sldId="268"/>
            <ac:spMk id="84" creationId="{7EF2884C-DD87-4713-BC32-D8F7095FBD7B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914" v="439"/>
          <ac:spMkLst>
            <pc:docMk/>
            <pc:sldMk cId="233762000" sldId="268"/>
            <ac:spMk id="97" creationId="{484D157D-67BA-4351-B802-B430B6BB2997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929" v="440"/>
          <ac:spMkLst>
            <pc:docMk/>
            <pc:sldMk cId="233762000" sldId="268"/>
            <ac:spMk id="99" creationId="{DB93652C-B64B-4F08-89CB-99BED3B039B0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945" v="441"/>
          <ac:spMkLst>
            <pc:docMk/>
            <pc:sldMk cId="233762000" sldId="268"/>
            <ac:spMk id="101" creationId="{E1498D5F-5984-4753-905C-BFA964B91417}"/>
          </ac:spMkLst>
        </pc:spChg>
        <pc:spChg chg="add">
          <ac:chgData name="Роман Селіверстов" userId="S::roman.seliverstov@lnu.edu.ua::a357dda4-0787-437c-86c6-d12f1096811d" providerId="AD" clId="Web-{3C765034-E829-FC01-12C7-DA97C6D603DA}" dt="2021-02-25T09:06:33.960" v="442"/>
          <ac:spMkLst>
            <pc:docMk/>
            <pc:sldMk cId="233762000" sldId="268"/>
            <ac:spMk id="103" creationId="{F4EE38F9-02E5-471E-9D20-F00FC9F6360D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7:29.602" v="455" actId="20577"/>
          <ac:spMkLst>
            <pc:docMk/>
            <pc:sldMk cId="233762000" sldId="268"/>
            <ac:spMk id="105" creationId="{CE89198D-FC30-45C3-9C0E-61DF26D7C247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7:25.258" v="454" actId="20577"/>
          <ac:spMkLst>
            <pc:docMk/>
            <pc:sldMk cId="233762000" sldId="268"/>
            <ac:spMk id="107" creationId="{2A9A809B-58BE-4AD1-952F-41A2DCA42E38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6:38.523" v="448" actId="20577"/>
          <ac:spMkLst>
            <pc:docMk/>
            <pc:sldMk cId="233762000" sldId="268"/>
            <ac:spMk id="113" creationId="{E985D26F-6BF2-4FA3-AA47-65BD10294446}"/>
          </ac:spMkLst>
        </pc:spChg>
        <pc:spChg chg="add del mod">
          <ac:chgData name="Роман Селіверстов" userId="S::roman.seliverstov@lnu.edu.ua::a357dda4-0787-437c-86c6-d12f1096811d" providerId="AD" clId="Web-{3C765034-E829-FC01-12C7-DA97C6D603DA}" dt="2021-02-25T09:06:42.945" v="450"/>
          <ac:spMkLst>
            <pc:docMk/>
            <pc:sldMk cId="233762000" sldId="268"/>
            <ac:spMk id="115" creationId="{61AA3814-E5B5-4A72-935A-1F425D2641B1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7:42.290" v="458" actId="20577"/>
          <ac:spMkLst>
            <pc:docMk/>
            <pc:sldMk cId="233762000" sldId="268"/>
            <ac:spMk id="116" creationId="{AB06AE73-92B7-4E55-94E7-A2DB51B87073}"/>
          </ac:spMkLst>
        </pc:spChg>
        <pc:spChg chg="add del">
          <ac:chgData name="Роман Селіверстов" userId="S::roman.seliverstov@lnu.edu.ua::a357dda4-0787-437c-86c6-d12f1096811d" providerId="AD" clId="Web-{3C765034-E829-FC01-12C7-DA97C6D603DA}" dt="2021-02-25T09:07:56.290" v="464"/>
          <ac:spMkLst>
            <pc:docMk/>
            <pc:sldMk cId="233762000" sldId="268"/>
            <ac:spMk id="117" creationId="{CDAC6DFF-0E47-4307-9E17-B4B19550D707}"/>
          </ac:spMkLst>
        </pc:spChg>
        <pc:spChg chg="add del">
          <ac:chgData name="Роман Селіверстов" userId="S::roman.seliverstov@lnu.edu.ua::a357dda4-0787-437c-86c6-d12f1096811d" providerId="AD" clId="Web-{3C765034-E829-FC01-12C7-DA97C6D603DA}" dt="2021-02-25T09:07:56.290" v="462"/>
          <ac:spMkLst>
            <pc:docMk/>
            <pc:sldMk cId="233762000" sldId="268"/>
            <ac:spMk id="121" creationId="{10764EB5-7A51-4F6E-8840-BBF5D4126927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9:54.215" v="487" actId="1076"/>
          <ac:spMkLst>
            <pc:docMk/>
            <pc:sldMk cId="233762000" sldId="268"/>
            <ac:spMk id="124" creationId="{96D23E7D-F4FE-4294-8E19-DDE5577888ED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9:54.231" v="488" actId="1076"/>
          <ac:spMkLst>
            <pc:docMk/>
            <pc:sldMk cId="233762000" sldId="268"/>
            <ac:spMk id="126" creationId="{0205B7EE-7FD2-4F95-9596-045884E62BC4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09:54.246" v="489" actId="1076"/>
          <ac:spMkLst>
            <pc:docMk/>
            <pc:sldMk cId="233762000" sldId="268"/>
            <ac:spMk id="128" creationId="{57EA0377-60AA-4481-BBB0-FA7F9A7A4EBE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10:07.684" v="492" actId="20577"/>
          <ac:spMkLst>
            <pc:docMk/>
            <pc:sldMk cId="233762000" sldId="268"/>
            <ac:spMk id="129" creationId="{36E03F0C-0209-4356-8E7C-C4C826EB6459}"/>
          </ac:spMkLst>
        </pc:spChg>
        <pc:spChg chg="add del">
          <ac:chgData name="Роман Селіверстов" userId="S::roman.seliverstov@lnu.edu.ua::a357dda4-0787-437c-86c6-d12f1096811d" providerId="AD" clId="Web-{3C765034-E829-FC01-12C7-DA97C6D603DA}" dt="2021-02-25T09:13:22.298" v="507"/>
          <ac:spMkLst>
            <pc:docMk/>
            <pc:sldMk cId="233762000" sldId="268"/>
            <ac:spMk id="132" creationId="{210DF909-65CB-479E-83CE-1C7BA30B0A20}"/>
          </ac:spMkLst>
        </pc:spChg>
        <pc:grpChg chg="del">
          <ac:chgData name="Роман Селіверстов" userId="S::roman.seliverstov@lnu.edu.ua::a357dda4-0787-437c-86c6-d12f1096811d" providerId="AD" clId="Web-{3C765034-E829-FC01-12C7-DA97C6D603DA}" dt="2021-02-25T09:04:02.504" v="374"/>
          <ac:grpSpMkLst>
            <pc:docMk/>
            <pc:sldMk cId="233762000" sldId="268"/>
            <ac:grpSpMk id="11" creationId="{B46D3446-5B09-4A5F-9D31-AAD3947DE527}"/>
          </ac:grpSpMkLst>
        </pc:grpChg>
        <pc:grpChg chg="del">
          <ac:chgData name="Роман Селіверстов" userId="S::roman.seliverstov@lnu.edu.ua::a357dda4-0787-437c-86c6-d12f1096811d" providerId="AD" clId="Web-{3C765034-E829-FC01-12C7-DA97C6D603DA}" dt="2021-02-25T09:04:02.504" v="373"/>
          <ac:grpSpMkLst>
            <pc:docMk/>
            <pc:sldMk cId="233762000" sldId="268"/>
            <ac:grpSpMk id="12" creationId="{ABD77BBF-0192-4255-9402-7426586BE7B6}"/>
          </ac:grpSpMkLst>
        </pc:grpChg>
        <pc:grpChg chg="del">
          <ac:chgData name="Роман Селіверстов" userId="S::roman.seliverstov@lnu.edu.ua::a357dda4-0787-437c-86c6-d12f1096811d" providerId="AD" clId="Web-{3C765034-E829-FC01-12C7-DA97C6D603DA}" dt="2021-02-25T09:04:02.504" v="372"/>
          <ac:grpSpMkLst>
            <pc:docMk/>
            <pc:sldMk cId="233762000" sldId="268"/>
            <ac:grpSpMk id="13" creationId="{1D957CDF-1833-4B4D-8D6C-5EE9238B70F5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9:06:30.929" v="419" actId="1076"/>
          <ac:grpSpMkLst>
            <pc:docMk/>
            <pc:sldMk cId="233762000" sldId="268"/>
            <ac:grpSpMk id="29" creationId="{90CE95DB-76A3-49B7-A8D1-E5EE229AFAD8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9:06:30.945" v="420" actId="1076"/>
          <ac:grpSpMkLst>
            <pc:docMk/>
            <pc:sldMk cId="233762000" sldId="268"/>
            <ac:grpSpMk id="31" creationId="{A838785C-2252-4B42-9A10-50C8A4926807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9:06:30.960" v="421" actId="1076"/>
          <ac:grpSpMkLst>
            <pc:docMk/>
            <pc:sldMk cId="233762000" sldId="268"/>
            <ac:grpSpMk id="33" creationId="{0C3AA17D-8E53-42E9-94D6-BBD4E76B082C}"/>
          </ac:grpSpMkLst>
        </pc:grpChg>
        <pc:grpChg chg="add mod">
          <ac:chgData name="Роман Селіверстов" userId="S::roman.seliverstov@lnu.edu.ua::a357dda4-0787-437c-86c6-d12f1096811d" providerId="AD" clId="Web-{3C765034-E829-FC01-12C7-DA97C6D603DA}" dt="2021-02-25T09:06:30.992" v="425" actId="1076"/>
          <ac:grpSpMkLst>
            <pc:docMk/>
            <pc:sldMk cId="233762000" sldId="268"/>
            <ac:grpSpMk id="41" creationId="{9504AFC1-F4AA-497A-B36B-97530C6A5404}"/>
          </ac:grpSpMkLst>
        </pc:grpChg>
        <pc:grpChg chg="add">
          <ac:chgData name="Роман Селіверстов" userId="S::roman.seliverstov@lnu.edu.ua::a357dda4-0787-437c-86c6-d12f1096811d" providerId="AD" clId="Web-{3C765034-E829-FC01-12C7-DA97C6D603DA}" dt="2021-02-25T09:06:33.867" v="436"/>
          <ac:grpSpMkLst>
            <pc:docMk/>
            <pc:sldMk cId="233762000" sldId="268"/>
            <ac:grpSpMk id="83" creationId="{0FE4E25C-116B-452C-9B49-57AA4A62DBC0}"/>
          </ac:grpSpMkLst>
        </pc:grpChg>
        <pc:grpChg chg="add">
          <ac:chgData name="Роман Селіверстов" userId="S::roman.seliverstov@lnu.edu.ua::a357dda4-0787-437c-86c6-d12f1096811d" providerId="AD" clId="Web-{3C765034-E829-FC01-12C7-DA97C6D603DA}" dt="2021-02-25T09:06:33.882" v="437"/>
          <ac:grpSpMkLst>
            <pc:docMk/>
            <pc:sldMk cId="233762000" sldId="268"/>
            <ac:grpSpMk id="91" creationId="{BD114C93-6828-4BCF-9CE0-7A82EFC0E076}"/>
          </ac:grpSpMkLst>
        </pc:grpChg>
        <pc:grpChg chg="add">
          <ac:chgData name="Роман Селіверстов" userId="S::roman.seliverstov@lnu.edu.ua::a357dda4-0787-437c-86c6-d12f1096811d" providerId="AD" clId="Web-{3C765034-E829-FC01-12C7-DA97C6D603DA}" dt="2021-02-25T09:06:33.898" v="438"/>
          <ac:grpSpMkLst>
            <pc:docMk/>
            <pc:sldMk cId="233762000" sldId="268"/>
            <ac:grpSpMk id="95" creationId="{5CB94908-2526-435C-90A8-97B2408D30BC}"/>
          </ac:grpSpMkLst>
        </pc:grpChg>
        <pc:grpChg chg="add">
          <ac:chgData name="Роман Селіверстов" userId="S::roman.seliverstov@lnu.edu.ua::a357dda4-0787-437c-86c6-d12f1096811d" providerId="AD" clId="Web-{3C765034-E829-FC01-12C7-DA97C6D603DA}" dt="2021-02-25T09:06:34.039" v="445"/>
          <ac:grpSpMkLst>
            <pc:docMk/>
            <pc:sldMk cId="233762000" sldId="268"/>
            <ac:grpSpMk id="111" creationId="{86F53BEB-9049-4D9D-8418-F0E6A80C56A9}"/>
          </ac:grpSpMkLst>
        </pc:grpChg>
        <pc:grpChg chg="add del">
          <ac:chgData name="Роман Селіверстов" userId="S::roman.seliverstov@lnu.edu.ua::a357dda4-0787-437c-86c6-d12f1096811d" providerId="AD" clId="Web-{3C765034-E829-FC01-12C7-DA97C6D603DA}" dt="2021-02-25T09:07:56.290" v="463"/>
          <ac:grpSpMkLst>
            <pc:docMk/>
            <pc:sldMk cId="233762000" sldId="268"/>
            <ac:grpSpMk id="118" creationId="{87048206-6057-4F8F-B36B-DA70AF613B35}"/>
          </ac:grpSpMkLst>
        </pc:grpChg>
        <pc:cxnChg chg="del">
          <ac:chgData name="Роман Селіверстов" userId="S::roman.seliverstov@lnu.edu.ua::a357dda4-0787-437c-86c6-d12f1096811d" providerId="AD" clId="Web-{3C765034-E829-FC01-12C7-DA97C6D603DA}" dt="2021-02-25T09:03:43.269" v="366"/>
          <ac:cxnSpMkLst>
            <pc:docMk/>
            <pc:sldMk cId="233762000" sldId="268"/>
            <ac:cxnSpMk id="18" creationId="{BDCBF3A9-D32E-4066-87BC-6E97E05180CC}"/>
          </ac:cxnSpMkLst>
        </pc:cxnChg>
        <pc:cxnChg chg="add mod ord">
          <ac:chgData name="Роман Селіверстов" userId="S::roman.seliverstov@lnu.edu.ua::a357dda4-0787-437c-86c6-d12f1096811d" providerId="AD" clId="Web-{3C765034-E829-FC01-12C7-DA97C6D603DA}" dt="2021-02-25T09:11:42.452" v="501"/>
          <ac:cxnSpMkLst>
            <pc:docMk/>
            <pc:sldMk cId="233762000" sldId="268"/>
            <ac:cxnSpMk id="67" creationId="{D616C6C1-09FF-407B-BF55-B982811CB4F1}"/>
          </ac:cxnSpMkLst>
        </pc:cxnChg>
        <pc:cxnChg chg="add mod ord">
          <ac:chgData name="Роман Селіверстов" userId="S::roman.seliverstov@lnu.edu.ua::a357dda4-0787-437c-86c6-d12f1096811d" providerId="AD" clId="Web-{3C765034-E829-FC01-12C7-DA97C6D603DA}" dt="2021-02-25T09:12:00.593" v="503"/>
          <ac:cxnSpMkLst>
            <pc:docMk/>
            <pc:sldMk cId="233762000" sldId="268"/>
            <ac:cxnSpMk id="69" creationId="{16EDD3FE-30CA-4B64-9B9A-5E19DB76AB8B}"/>
          </ac:cxnSpMkLst>
        </pc:cxnChg>
        <pc:cxnChg chg="add mod">
          <ac:chgData name="Роман Селіверстов" userId="S::roman.seliverstov@lnu.edu.ua::a357dda4-0787-437c-86c6-d12f1096811d" providerId="AD" clId="Web-{3C765034-E829-FC01-12C7-DA97C6D603DA}" dt="2021-02-25T09:11:25.420" v="499" actId="1076"/>
          <ac:cxnSpMkLst>
            <pc:docMk/>
            <pc:sldMk cId="233762000" sldId="268"/>
            <ac:cxnSpMk id="122" creationId="{A6AB0319-6E99-4A1D-B291-37730EB069F7}"/>
          </ac:cxnSpMkLst>
        </pc:cxnChg>
        <pc:cxnChg chg="add mod">
          <ac:chgData name="Роман Селіверстов" userId="S::roman.seliverstov@lnu.edu.ua::a357dda4-0787-437c-86c6-d12f1096811d" providerId="AD" clId="Web-{3C765034-E829-FC01-12C7-DA97C6D603DA}" dt="2021-02-25T09:11:18.420" v="498" actId="1076"/>
          <ac:cxnSpMkLst>
            <pc:docMk/>
            <pc:sldMk cId="233762000" sldId="268"/>
            <ac:cxnSpMk id="130" creationId="{D1A109E1-9A86-4A83-AD75-824E6A3872E1}"/>
          </ac:cxnSpMkLst>
        </pc:cxnChg>
      </pc:sldChg>
      <pc:sldChg chg="delSp modSp add replId">
        <pc:chgData name="Роман Селіверстов" userId="S::roman.seliverstov@lnu.edu.ua::a357dda4-0787-437c-86c6-d12f1096811d" providerId="AD" clId="Web-{3C765034-E829-FC01-12C7-DA97C6D603DA}" dt="2021-02-25T09:16:59.991" v="524" actId="1076"/>
        <pc:sldMkLst>
          <pc:docMk/>
          <pc:sldMk cId="1138466542" sldId="269"/>
        </pc:sldMkLst>
        <pc:spChg chg="mod">
          <ac:chgData name="Роман Селіверстов" userId="S::roman.seliverstov@lnu.edu.ua::a357dda4-0787-437c-86c6-d12f1096811d" providerId="AD" clId="Web-{3C765034-E829-FC01-12C7-DA97C6D603DA}" dt="2021-02-25T09:16:59.991" v="524" actId="1076"/>
          <ac:spMkLst>
            <pc:docMk/>
            <pc:sldMk cId="1138466542" sldId="269"/>
            <ac:spMk id="20" creationId="{5AF00746-C73C-4E6E-A446-68955108F3D7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14:43.581" v="511" actId="1076"/>
          <ac:spMkLst>
            <pc:docMk/>
            <pc:sldMk cId="1138466542" sldId="269"/>
            <ac:spMk id="27" creationId="{69AFC175-315C-43C1-8729-A15A9202EBCC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15:24.270" v="519" actId="14100"/>
          <ac:spMkLst>
            <pc:docMk/>
            <pc:sldMk cId="1138466542" sldId="269"/>
            <ac:spMk id="128" creationId="{57EA0377-60AA-4481-BBB0-FA7F9A7A4EBE}"/>
          </ac:spMkLst>
        </pc:spChg>
        <pc:grpChg chg="mod">
          <ac:chgData name="Роман Селіверстов" userId="S::roman.seliverstov@lnu.edu.ua::a357dda4-0787-437c-86c6-d12f1096811d" providerId="AD" clId="Web-{3C765034-E829-FC01-12C7-DA97C6D603DA}" dt="2021-02-25T09:15:06.988" v="514" actId="1076"/>
          <ac:grpSpMkLst>
            <pc:docMk/>
            <pc:sldMk cId="1138466542" sldId="269"/>
            <ac:grpSpMk id="29" creationId="{90CE95DB-76A3-49B7-A8D1-E5EE229AFAD8}"/>
          </ac:grpSpMkLst>
        </pc:grpChg>
        <pc:cxnChg chg="del">
          <ac:chgData name="Роман Селіверстов" userId="S::roman.seliverstov@lnu.edu.ua::a357dda4-0787-437c-86c6-d12f1096811d" providerId="AD" clId="Web-{3C765034-E829-FC01-12C7-DA97C6D603DA}" dt="2021-02-25T09:16:10.364" v="520"/>
          <ac:cxnSpMkLst>
            <pc:docMk/>
            <pc:sldMk cId="1138466542" sldId="269"/>
            <ac:cxnSpMk id="67" creationId="{D616C6C1-09FF-407B-BF55-B982811CB4F1}"/>
          </ac:cxnSpMkLst>
        </pc:cxnChg>
        <pc:cxnChg chg="del">
          <ac:chgData name="Роман Селіверстов" userId="S::roman.seliverstov@lnu.edu.ua::a357dda4-0787-437c-86c6-d12f1096811d" providerId="AD" clId="Web-{3C765034-E829-FC01-12C7-DA97C6D603DA}" dt="2021-02-25T09:16:22.287" v="521"/>
          <ac:cxnSpMkLst>
            <pc:docMk/>
            <pc:sldMk cId="1138466542" sldId="269"/>
            <ac:cxnSpMk id="69" creationId="{16EDD3FE-30CA-4B64-9B9A-5E19DB76AB8B}"/>
          </ac:cxnSpMkLst>
        </pc:cxnChg>
        <pc:cxnChg chg="del">
          <ac:chgData name="Роман Селіверстов" userId="S::roman.seliverstov@lnu.edu.ua::a357dda4-0787-437c-86c6-d12f1096811d" providerId="AD" clId="Web-{3C765034-E829-FC01-12C7-DA97C6D603DA}" dt="2021-02-25T09:13:54.143" v="508"/>
          <ac:cxnSpMkLst>
            <pc:docMk/>
            <pc:sldMk cId="1138466542" sldId="269"/>
            <ac:cxnSpMk id="122" creationId="{A6AB0319-6E99-4A1D-B291-37730EB069F7}"/>
          </ac:cxnSpMkLst>
        </pc:cxnChg>
        <pc:cxnChg chg="del">
          <ac:chgData name="Роман Селіверстов" userId="S::roman.seliverstov@lnu.edu.ua::a357dda4-0787-437c-86c6-d12f1096811d" providerId="AD" clId="Web-{3C765034-E829-FC01-12C7-DA97C6D603DA}" dt="2021-02-25T09:15:01.238" v="513"/>
          <ac:cxnSpMkLst>
            <pc:docMk/>
            <pc:sldMk cId="1138466542" sldId="269"/>
            <ac:cxnSpMk id="130" creationId="{D1A109E1-9A86-4A83-AD75-824E6A3872E1}"/>
          </ac:cxnSpMkLst>
        </pc:cxnChg>
      </pc:sldChg>
      <pc:sldChg chg="modSp add replId">
        <pc:chgData name="Роман Селіверстов" userId="S::roman.seliverstov@lnu.edu.ua::a357dda4-0787-437c-86c6-d12f1096811d" providerId="AD" clId="Web-{3C765034-E829-FC01-12C7-DA97C6D603DA}" dt="2021-02-25T09:17:45.960" v="533" actId="1076"/>
        <pc:sldMkLst>
          <pc:docMk/>
          <pc:sldMk cId="820254439" sldId="270"/>
        </pc:sldMkLst>
        <pc:spChg chg="mod">
          <ac:chgData name="Роман Селіверстов" userId="S::roman.seliverstov@lnu.edu.ua::a357dda4-0787-437c-86c6-d12f1096811d" providerId="AD" clId="Web-{3C765034-E829-FC01-12C7-DA97C6D603DA}" dt="2021-02-25T09:16:54.209" v="523" actId="1076"/>
          <ac:spMkLst>
            <pc:docMk/>
            <pc:sldMk cId="820254439" sldId="270"/>
            <ac:spMk id="20" creationId="{5AF00746-C73C-4E6E-A446-68955108F3D7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17:45.960" v="533" actId="1076"/>
          <ac:spMkLst>
            <pc:docMk/>
            <pc:sldMk cId="820254439" sldId="270"/>
            <ac:spMk id="103" creationId="{F4EE38F9-02E5-471E-9D20-F00FC9F6360D}"/>
          </ac:spMkLst>
        </pc:spChg>
        <pc:spChg chg="mod">
          <ac:chgData name="Роман Селіверстов" userId="S::roman.seliverstov@lnu.edu.ua::a357dda4-0787-437c-86c6-d12f1096811d" providerId="AD" clId="Web-{3C765034-E829-FC01-12C7-DA97C6D603DA}" dt="2021-02-25T09:17:21.116" v="527" actId="20577"/>
          <ac:spMkLst>
            <pc:docMk/>
            <pc:sldMk cId="820254439" sldId="270"/>
            <ac:spMk id="128" creationId="{57EA0377-60AA-4481-BBB0-FA7F9A7A4EBE}"/>
          </ac:spMkLst>
        </pc:spChg>
      </pc:sldChg>
      <pc:sldChg chg="addSp delSp modSp add replId addAnim">
        <pc:chgData name="Роман Селіверстов" userId="S::roman.seliverstov@lnu.edu.ua::a357dda4-0787-437c-86c6-d12f1096811d" providerId="AD" clId="Web-{3C765034-E829-FC01-12C7-DA97C6D603DA}" dt="2021-02-25T09:19:49.120" v="549" actId="14100"/>
        <pc:sldMkLst>
          <pc:docMk/>
          <pc:sldMk cId="1483211635" sldId="271"/>
        </pc:sldMkLst>
        <pc:spChg chg="add del">
          <ac:chgData name="Роман Селіверстов" userId="S::roman.seliverstov@lnu.edu.ua::a357dda4-0787-437c-86c6-d12f1096811d" providerId="AD" clId="Web-{3C765034-E829-FC01-12C7-DA97C6D603DA}" dt="2021-02-25T09:18:50.634" v="538"/>
          <ac:spMkLst>
            <pc:docMk/>
            <pc:sldMk cId="1483211635" sldId="271"/>
            <ac:spMk id="3" creationId="{6ADEE6D2-29F0-4A33-9F74-1351D5A422C2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18:59.993" v="540" actId="1076"/>
          <ac:spMkLst>
            <pc:docMk/>
            <pc:sldMk cId="1483211635" sldId="271"/>
            <ac:spMk id="4" creationId="{8FBEB8ED-402D-493E-A7B5-BE7811BE1B4C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19:08.822" v="542" actId="1076"/>
          <ac:spMkLst>
            <pc:docMk/>
            <pc:sldMk cId="1483211635" sldId="271"/>
            <ac:spMk id="5" creationId="{C89FB662-83EE-4CBE-8B15-89442B2EE9CB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19:15.822" v="544" actId="1076"/>
          <ac:spMkLst>
            <pc:docMk/>
            <pc:sldMk cId="1483211635" sldId="271"/>
            <ac:spMk id="6" creationId="{E3D3AAA4-98D9-43E7-93DB-6D77D85C5F0B}"/>
          </ac:spMkLst>
        </pc:spChg>
        <pc:spChg chg="add mod">
          <ac:chgData name="Роман Селіверстов" userId="S::roman.seliverstov@lnu.edu.ua::a357dda4-0787-437c-86c6-d12f1096811d" providerId="AD" clId="Web-{3C765034-E829-FC01-12C7-DA97C6D603DA}" dt="2021-02-25T09:19:49.120" v="549" actId="14100"/>
          <ac:spMkLst>
            <pc:docMk/>
            <pc:sldMk cId="1483211635" sldId="271"/>
            <ac:spMk id="7" creationId="{61993516-3CF5-494B-BB36-28132743527A}"/>
          </ac:spMkLst>
        </pc:spChg>
        <pc:spChg chg="del">
          <ac:chgData name="Роман Селіверстов" userId="S::roman.seliverstov@lnu.edu.ua::a357dda4-0787-437c-86c6-d12f1096811d" providerId="AD" clId="Web-{3C765034-E829-FC01-12C7-DA97C6D603DA}" dt="2021-02-25T09:19:21.400" v="545"/>
          <ac:spMkLst>
            <pc:docMk/>
            <pc:sldMk cId="1483211635" sldId="271"/>
            <ac:spMk id="132" creationId="{210DF909-65CB-479E-83CE-1C7BA30B0A20}"/>
          </ac:spMkLst>
        </pc:spChg>
      </pc:sldChg>
      <pc:sldChg chg="addSp modSp new">
        <pc:chgData name="Роман Селіверстов" userId="S::roman.seliverstov@lnu.edu.ua::a357dda4-0787-437c-86c6-d12f1096811d" providerId="AD" clId="Web-{3C765034-E829-FC01-12C7-DA97C6D603DA}" dt="2021-02-25T09:25:06.143" v="793" actId="20577"/>
        <pc:sldMkLst>
          <pc:docMk/>
          <pc:sldMk cId="3866473636" sldId="272"/>
        </pc:sldMkLst>
        <pc:spChg chg="add mod">
          <ac:chgData name="Роман Селіверстов" userId="S::roman.seliverstov@lnu.edu.ua::a357dda4-0787-437c-86c6-d12f1096811d" providerId="AD" clId="Web-{3C765034-E829-FC01-12C7-DA97C6D603DA}" dt="2021-02-25T09:25:06.143" v="793" actId="20577"/>
          <ac:spMkLst>
            <pc:docMk/>
            <pc:sldMk cId="3866473636" sldId="272"/>
            <ac:spMk id="2" creationId="{B3C81982-0675-4BE8-96F0-D81B03B77EA2}"/>
          </ac:spMkLst>
        </pc:spChg>
      </pc:sldChg>
    </pc:docChg>
  </pc:docChgLst>
  <pc:docChgLst>
    <pc:chgData name="Роман Селіверстов" userId="S::roman.seliverstov@lnu.edu.ua::a357dda4-0787-437c-86c6-d12f1096811d" providerId="AD" clId="Web-{FCA2AE9F-70BE-2000-A1CE-3EF0D55759A4}"/>
    <pc:docChg chg="addSld delSld modSld">
      <pc:chgData name="Роман Селіверстов" userId="S::roman.seliverstov@lnu.edu.ua::a357dda4-0787-437c-86c6-d12f1096811d" providerId="AD" clId="Web-{FCA2AE9F-70BE-2000-A1CE-3EF0D55759A4}" dt="2021-02-25T08:00:34.566" v="676" actId="1076"/>
      <pc:docMkLst>
        <pc:docMk/>
      </pc:docMkLst>
      <pc:sldChg chg="modSp add del">
        <pc:chgData name="Роман Селіверстов" userId="S::roman.seliverstov@lnu.edu.ua::a357dda4-0787-437c-86c6-d12f1096811d" providerId="AD" clId="Web-{FCA2AE9F-70BE-2000-A1CE-3EF0D55759A4}" dt="2021-02-25T07:15:59.674" v="33" actId="20577"/>
        <pc:sldMkLst>
          <pc:docMk/>
          <pc:sldMk cId="559903664" sldId="261"/>
        </pc:sldMkLst>
        <pc:spChg chg="mod">
          <ac:chgData name="Роман Селіверстов" userId="S::roman.seliverstov@lnu.edu.ua::a357dda4-0787-437c-86c6-d12f1096811d" providerId="AD" clId="Web-{FCA2AE9F-70BE-2000-A1CE-3EF0D55759A4}" dt="2021-02-25T07:15:59.674" v="33" actId="20577"/>
          <ac:spMkLst>
            <pc:docMk/>
            <pc:sldMk cId="559903664" sldId="261"/>
            <ac:spMk id="2" creationId="{94A41AA3-096E-42BF-8C3B-ACB1C769EEAC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10:31.682" v="16" actId="20577"/>
          <ac:spMkLst>
            <pc:docMk/>
            <pc:sldMk cId="559903664" sldId="261"/>
            <ac:spMk id="54" creationId="{A5136236-065F-4498-98D9-8E5F0ED7F086}"/>
          </ac:spMkLst>
        </pc:spChg>
      </pc:sldChg>
      <pc:sldChg chg="addSp delSp modSp add replId addAnim">
        <pc:chgData name="Роман Селіверстов" userId="S::roman.seliverstov@lnu.edu.ua::a357dda4-0787-437c-86c6-d12f1096811d" providerId="AD" clId="Web-{FCA2AE9F-70BE-2000-A1CE-3EF0D55759A4}" dt="2021-02-25T07:27:39.769" v="283"/>
        <pc:sldMkLst>
          <pc:docMk/>
          <pc:sldMk cId="3796186689" sldId="262"/>
        </pc:sldMkLst>
        <pc:spChg chg="mod">
          <ac:chgData name="Роман Селіверстов" userId="S::roman.seliverstov@lnu.edu.ua::a357dda4-0787-437c-86c6-d12f1096811d" providerId="AD" clId="Web-{FCA2AE9F-70BE-2000-A1CE-3EF0D55759A4}" dt="2021-02-25T07:22:20.277" v="239" actId="20577"/>
          <ac:spMkLst>
            <pc:docMk/>
            <pc:sldMk cId="3796186689" sldId="262"/>
            <ac:spMk id="2" creationId="{94A41AA3-096E-42BF-8C3B-ACB1C769EEAC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19:55.664" v="158" actId="1076"/>
          <ac:spMkLst>
            <pc:docMk/>
            <pc:sldMk cId="3796186689" sldId="262"/>
            <ac:spMk id="3" creationId="{767DADCD-DCEF-46FE-A082-2356E89C4562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19:55.695" v="159" actId="1076"/>
          <ac:spMkLst>
            <pc:docMk/>
            <pc:sldMk cId="3796186689" sldId="262"/>
            <ac:spMk id="4" creationId="{49E62212-02A6-430D-B34D-EB6507BB0E09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19:55.726" v="160" actId="1076"/>
          <ac:spMkLst>
            <pc:docMk/>
            <pc:sldMk cId="3796186689" sldId="262"/>
            <ac:spMk id="5" creationId="{7F8B8E7F-8174-454D-A40D-9337FAC840F5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41.756" v="74"/>
          <ac:spMkLst>
            <pc:docMk/>
            <pc:sldMk cId="3796186689" sldId="262"/>
            <ac:spMk id="6" creationId="{938D0D54-A3D1-4A1B-B090-38924CF0ACD8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41.740" v="73"/>
          <ac:spMkLst>
            <pc:docMk/>
            <pc:sldMk cId="3796186689" sldId="262"/>
            <ac:spMk id="7" creationId="{39B700EF-C613-465F-A480-8284C9335886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41.740" v="72"/>
          <ac:spMkLst>
            <pc:docMk/>
            <pc:sldMk cId="3796186689" sldId="262"/>
            <ac:spMk id="8" creationId="{95F6E2C3-41AF-499B-A688-59F784AAF48D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41.740" v="71"/>
          <ac:spMkLst>
            <pc:docMk/>
            <pc:sldMk cId="3796186689" sldId="262"/>
            <ac:spMk id="9" creationId="{789FD074-B4C3-4899-8A8A-6B4463A86FBC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41.740" v="70"/>
          <ac:spMkLst>
            <pc:docMk/>
            <pc:sldMk cId="3796186689" sldId="262"/>
            <ac:spMk id="10" creationId="{F90A516C-6A94-47CF-9205-6DA4F439DC73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41.740" v="69"/>
          <ac:spMkLst>
            <pc:docMk/>
            <pc:sldMk cId="3796186689" sldId="262"/>
            <ac:spMk id="11" creationId="{E38D05DA-FCE4-47AC-9C27-AD6E75859E1A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41.740" v="68"/>
          <ac:spMkLst>
            <pc:docMk/>
            <pc:sldMk cId="3796186689" sldId="262"/>
            <ac:spMk id="12" creationId="{4DBF1ACE-3907-45DA-8825-B29ABC51378C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0:26.258" v="189"/>
          <ac:spMkLst>
            <pc:docMk/>
            <pc:sldMk cId="3796186689" sldId="262"/>
            <ac:spMk id="15" creationId="{639FA30E-121E-4C2C-92AF-61962BE005A1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0:28.102" v="190"/>
          <ac:spMkLst>
            <pc:docMk/>
            <pc:sldMk cId="3796186689" sldId="262"/>
            <ac:spMk id="16" creationId="{94BB7038-6778-4096-BF4D-136F0F163BC1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0:29.711" v="191"/>
          <ac:spMkLst>
            <pc:docMk/>
            <pc:sldMk cId="3796186689" sldId="262"/>
            <ac:spMk id="18" creationId="{6399CA73-4CAE-42F2-AC2E-71253C9E81CA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41.740" v="64"/>
          <ac:spMkLst>
            <pc:docMk/>
            <pc:sldMk cId="3796186689" sldId="262"/>
            <ac:spMk id="19" creationId="{2B4F456C-6EF0-40CA-B837-0377B8563A4D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9.917" v="229"/>
          <ac:spMkLst>
            <pc:docMk/>
            <pc:sldMk cId="3796186689" sldId="262"/>
            <ac:spMk id="20" creationId="{DDF379B6-ADFB-4CE8-8B7B-38B666B78897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9.917" v="228"/>
          <ac:spMkLst>
            <pc:docMk/>
            <pc:sldMk cId="3796186689" sldId="262"/>
            <ac:spMk id="21" creationId="{3831A80A-5C0A-4D54-ADD3-97E2A6702A74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9.917" v="227"/>
          <ac:spMkLst>
            <pc:docMk/>
            <pc:sldMk cId="3796186689" sldId="262"/>
            <ac:spMk id="22" creationId="{5437FFE2-7953-4908-B21A-1F7061E1F57B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9.917" v="226"/>
          <ac:spMkLst>
            <pc:docMk/>
            <pc:sldMk cId="3796186689" sldId="262"/>
            <ac:spMk id="23" creationId="{CC1346B8-68F0-4A4F-9418-28975135036B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0:34.602" v="192"/>
          <ac:spMkLst>
            <pc:docMk/>
            <pc:sldMk cId="3796186689" sldId="262"/>
            <ac:spMk id="24" creationId="{2753C03F-0BC4-418E-BB80-AA1138D72400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0:36.227" v="193"/>
          <ac:spMkLst>
            <pc:docMk/>
            <pc:sldMk cId="3796186689" sldId="262"/>
            <ac:spMk id="26" creationId="{D10CB345-D885-4E4F-ACD0-BF17395797B6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41.740" v="63"/>
          <ac:spMkLst>
            <pc:docMk/>
            <pc:sldMk cId="3796186689" sldId="262"/>
            <ac:spMk id="27" creationId="{AF37A044-3088-42EE-AC50-F8049E271C7D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41.740" v="62"/>
          <ac:spMkLst>
            <pc:docMk/>
            <pc:sldMk cId="3796186689" sldId="262"/>
            <ac:spMk id="29" creationId="{B2CF320B-EF72-4B10-AB36-0957BA4345B9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1:03.494" v="204" actId="20577"/>
          <ac:spMkLst>
            <pc:docMk/>
            <pc:sldMk cId="3796186689" sldId="262"/>
            <ac:spMk id="44" creationId="{236EAC22-1D18-4CED-A1C4-13DD6BC16098}"/>
          </ac:spMkLst>
        </pc:spChg>
        <pc:spChg chg="topLvl">
          <ac:chgData name="Роман Селіверстов" userId="S::roman.seliverstov@lnu.edu.ua::a357dda4-0787-437c-86c6-d12f1096811d" providerId="AD" clId="Web-{FCA2AE9F-70BE-2000-A1CE-3EF0D55759A4}" dt="2021-02-25T07:23:48.466" v="244"/>
          <ac:spMkLst>
            <pc:docMk/>
            <pc:sldMk cId="3796186689" sldId="262"/>
            <ac:spMk id="52" creationId="{FD2B091D-5C53-41D1-919A-C7EA39F5AEF4}"/>
          </ac:spMkLst>
        </pc:spChg>
        <pc:spChg chg="mod topLvl">
          <ac:chgData name="Роман Селіверстов" userId="S::roman.seliverstov@lnu.edu.ua::a357dda4-0787-437c-86c6-d12f1096811d" providerId="AD" clId="Web-{FCA2AE9F-70BE-2000-A1CE-3EF0D55759A4}" dt="2021-02-25T07:24:26.639" v="249"/>
          <ac:spMkLst>
            <pc:docMk/>
            <pc:sldMk cId="3796186689" sldId="262"/>
            <ac:spMk id="53" creationId="{2FAB88D6-C049-4928-8E60-3CB7FDFCC1F6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24.505" v="59"/>
          <ac:spMkLst>
            <pc:docMk/>
            <pc:sldMk cId="3796186689" sldId="262"/>
            <ac:spMk id="54" creationId="{A5136236-065F-4498-98D9-8E5F0ED7F086}"/>
          </ac:spMkLst>
        </pc:spChg>
        <pc:spChg chg="topLvl">
          <ac:chgData name="Роман Селіверстов" userId="S::roman.seliverstov@lnu.edu.ua::a357dda4-0787-437c-86c6-d12f1096811d" providerId="AD" clId="Web-{FCA2AE9F-70BE-2000-A1CE-3EF0D55759A4}" dt="2021-02-25T07:23:54.310" v="245"/>
          <ac:spMkLst>
            <pc:docMk/>
            <pc:sldMk cId="3796186689" sldId="262"/>
            <ac:spMk id="56" creationId="{9E80344A-47EC-44AD-A9F5-2F0991E609FE}"/>
          </ac:spMkLst>
        </pc:spChg>
        <pc:spChg chg="mod topLvl">
          <ac:chgData name="Роман Селіверстов" userId="S::roman.seliverstov@lnu.edu.ua::a357dda4-0787-437c-86c6-d12f1096811d" providerId="AD" clId="Web-{FCA2AE9F-70BE-2000-A1CE-3EF0D55759A4}" dt="2021-02-25T07:24:30.811" v="250"/>
          <ac:spMkLst>
            <pc:docMk/>
            <pc:sldMk cId="3796186689" sldId="262"/>
            <ac:spMk id="57" creationId="{03441592-9990-42AB-83A6-1B850F098CB1}"/>
          </ac:spMkLst>
        </pc:spChg>
        <pc:spChg chg="topLvl">
          <ac:chgData name="Роман Селіверстов" userId="S::roman.seliverstov@lnu.edu.ua::a357dda4-0787-437c-86c6-d12f1096811d" providerId="AD" clId="Web-{FCA2AE9F-70BE-2000-A1CE-3EF0D55759A4}" dt="2021-02-25T07:24:00.545" v="246"/>
          <ac:spMkLst>
            <pc:docMk/>
            <pc:sldMk cId="3796186689" sldId="262"/>
            <ac:spMk id="60" creationId="{D3D36589-8834-48C9-A9D2-04052EC3A0BB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18:27.177" v="60"/>
          <ac:spMkLst>
            <pc:docMk/>
            <pc:sldMk cId="3796186689" sldId="262"/>
            <ac:spMk id="61" creationId="{EB2541F0-76C6-4769-A358-BB9AE5618110}"/>
          </ac:spMkLst>
        </pc:spChg>
        <pc:spChg chg="mod topLvl">
          <ac:chgData name="Роман Селіверстов" userId="S::roman.seliverstov@lnu.edu.ua::a357dda4-0787-437c-86c6-d12f1096811d" providerId="AD" clId="Web-{FCA2AE9F-70BE-2000-A1CE-3EF0D55759A4}" dt="2021-02-25T07:24:34.905" v="251"/>
          <ac:spMkLst>
            <pc:docMk/>
            <pc:sldMk cId="3796186689" sldId="262"/>
            <ac:spMk id="62" creationId="{C4FE8C02-D87D-4EDB-B746-8F2891C2EFBF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3.276" v="214"/>
          <ac:spMkLst>
            <pc:docMk/>
            <pc:sldMk cId="3796186689" sldId="262"/>
            <ac:spMk id="76" creationId="{9C411F9F-FCEC-45C6-8974-69D704763226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5.807" v="215"/>
          <ac:spMkLst>
            <pc:docMk/>
            <pc:sldMk cId="3796186689" sldId="262"/>
            <ac:spMk id="78" creationId="{510FE6E1-B103-45A5-BA40-1BA83F7E19E0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7.120" v="216"/>
          <ac:spMkLst>
            <pc:docMk/>
            <pc:sldMk cId="3796186689" sldId="262"/>
            <ac:spMk id="80" creationId="{D0778B83-A020-46E2-8266-19BA5D060393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35.916" v="211"/>
          <ac:spMkLst>
            <pc:docMk/>
            <pc:sldMk cId="3796186689" sldId="262"/>
            <ac:spMk id="82" creationId="{09C26D42-08BF-4D5C-9CDE-8C2516F3D892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0.541" v="213"/>
          <ac:spMkLst>
            <pc:docMk/>
            <pc:sldMk cId="3796186689" sldId="262"/>
            <ac:spMk id="84" creationId="{15444F23-B546-4025-A609-F30F46DB9D58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37.588" v="212"/>
          <ac:spMkLst>
            <pc:docMk/>
            <pc:sldMk cId="3796186689" sldId="262"/>
            <ac:spMk id="86" creationId="{A79795C5-B0B4-46C0-8AA0-157D23CE8982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9.917" v="222"/>
          <ac:spMkLst>
            <pc:docMk/>
            <pc:sldMk cId="3796186689" sldId="262"/>
            <ac:spMk id="88" creationId="{96C14156-65C0-4DA7-9D8A-E2339797B7E3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9.917" v="221"/>
          <ac:spMkLst>
            <pc:docMk/>
            <pc:sldMk cId="3796186689" sldId="262"/>
            <ac:spMk id="90" creationId="{A76BF3F5-C361-47DE-B180-A1D670F6C0C3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9.917" v="220"/>
          <ac:spMkLst>
            <pc:docMk/>
            <pc:sldMk cId="3796186689" sldId="262"/>
            <ac:spMk id="92" creationId="{9F1AFEF0-B5F7-418D-8BAA-69BB4DE35B05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9.917" v="219"/>
          <ac:spMkLst>
            <pc:docMk/>
            <pc:sldMk cId="3796186689" sldId="262"/>
            <ac:spMk id="94" creationId="{6D86303C-F191-4663-8832-96E80FA2C102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9.917" v="218"/>
          <ac:spMkLst>
            <pc:docMk/>
            <pc:sldMk cId="3796186689" sldId="262"/>
            <ac:spMk id="96" creationId="{109415EC-D13F-4DE2-A6CE-2F5F44283545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21:49.917" v="217"/>
          <ac:spMkLst>
            <pc:docMk/>
            <pc:sldMk cId="3796186689" sldId="262"/>
            <ac:spMk id="98" creationId="{45566729-AD11-4FF8-940D-DE6148CF8780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6:46.330" v="277" actId="1076"/>
          <ac:spMkLst>
            <pc:docMk/>
            <pc:sldMk cId="3796186689" sldId="262"/>
            <ac:spMk id="100" creationId="{674F7605-028E-4148-B53C-99806691604A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5:28.375" v="261" actId="1076"/>
          <ac:spMkLst>
            <pc:docMk/>
            <pc:sldMk cId="3796186689" sldId="262"/>
            <ac:spMk id="101" creationId="{56A9FB8C-7179-4728-A5E7-B1F76C6284E4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5:28.390" v="262" actId="1076"/>
          <ac:spMkLst>
            <pc:docMk/>
            <pc:sldMk cId="3796186689" sldId="262"/>
            <ac:spMk id="102" creationId="{1AC27318-EC48-459E-A873-36D0781EB4FA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5:28.406" v="263" actId="1076"/>
          <ac:spMkLst>
            <pc:docMk/>
            <pc:sldMk cId="3796186689" sldId="262"/>
            <ac:spMk id="103" creationId="{27D057A5-AA9A-49E2-AA8F-303C66A15912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5:28.422" v="264" actId="1076"/>
          <ac:spMkLst>
            <pc:docMk/>
            <pc:sldMk cId="3796186689" sldId="262"/>
            <ac:spMk id="104" creationId="{17724C4E-EB7D-4B25-88EF-605C3D1F592E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5:28.422" v="265" actId="1076"/>
          <ac:spMkLst>
            <pc:docMk/>
            <pc:sldMk cId="3796186689" sldId="262"/>
            <ac:spMk id="105" creationId="{2F7BA7A2-2826-4DEE-A880-B6983CF4FAEF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5:28.437" v="266" actId="1076"/>
          <ac:spMkLst>
            <pc:docMk/>
            <pc:sldMk cId="3796186689" sldId="262"/>
            <ac:spMk id="106" creationId="{DD568700-73B0-4FEF-8A22-B621242D4B45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5:28.453" v="267" actId="1076"/>
          <ac:spMkLst>
            <pc:docMk/>
            <pc:sldMk cId="3796186689" sldId="262"/>
            <ac:spMk id="107" creationId="{71FBF0F9-18F4-48BE-BB8A-54938C562B9D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5:28.469" v="268" actId="1076"/>
          <ac:spMkLst>
            <pc:docMk/>
            <pc:sldMk cId="3796186689" sldId="262"/>
            <ac:spMk id="108" creationId="{CEF030C1-BB11-4429-BE21-754A02DED8D1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5:28.469" v="269" actId="1076"/>
          <ac:spMkLst>
            <pc:docMk/>
            <pc:sldMk cId="3796186689" sldId="262"/>
            <ac:spMk id="109" creationId="{349B8B18-395F-44E5-9C37-3CB41FF60123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25:40.891" v="271" actId="1076"/>
          <ac:spMkLst>
            <pc:docMk/>
            <pc:sldMk cId="3796186689" sldId="262"/>
            <ac:spMk id="110" creationId="{833E51D5-8309-4BA6-8EED-D1E03406122C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26:18.595" v="273"/>
          <ac:spMkLst>
            <pc:docMk/>
            <pc:sldMk cId="3796186689" sldId="262"/>
            <ac:spMk id="111" creationId="{1035E092-C7C6-4513-865F-786B61351BEA}"/>
          </ac:spMkLst>
        </pc:spChg>
        <pc:grpChg chg="del">
          <ac:chgData name="Роман Селіверстов" userId="S::roman.seliverstov@lnu.edu.ua::a357dda4-0787-437c-86c6-d12f1096811d" providerId="AD" clId="Web-{FCA2AE9F-70BE-2000-A1CE-3EF0D55759A4}" dt="2021-02-25T07:18:41.740" v="67"/>
          <ac:grpSpMkLst>
            <pc:docMk/>
            <pc:sldMk cId="3796186689" sldId="262"/>
            <ac:grpSpMk id="13" creationId="{2E175E3C-7A69-433F-BF02-74F49B9F9587}"/>
          </ac:grpSpMkLst>
        </pc:grpChg>
        <pc:grpChg chg="del">
          <ac:chgData name="Роман Селіверстов" userId="S::roman.seliverstov@lnu.edu.ua::a357dda4-0787-437c-86c6-d12f1096811d" providerId="AD" clId="Web-{FCA2AE9F-70BE-2000-A1CE-3EF0D55759A4}" dt="2021-02-25T07:18:41.740" v="66"/>
          <ac:grpSpMkLst>
            <pc:docMk/>
            <pc:sldMk cId="3796186689" sldId="262"/>
            <ac:grpSpMk id="14" creationId="{29025249-7FD8-4811-8451-6CB57A51F554}"/>
          </ac:grpSpMkLst>
        </pc:grpChg>
        <pc:grpChg chg="del">
          <ac:chgData name="Роман Селіверстов" userId="S::roman.seliverstov@lnu.edu.ua::a357dda4-0787-437c-86c6-d12f1096811d" providerId="AD" clId="Web-{FCA2AE9F-70BE-2000-A1CE-3EF0D55759A4}" dt="2021-02-25T07:18:41.740" v="65"/>
          <ac:grpSpMkLst>
            <pc:docMk/>
            <pc:sldMk cId="3796186689" sldId="262"/>
            <ac:grpSpMk id="17" creationId="{E738D07C-39F8-4F95-835C-3C324B617C16}"/>
          </ac:grpSpMkLst>
        </pc:grpChg>
        <pc:grpChg chg="add del mod">
          <ac:chgData name="Роман Селіверстов" userId="S::roman.seliverstov@lnu.edu.ua::a357dda4-0787-437c-86c6-d12f1096811d" providerId="AD" clId="Web-{FCA2AE9F-70BE-2000-A1CE-3EF0D55759A4}" dt="2021-02-25T07:23:48.466" v="244"/>
          <ac:grpSpMkLst>
            <pc:docMk/>
            <pc:sldMk cId="3796186689" sldId="262"/>
            <ac:grpSpMk id="46" creationId="{47328021-AA12-4278-9451-EA25D3B7D386}"/>
          </ac:grpSpMkLst>
        </pc:grpChg>
        <pc:grpChg chg="add del mod">
          <ac:chgData name="Роман Селіверстов" userId="S::roman.seliverstov@lnu.edu.ua::a357dda4-0787-437c-86c6-d12f1096811d" providerId="AD" clId="Web-{FCA2AE9F-70BE-2000-A1CE-3EF0D55759A4}" dt="2021-02-25T07:23:54.310" v="245"/>
          <ac:grpSpMkLst>
            <pc:docMk/>
            <pc:sldMk cId="3796186689" sldId="262"/>
            <ac:grpSpMk id="48" creationId="{B33F63E8-EEC3-40D9-A8A2-EE6CC81BAB88}"/>
          </ac:grpSpMkLst>
        </pc:grpChg>
        <pc:grpChg chg="add del mod">
          <ac:chgData name="Роман Селіверстов" userId="S::roman.seliverstov@lnu.edu.ua::a357dda4-0787-437c-86c6-d12f1096811d" providerId="AD" clId="Web-{FCA2AE9F-70BE-2000-A1CE-3EF0D55759A4}" dt="2021-02-25T07:24:00.545" v="246"/>
          <ac:grpSpMkLst>
            <pc:docMk/>
            <pc:sldMk cId="3796186689" sldId="262"/>
            <ac:grpSpMk id="58" creationId="{F1F7F52C-2F4D-40B6-8EA6-F729D1FB04F0}"/>
          </ac:grpSpMkLst>
        </pc:grpChg>
        <pc:grpChg chg="add del mod">
          <ac:chgData name="Роман Селіверстов" userId="S::roman.seliverstov@lnu.edu.ua::a357dda4-0787-437c-86c6-d12f1096811d" providerId="AD" clId="Web-{FCA2AE9F-70BE-2000-A1CE-3EF0D55759A4}" dt="2021-02-25T07:21:49.917" v="225"/>
          <ac:grpSpMkLst>
            <pc:docMk/>
            <pc:sldMk cId="3796186689" sldId="262"/>
            <ac:grpSpMk id="66" creationId="{A706070A-3621-4667-9DD2-945772C51E2E}"/>
          </ac:grpSpMkLst>
        </pc:grpChg>
        <pc:grpChg chg="add del mod">
          <ac:chgData name="Роман Селіверстов" userId="S::roman.seliverstov@lnu.edu.ua::a357dda4-0787-437c-86c6-d12f1096811d" providerId="AD" clId="Web-{FCA2AE9F-70BE-2000-A1CE-3EF0D55759A4}" dt="2021-02-25T07:21:49.917" v="224"/>
          <ac:grpSpMkLst>
            <pc:docMk/>
            <pc:sldMk cId="3796186689" sldId="262"/>
            <ac:grpSpMk id="70" creationId="{2EF88313-9CE5-41B0-9805-92A4A64A8012}"/>
          </ac:grpSpMkLst>
        </pc:grpChg>
        <pc:grpChg chg="add del mod">
          <ac:chgData name="Роман Селіверстов" userId="S::roman.seliverstov@lnu.edu.ua::a357dda4-0787-437c-86c6-d12f1096811d" providerId="AD" clId="Web-{FCA2AE9F-70BE-2000-A1CE-3EF0D55759A4}" dt="2021-02-25T07:21:49.917" v="223"/>
          <ac:grpSpMkLst>
            <pc:docMk/>
            <pc:sldMk cId="3796186689" sldId="262"/>
            <ac:grpSpMk id="74" creationId="{52F43B1B-85E3-42E7-8B50-E3958B21D2D6}"/>
          </ac:grpSpMkLst>
        </pc:grpChg>
        <pc:cxnChg chg="del">
          <ac:chgData name="Роман Селіверстов" userId="S::roman.seliverstov@lnu.edu.ua::a357dda4-0787-437c-86c6-d12f1096811d" providerId="AD" clId="Web-{FCA2AE9F-70BE-2000-A1CE-3EF0D55759A4}" dt="2021-02-25T07:18:28.505" v="61"/>
          <ac:cxnSpMkLst>
            <pc:docMk/>
            <pc:sldMk cId="3796186689" sldId="262"/>
            <ac:cxnSpMk id="49" creationId="{1B8B00BE-932B-4BC8-94CC-C18A3DA40733}"/>
          </ac:cxnSpMkLst>
        </pc:cxnChg>
        <pc:cxnChg chg="add del mod">
          <ac:chgData name="Роман Селіверстов" userId="S::roman.seliverstov@lnu.edu.ua::a357dda4-0787-437c-86c6-d12f1096811d" providerId="AD" clId="Web-{FCA2AE9F-70BE-2000-A1CE-3EF0D55759A4}" dt="2021-02-25T07:27:05.596" v="279"/>
          <ac:cxnSpMkLst>
            <pc:docMk/>
            <pc:sldMk cId="3796186689" sldId="262"/>
            <ac:cxnSpMk id="112" creationId="{C4DB7471-B279-4191-AB2F-86894DFE967C}"/>
          </ac:cxnSpMkLst>
        </pc:cxnChg>
        <pc:cxnChg chg="add mod">
          <ac:chgData name="Роман Селіверстов" userId="S::roman.seliverstov@lnu.edu.ua::a357dda4-0787-437c-86c6-d12f1096811d" providerId="AD" clId="Web-{FCA2AE9F-70BE-2000-A1CE-3EF0D55759A4}" dt="2021-02-25T07:27:39.769" v="283"/>
          <ac:cxnSpMkLst>
            <pc:docMk/>
            <pc:sldMk cId="3796186689" sldId="262"/>
            <ac:cxnSpMk id="113" creationId="{45F99163-C79C-40F2-80D3-5E3D657BA4F6}"/>
          </ac:cxnSpMkLst>
        </pc:cxnChg>
      </pc:sldChg>
      <pc:sldChg chg="addSp delSp modSp add replId addAnim delAnim modAnim">
        <pc:chgData name="Роман Селіверстов" userId="S::roman.seliverstov@lnu.edu.ua::a357dda4-0787-437c-86c6-d12f1096811d" providerId="AD" clId="Web-{FCA2AE9F-70BE-2000-A1CE-3EF0D55759A4}" dt="2021-02-25T07:59:29.659" v="672"/>
        <pc:sldMkLst>
          <pc:docMk/>
          <pc:sldMk cId="1619196305" sldId="263"/>
        </pc:sldMkLst>
        <pc:spChg chg="mod">
          <ac:chgData name="Роман Селіверстов" userId="S::roman.seliverstov@lnu.edu.ua::a357dda4-0787-437c-86c6-d12f1096811d" providerId="AD" clId="Web-{FCA2AE9F-70BE-2000-A1CE-3EF0D55759A4}" dt="2021-02-25T07:59:06.470" v="666" actId="20577"/>
          <ac:spMkLst>
            <pc:docMk/>
            <pc:sldMk cId="1619196305" sldId="263"/>
            <ac:spMk id="2" creationId="{94A41AA3-096E-42BF-8C3B-ACB1C769EEAC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30:55.008" v="296"/>
          <ac:spMkLst>
            <pc:docMk/>
            <pc:sldMk cId="1619196305" sldId="263"/>
            <ac:spMk id="3" creationId="{767DADCD-DCEF-46FE-A082-2356E89C4562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30:55.008" v="295"/>
          <ac:spMkLst>
            <pc:docMk/>
            <pc:sldMk cId="1619196305" sldId="263"/>
            <ac:spMk id="4" creationId="{49E62212-02A6-430D-B34D-EB6507BB0E09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30:55.008" v="294"/>
          <ac:spMkLst>
            <pc:docMk/>
            <pc:sldMk cId="1619196305" sldId="263"/>
            <ac:spMk id="5" creationId="{7F8B8E7F-8174-454D-A40D-9337FAC840F5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4:07.450" v="375"/>
          <ac:spMkLst>
            <pc:docMk/>
            <pc:sldMk cId="1619196305" sldId="263"/>
            <ac:spMk id="6" creationId="{3CF6FAD8-0FEF-41B7-91D8-8E295B6FE207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4:07.450" v="374"/>
          <ac:spMkLst>
            <pc:docMk/>
            <pc:sldMk cId="1619196305" sldId="263"/>
            <ac:spMk id="7" creationId="{21FEDCE6-74D8-4983-9EB9-F753DD33896C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4:07.450" v="373"/>
          <ac:spMkLst>
            <pc:docMk/>
            <pc:sldMk cId="1619196305" sldId="263"/>
            <ac:spMk id="8" creationId="{2F6D6974-B5D6-4DCE-A858-0BAB34012B73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4:07.450" v="372"/>
          <ac:spMkLst>
            <pc:docMk/>
            <pc:sldMk cId="1619196305" sldId="263"/>
            <ac:spMk id="9" creationId="{9BD45A4E-08AD-4AA4-980C-9E7A2C8E3EBB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4:07.450" v="371"/>
          <ac:spMkLst>
            <pc:docMk/>
            <pc:sldMk cId="1619196305" sldId="263"/>
            <ac:spMk id="10" creationId="{321F4099-D362-4D79-94F2-A15A33D20828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4:07.450" v="370"/>
          <ac:spMkLst>
            <pc:docMk/>
            <pc:sldMk cId="1619196305" sldId="263"/>
            <ac:spMk id="11" creationId="{E1D3E1D3-B43F-40A4-859A-64B6CE956EF9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4:07.450" v="369"/>
          <ac:spMkLst>
            <pc:docMk/>
            <pc:sldMk cId="1619196305" sldId="263"/>
            <ac:spMk id="12" creationId="{AD3E4465-F5F9-4CF5-ACAF-2522FB9EC6B4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4:07.450" v="368"/>
          <ac:spMkLst>
            <pc:docMk/>
            <pc:sldMk cId="1619196305" sldId="263"/>
            <ac:spMk id="13" creationId="{163B234A-FE55-424A-B569-76DCD8743056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4:07.450" v="367"/>
          <ac:spMkLst>
            <pc:docMk/>
            <pc:sldMk cId="1619196305" sldId="263"/>
            <ac:spMk id="14" creationId="{B7A5C101-8218-4236-BA83-77BE45E7D36F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4:07.450" v="366"/>
          <ac:spMkLst>
            <pc:docMk/>
            <pc:sldMk cId="1619196305" sldId="263"/>
            <ac:spMk id="15" creationId="{8AC6D961-7214-4976-B90F-6BAADD5C0A48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34:17.247" v="395"/>
          <ac:spMkLst>
            <pc:docMk/>
            <pc:sldMk cId="1619196305" sldId="263"/>
            <ac:spMk id="16" creationId="{8BE54CBF-19A7-40AB-99EE-437F85A4E651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34:17.247" v="394"/>
          <ac:spMkLst>
            <pc:docMk/>
            <pc:sldMk cId="1619196305" sldId="263"/>
            <ac:spMk id="17" creationId="{1D785697-9D4E-4A39-BF76-3B71FD91FA8E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34:17.247" v="393"/>
          <ac:spMkLst>
            <pc:docMk/>
            <pc:sldMk cId="1619196305" sldId="263"/>
            <ac:spMk id="18" creationId="{B20D8841-B452-4275-9F8E-9F7063CDB783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34:17.247" v="392"/>
          <ac:spMkLst>
            <pc:docMk/>
            <pc:sldMk cId="1619196305" sldId="263"/>
            <ac:spMk id="19" creationId="{160C84D9-092A-4C9A-8282-DB4614B74CAA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34:17.247" v="391"/>
          <ac:spMkLst>
            <pc:docMk/>
            <pc:sldMk cId="1619196305" sldId="263"/>
            <ac:spMk id="20" creationId="{7565F10D-5353-470A-8FD5-DADEF4491102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34:17.247" v="390"/>
          <ac:spMkLst>
            <pc:docMk/>
            <pc:sldMk cId="1619196305" sldId="263"/>
            <ac:spMk id="21" creationId="{7C28DBD1-4A78-49B5-8641-123B53A948FD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34:17.247" v="389"/>
          <ac:spMkLst>
            <pc:docMk/>
            <pc:sldMk cId="1619196305" sldId="263"/>
            <ac:spMk id="22" creationId="{36A878E9-EF29-455B-85D0-0FF51FD32008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34:17.247" v="388"/>
          <ac:spMkLst>
            <pc:docMk/>
            <pc:sldMk cId="1619196305" sldId="263"/>
            <ac:spMk id="23" creationId="{B252F070-E9DD-475E-A2E8-4744E51A64D7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34:17.247" v="387"/>
          <ac:spMkLst>
            <pc:docMk/>
            <pc:sldMk cId="1619196305" sldId="263"/>
            <ac:spMk id="24" creationId="{FC22E91D-16A9-4360-942F-5049EAF075A2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2:15.713" v="310"/>
          <ac:spMkLst>
            <pc:docMk/>
            <pc:sldMk cId="1619196305" sldId="263"/>
            <ac:spMk id="25" creationId="{9E342D12-7B51-4DF2-A7DA-E28A6E72DF8E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3:26.730" v="334" actId="1076"/>
          <ac:spMkLst>
            <pc:docMk/>
            <pc:sldMk cId="1619196305" sldId="263"/>
            <ac:spMk id="26" creationId="{BC6D7EF9-D987-420C-AA32-30A200CC200E}"/>
          </ac:spMkLst>
        </pc:spChg>
        <pc:spChg chg="add del">
          <ac:chgData name="Роман Селіверстов" userId="S::roman.seliverstov@lnu.edu.ua::a357dda4-0787-437c-86c6-d12f1096811d" providerId="AD" clId="Web-{FCA2AE9F-70BE-2000-A1CE-3EF0D55759A4}" dt="2021-02-25T07:34:17.247" v="386"/>
          <ac:spMkLst>
            <pc:docMk/>
            <pc:sldMk cId="1619196305" sldId="263"/>
            <ac:spMk id="28" creationId="{03C75D6D-9A3E-4217-9317-A87A1600FC2D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8:54.095" v="659"/>
          <ac:spMkLst>
            <pc:docMk/>
            <pc:sldMk cId="1619196305" sldId="263"/>
            <ac:spMk id="30" creationId="{89C81BD2-C485-4029-B279-75D6E2C47966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33:26.621" v="325" actId="1076"/>
          <ac:spMkLst>
            <pc:docMk/>
            <pc:sldMk cId="1619196305" sldId="263"/>
            <ac:spMk id="44" creationId="{236EAC22-1D18-4CED-A1C4-13DD6BC16098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30:55.008" v="293"/>
          <ac:spMkLst>
            <pc:docMk/>
            <pc:sldMk cId="1619196305" sldId="263"/>
            <ac:spMk id="52" creationId="{FD2B091D-5C53-41D1-919A-C7EA39F5AEF4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30:55.008" v="292"/>
          <ac:spMkLst>
            <pc:docMk/>
            <pc:sldMk cId="1619196305" sldId="263"/>
            <ac:spMk id="53" creationId="{2FAB88D6-C049-4928-8E60-3CB7FDFCC1F6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30:55.008" v="291"/>
          <ac:spMkLst>
            <pc:docMk/>
            <pc:sldMk cId="1619196305" sldId="263"/>
            <ac:spMk id="56" creationId="{9E80344A-47EC-44AD-A9F5-2F0991E609FE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30:55.008" v="290"/>
          <ac:spMkLst>
            <pc:docMk/>
            <pc:sldMk cId="1619196305" sldId="263"/>
            <ac:spMk id="57" creationId="{03441592-9990-42AB-83A6-1B850F098CB1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30:55.008" v="289"/>
          <ac:spMkLst>
            <pc:docMk/>
            <pc:sldMk cId="1619196305" sldId="263"/>
            <ac:spMk id="60" creationId="{D3D36589-8834-48C9-A9D2-04052EC3A0BB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30:55.008" v="288"/>
          <ac:spMkLst>
            <pc:docMk/>
            <pc:sldMk cId="1619196305" sldId="263"/>
            <ac:spMk id="62" creationId="{C4FE8C02-D87D-4EDB-B746-8F2891C2EFBF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4:48.654" v="431" actId="20577"/>
          <ac:spMkLst>
            <pc:docMk/>
            <pc:sldMk cId="1619196305" sldId="263"/>
            <ac:spMk id="67" creationId="{955F400A-8F1D-4529-B1C4-C04C2B851800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4:43.998" v="419" actId="1076"/>
          <ac:spMkLst>
            <pc:docMk/>
            <pc:sldMk cId="1619196305" sldId="263"/>
            <ac:spMk id="68" creationId="{EB73487A-33E9-40BA-A1BC-44D0024CADFD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4:44.013" v="420" actId="1076"/>
          <ac:spMkLst>
            <pc:docMk/>
            <pc:sldMk cId="1619196305" sldId="263"/>
            <ac:spMk id="69" creationId="{214E60B8-CC89-4076-B446-940F83BC5FB6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4:44.029" v="421" actId="1076"/>
          <ac:spMkLst>
            <pc:docMk/>
            <pc:sldMk cId="1619196305" sldId="263"/>
            <ac:spMk id="70" creationId="{46451D72-1F4A-4646-905D-75200DA20E30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4:44.060" v="422" actId="1076"/>
          <ac:spMkLst>
            <pc:docMk/>
            <pc:sldMk cId="1619196305" sldId="263"/>
            <ac:spMk id="71" creationId="{64A77EC4-717B-41CC-82D9-784186ECAC63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4:44.076" v="423" actId="1076"/>
          <ac:spMkLst>
            <pc:docMk/>
            <pc:sldMk cId="1619196305" sldId="263"/>
            <ac:spMk id="72" creationId="{D6B15FEB-5347-4AB2-A559-9D92E5E5FE95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5:04.826" v="432" actId="1076"/>
          <ac:spMkLst>
            <pc:docMk/>
            <pc:sldMk cId="1619196305" sldId="263"/>
            <ac:spMk id="73" creationId="{D3A40895-BA8D-493B-8FD4-66B4C9E55B4C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5:04.826" v="433" actId="1076"/>
          <ac:spMkLst>
            <pc:docMk/>
            <pc:sldMk cId="1619196305" sldId="263"/>
            <ac:spMk id="74" creationId="{F6F1AD32-25A8-45AF-A720-78E9F926BE1C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5:27.186" v="435" actId="1076"/>
          <ac:spMkLst>
            <pc:docMk/>
            <pc:sldMk cId="1619196305" sldId="263"/>
            <ac:spMk id="75" creationId="{65AD646B-0BBC-4AA7-BC12-850E3212FE4C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5:27.217" v="436" actId="1076"/>
          <ac:spMkLst>
            <pc:docMk/>
            <pc:sldMk cId="1619196305" sldId="263"/>
            <ac:spMk id="76" creationId="{3BD47B56-4EFB-4927-80E6-3EBE537C5063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5:12.639" v="434"/>
          <ac:spMkLst>
            <pc:docMk/>
            <pc:sldMk cId="1619196305" sldId="263"/>
            <ac:spMk id="77" creationId="{D474479C-442F-4D4A-9CED-4C9DEAAD81D9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7:53.471" v="464" actId="1076"/>
          <ac:spMkLst>
            <pc:docMk/>
            <pc:sldMk cId="1619196305" sldId="263"/>
            <ac:spMk id="78" creationId="{4DCE25FB-BB92-4D4B-AD76-55C5048AF8B9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8:24.659" v="474" actId="1076"/>
          <ac:spMkLst>
            <pc:docMk/>
            <pc:sldMk cId="1619196305" sldId="263"/>
            <ac:spMk id="79" creationId="{3F65FF0D-4F51-4A64-9A98-3D35CE403A9C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9:00.316" v="481" actId="1076"/>
          <ac:spMkLst>
            <pc:docMk/>
            <pc:sldMk cId="1619196305" sldId="263"/>
            <ac:spMk id="80" creationId="{6CE08BA9-0408-4A0D-B9E8-0B30A7806970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39:13.926" v="485" actId="20577"/>
          <ac:spMkLst>
            <pc:docMk/>
            <pc:sldMk cId="1619196305" sldId="263"/>
            <ac:spMk id="81" creationId="{06EDB68D-6925-4212-9C66-D66B5EB36A0C}"/>
          </ac:spMkLst>
        </pc:spChg>
        <pc:spChg chg="add mod">
          <ac:chgData name="Роман Селіверстов" userId="S::roman.seliverstov@lnu.edu.ua::a357dda4-0787-437c-86c6-d12f1096811d" providerId="AD" clId="Web-{FCA2AE9F-70BE-2000-A1CE-3EF0D55759A4}" dt="2021-02-25T07:39:33.364" v="494" actId="1076"/>
          <ac:spMkLst>
            <pc:docMk/>
            <pc:sldMk cId="1619196305" sldId="263"/>
            <ac:spMk id="82" creationId="{F1CAE514-DA1E-4A47-91CD-827C46E8BA10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8:55.580" v="660"/>
          <ac:spMkLst>
            <pc:docMk/>
            <pc:sldMk cId="1619196305" sldId="263"/>
            <ac:spMk id="84" creationId="{9FFBC02D-857F-4398-8A9D-69CEFBE84BB5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13"/>
          <ac:spMkLst>
            <pc:docMk/>
            <pc:sldMk cId="1619196305" sldId="263"/>
            <ac:spMk id="85" creationId="{38D229E8-86ED-414D-A6D5-806F756B4DC1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12"/>
          <ac:spMkLst>
            <pc:docMk/>
            <pc:sldMk cId="1619196305" sldId="263"/>
            <ac:spMk id="86" creationId="{71F3E6F8-12A4-47DA-BACA-A4BD5B957C08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11"/>
          <ac:spMkLst>
            <pc:docMk/>
            <pc:sldMk cId="1619196305" sldId="263"/>
            <ac:spMk id="87" creationId="{47EE1C78-FCF1-41CA-8CD7-4AA3D6BDCAAD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10"/>
          <ac:spMkLst>
            <pc:docMk/>
            <pc:sldMk cId="1619196305" sldId="263"/>
            <ac:spMk id="88" creationId="{2F2CC9DC-5C17-4E35-9ACE-1F8590B53436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09"/>
          <ac:spMkLst>
            <pc:docMk/>
            <pc:sldMk cId="1619196305" sldId="263"/>
            <ac:spMk id="89" creationId="{878FD966-6C88-4B6B-8E2D-7403F7740118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08"/>
          <ac:spMkLst>
            <pc:docMk/>
            <pc:sldMk cId="1619196305" sldId="263"/>
            <ac:spMk id="90" creationId="{062483D2-EB70-4B1A-8E0F-A9B70B15B8FB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07"/>
          <ac:spMkLst>
            <pc:docMk/>
            <pc:sldMk cId="1619196305" sldId="263"/>
            <ac:spMk id="91" creationId="{5540D330-4C70-4A5B-B942-A10744E228C9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06"/>
          <ac:spMkLst>
            <pc:docMk/>
            <pc:sldMk cId="1619196305" sldId="263"/>
            <ac:spMk id="92" creationId="{8F501AA6-240E-4802-AF2A-F19F5C1DAC15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05"/>
          <ac:spMkLst>
            <pc:docMk/>
            <pc:sldMk cId="1619196305" sldId="263"/>
            <ac:spMk id="93" creationId="{7ECE503E-BBDB-4A6A-BF01-57127E93C4F1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04"/>
          <ac:spMkLst>
            <pc:docMk/>
            <pc:sldMk cId="1619196305" sldId="263"/>
            <ac:spMk id="94" creationId="{923D88FA-B9F4-4AD2-9234-7650C7012FA3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03"/>
          <ac:spMkLst>
            <pc:docMk/>
            <pc:sldMk cId="1619196305" sldId="263"/>
            <ac:spMk id="95" creationId="{3A19894A-6BA0-440F-A240-255DBA421F3A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52" v="602"/>
          <ac:spMkLst>
            <pc:docMk/>
            <pc:sldMk cId="1619196305" sldId="263"/>
            <ac:spMk id="96" creationId="{5109689A-A7C1-4E61-9AE8-A63F8CB4837B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37" v="601"/>
          <ac:spMkLst>
            <pc:docMk/>
            <pc:sldMk cId="1619196305" sldId="263"/>
            <ac:spMk id="97" creationId="{6199CD78-FB10-4B03-BA7A-1BF5553E34E8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0:58.537" v="600"/>
          <ac:spMkLst>
            <pc:docMk/>
            <pc:sldMk cId="1619196305" sldId="263"/>
            <ac:spMk id="98" creationId="{9E7DB616-93A6-42A8-96DA-55ED639CEC13}"/>
          </ac:spMkLst>
        </pc:spChg>
        <pc:spChg chg="add del mod">
          <ac:chgData name="Роман Селіверстов" userId="S::roman.seliverstov@lnu.edu.ua::a357dda4-0787-437c-86c6-d12f1096811d" providerId="AD" clId="Web-{FCA2AE9F-70BE-2000-A1CE-3EF0D55759A4}" dt="2021-02-25T07:51:01.943" v="614"/>
          <ac:spMkLst>
            <pc:docMk/>
            <pc:sldMk cId="1619196305" sldId="263"/>
            <ac:spMk id="99" creationId="{6FAD0AE1-6E7E-4C58-B70B-C5185812B931}"/>
          </ac:spMkLst>
        </pc:spChg>
        <pc:spChg chg="mod ord">
          <ac:chgData name="Роман Селіверстов" userId="S::roman.seliverstov@lnu.edu.ua::a357dda4-0787-437c-86c6-d12f1096811d" providerId="AD" clId="Web-{FCA2AE9F-70BE-2000-A1CE-3EF0D55759A4}" dt="2021-02-25T07:56:04.216" v="652" actId="1076"/>
          <ac:spMkLst>
            <pc:docMk/>
            <pc:sldMk cId="1619196305" sldId="263"/>
            <ac:spMk id="100" creationId="{674F7605-028E-4148-B53C-99806691604A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33:26.636" v="326" actId="1076"/>
          <ac:spMkLst>
            <pc:docMk/>
            <pc:sldMk cId="1619196305" sldId="263"/>
            <ac:spMk id="101" creationId="{56A9FB8C-7179-4728-A5E7-B1F76C6284E4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33:26.652" v="327" actId="1076"/>
          <ac:spMkLst>
            <pc:docMk/>
            <pc:sldMk cId="1619196305" sldId="263"/>
            <ac:spMk id="102" creationId="{1AC27318-EC48-459E-A873-36D0781EB4FA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33:26.668" v="328" actId="1076"/>
          <ac:spMkLst>
            <pc:docMk/>
            <pc:sldMk cId="1619196305" sldId="263"/>
            <ac:spMk id="103" creationId="{27D057A5-AA9A-49E2-AA8F-303C66A15912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33:26.683" v="329" actId="1076"/>
          <ac:spMkLst>
            <pc:docMk/>
            <pc:sldMk cId="1619196305" sldId="263"/>
            <ac:spMk id="104" creationId="{17724C4E-EB7D-4B25-88EF-605C3D1F592E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33:26.683" v="330" actId="1076"/>
          <ac:spMkLst>
            <pc:docMk/>
            <pc:sldMk cId="1619196305" sldId="263"/>
            <ac:spMk id="105" creationId="{2F7BA7A2-2826-4DEE-A880-B6983CF4FAEF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33:26.699" v="331" actId="1076"/>
          <ac:spMkLst>
            <pc:docMk/>
            <pc:sldMk cId="1619196305" sldId="263"/>
            <ac:spMk id="106" creationId="{DD568700-73B0-4FEF-8A22-B621242D4B45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33:26.714" v="332" actId="1076"/>
          <ac:spMkLst>
            <pc:docMk/>
            <pc:sldMk cId="1619196305" sldId="263"/>
            <ac:spMk id="107" creationId="{71FBF0F9-18F4-48BE-BB8A-54938C562B9D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33:26.730" v="333" actId="1076"/>
          <ac:spMkLst>
            <pc:docMk/>
            <pc:sldMk cId="1619196305" sldId="263"/>
            <ac:spMk id="108" creationId="{CEF030C1-BB11-4429-BE21-754A02DED8D1}"/>
          </ac:spMkLst>
        </pc:spChg>
        <pc:spChg chg="mod">
          <ac:chgData name="Роман Селіверстов" userId="S::roman.seliverstov@lnu.edu.ua::a357dda4-0787-437c-86c6-d12f1096811d" providerId="AD" clId="Web-{FCA2AE9F-70BE-2000-A1CE-3EF0D55759A4}" dt="2021-02-25T07:33:26.746" v="335" actId="1076"/>
          <ac:spMkLst>
            <pc:docMk/>
            <pc:sldMk cId="1619196305" sldId="263"/>
            <ac:spMk id="109" creationId="{349B8B18-395F-44E5-9C37-3CB41FF60123}"/>
          </ac:spMkLst>
        </pc:spChg>
        <pc:spChg chg="del mod">
          <ac:chgData name="Роман Селіверстов" userId="S::roman.seliverstov@lnu.edu.ua::a357dda4-0787-437c-86c6-d12f1096811d" providerId="AD" clId="Web-{FCA2AE9F-70BE-2000-A1CE-3EF0D55759A4}" dt="2021-02-25T07:32:15.713" v="311"/>
          <ac:spMkLst>
            <pc:docMk/>
            <pc:sldMk cId="1619196305" sldId="263"/>
            <ac:spMk id="110" creationId="{833E51D5-8309-4BA6-8EED-D1E03406122C}"/>
          </ac:spMkLst>
        </pc:spChg>
        <pc:cxnChg chg="add del mod">
          <ac:chgData name="Роман Селіверстов" userId="S::roman.seliverstov@lnu.edu.ua::a357dda4-0787-437c-86c6-d12f1096811d" providerId="AD" clId="Web-{FCA2AE9F-70BE-2000-A1CE-3EF0D55759A4}" dt="2021-02-25T07:59:27.893" v="671"/>
          <ac:cxnSpMkLst>
            <pc:docMk/>
            <pc:sldMk cId="1619196305" sldId="263"/>
            <ac:cxnSpMk id="32" creationId="{38F08E14-65D0-45E3-BFF6-37D88B886D71}"/>
          </ac:cxnSpMkLst>
        </pc:cxnChg>
        <pc:cxnChg chg="add del mod">
          <ac:chgData name="Роман Селіверстов" userId="S::roman.seliverstov@lnu.edu.ua::a357dda4-0787-437c-86c6-d12f1096811d" providerId="AD" clId="Web-{FCA2AE9F-70BE-2000-A1CE-3EF0D55759A4}" dt="2021-02-25T07:52:54.899" v="633"/>
          <ac:cxnSpMkLst>
            <pc:docMk/>
            <pc:sldMk cId="1619196305" sldId="263"/>
            <ac:cxnSpMk id="34" creationId="{7C00C368-4507-4816-9F58-2000C4B6B961}"/>
          </ac:cxnSpMkLst>
        </pc:cxnChg>
        <pc:cxnChg chg="add del mod">
          <ac:chgData name="Роман Селіверстов" userId="S::roman.seliverstov@lnu.edu.ua::a357dda4-0787-437c-86c6-d12f1096811d" providerId="AD" clId="Web-{FCA2AE9F-70BE-2000-A1CE-3EF0D55759A4}" dt="2021-02-25T07:54:05.385" v="643"/>
          <ac:cxnSpMkLst>
            <pc:docMk/>
            <pc:sldMk cId="1619196305" sldId="263"/>
            <ac:cxnSpMk id="111" creationId="{3E2E0076-33D8-486D-B2B6-FD1114F5E044}"/>
          </ac:cxnSpMkLst>
        </pc:cxnChg>
        <pc:cxnChg chg="add del mod">
          <ac:chgData name="Роман Селіверстов" userId="S::roman.seliverstov@lnu.edu.ua::a357dda4-0787-437c-86c6-d12f1096811d" providerId="AD" clId="Web-{FCA2AE9F-70BE-2000-A1CE-3EF0D55759A4}" dt="2021-02-25T07:54:06.713" v="644"/>
          <ac:cxnSpMkLst>
            <pc:docMk/>
            <pc:sldMk cId="1619196305" sldId="263"/>
            <ac:cxnSpMk id="112" creationId="{74C70AD0-378B-462D-A105-4D5A10825FA1}"/>
          </ac:cxnSpMkLst>
        </pc:cxnChg>
        <pc:cxnChg chg="del">
          <ac:chgData name="Роман Селіверстов" userId="S::roman.seliverstov@lnu.edu.ua::a357dda4-0787-437c-86c6-d12f1096811d" providerId="AD" clId="Web-{FCA2AE9F-70BE-2000-A1CE-3EF0D55759A4}" dt="2021-02-25T07:30:51.320" v="287"/>
          <ac:cxnSpMkLst>
            <pc:docMk/>
            <pc:sldMk cId="1619196305" sldId="263"/>
            <ac:cxnSpMk id="113" creationId="{45F99163-C79C-40F2-80D3-5E3D657BA4F6}"/>
          </ac:cxnSpMkLst>
        </pc:cxnChg>
        <pc:cxnChg chg="add del mod">
          <ac:chgData name="Роман Селіверстов" userId="S::roman.seliverstov@lnu.edu.ua::a357dda4-0787-437c-86c6-d12f1096811d" providerId="AD" clId="Web-{FCA2AE9F-70BE-2000-A1CE-3EF0D55759A4}" dt="2021-02-25T07:59:29.659" v="672"/>
          <ac:cxnSpMkLst>
            <pc:docMk/>
            <pc:sldMk cId="1619196305" sldId="263"/>
            <ac:cxnSpMk id="114" creationId="{09AB97EC-1B41-4A8E-A396-06B0EB07517F}"/>
          </ac:cxnSpMkLst>
        </pc:cxnChg>
      </pc:sldChg>
      <pc:sldChg chg="addSp delSp modSp add replId addAnim delAnim modAnim">
        <pc:chgData name="Роман Селіверстов" userId="S::roman.seliverstov@lnu.edu.ua::a357dda4-0787-437c-86c6-d12f1096811d" providerId="AD" clId="Web-{FCA2AE9F-70BE-2000-A1CE-3EF0D55759A4}" dt="2021-02-25T08:00:34.566" v="676" actId="1076"/>
        <pc:sldMkLst>
          <pc:docMk/>
          <pc:sldMk cId="3033418481" sldId="264"/>
        </pc:sldMkLst>
        <pc:spChg chg="add mod">
          <ac:chgData name="Роман Селіверстов" userId="S::roman.seliverstov@lnu.edu.ua::a357dda4-0787-437c-86c6-d12f1096811d" providerId="AD" clId="Web-{FCA2AE9F-70BE-2000-A1CE-3EF0D55759A4}" dt="2021-02-25T08:00:34.566" v="676" actId="1076"/>
          <ac:spMkLst>
            <pc:docMk/>
            <pc:sldMk cId="3033418481" sldId="264"/>
            <ac:spMk id="3" creationId="{F583180F-BCBF-451A-ADE9-908BCEE5097D}"/>
          </ac:spMkLst>
        </pc:spChg>
        <pc:spChg chg="del">
          <ac:chgData name="Роман Селіверстов" userId="S::roman.seliverstov@lnu.edu.ua::a357dda4-0787-437c-86c6-d12f1096811d" providerId="AD" clId="Web-{FCA2AE9F-70BE-2000-A1CE-3EF0D55759A4}" dt="2021-02-25T07:58:00.891" v="656"/>
          <ac:spMkLst>
            <pc:docMk/>
            <pc:sldMk cId="3033418481" sldId="264"/>
            <ac:spMk id="100" creationId="{674F7605-028E-4148-B53C-99806691604A}"/>
          </ac:spMkLst>
        </pc:spChg>
        <pc:cxnChg chg="add del">
          <ac:chgData name="Роман Селіверстов" userId="S::roman.seliverstov@lnu.edu.ua::a357dda4-0787-437c-86c6-d12f1096811d" providerId="AD" clId="Web-{FCA2AE9F-70BE-2000-A1CE-3EF0D55759A4}" dt="2021-02-25T07:57:57.813" v="655"/>
          <ac:cxnSpMkLst>
            <pc:docMk/>
            <pc:sldMk cId="3033418481" sldId="264"/>
            <ac:cxnSpMk id="32" creationId="{38F08E14-65D0-45E3-BFF6-37D88B886D71}"/>
          </ac:cxnSpMkLst>
        </pc:cxnChg>
      </pc:sldChg>
    </pc:docChg>
  </pc:docChgLst>
  <pc:docChgLst>
    <pc:chgData name="Роман Селіверстов" userId="S::roman.seliverstov@lnu.edu.ua::a357dda4-0787-437c-86c6-d12f1096811d" providerId="AD" clId="Web-{D5C90DEB-5496-1740-4F3E-34EC9D740196}"/>
    <pc:docChg chg="addSld modSld">
      <pc:chgData name="Роман Селіверстов" userId="S::roman.seliverstov@lnu.edu.ua::a357dda4-0787-437c-86c6-d12f1096811d" providerId="AD" clId="Web-{D5C90DEB-5496-1740-4F3E-34EC9D740196}" dt="2021-02-24T21:55:38.571" v="840"/>
      <pc:docMkLst>
        <pc:docMk/>
      </pc:docMkLst>
      <pc:sldChg chg="addSp delSp modSp">
        <pc:chgData name="Роман Селіверстов" userId="S::roman.seliverstov@lnu.edu.ua::a357dda4-0787-437c-86c6-d12f1096811d" providerId="AD" clId="Web-{D5C90DEB-5496-1740-4F3E-34EC9D740196}" dt="2021-02-24T20:32:35.902" v="180" actId="14100"/>
        <pc:sldMkLst>
          <pc:docMk/>
          <pc:sldMk cId="288578597" sldId="257"/>
        </pc:sldMkLst>
        <pc:spChg chg="mod">
          <ac:chgData name="Роман Селіверстов" userId="S::roman.seliverstov@lnu.edu.ua::a357dda4-0787-437c-86c6-d12f1096811d" providerId="AD" clId="Web-{D5C90DEB-5496-1740-4F3E-34EC9D740196}" dt="2021-02-24T20:32:29.465" v="179" actId="14100"/>
          <ac:spMkLst>
            <pc:docMk/>
            <pc:sldMk cId="288578597" sldId="257"/>
            <ac:spMk id="17" creationId="{C2DF908A-5415-43B3-BBE0-89351ED9D175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18:03.598" v="67" actId="20577"/>
          <ac:spMkLst>
            <pc:docMk/>
            <pc:sldMk cId="288578597" sldId="257"/>
            <ac:spMk id="21" creationId="{2230A1C7-9414-4A3D-AB32-7278137DB521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18:17.629" v="68" actId="20577"/>
          <ac:spMkLst>
            <pc:docMk/>
            <pc:sldMk cId="288578597" sldId="257"/>
            <ac:spMk id="22" creationId="{F3D903FA-15D6-432C-B03C-18F41F8F650A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18:31.161" v="69" actId="20577"/>
          <ac:spMkLst>
            <pc:docMk/>
            <pc:sldMk cId="288578597" sldId="257"/>
            <ac:spMk id="23" creationId="{E4D741B5-A212-49BA-B16E-76BDC26C5DAA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11:05.477" v="39" actId="20577"/>
          <ac:spMkLst>
            <pc:docMk/>
            <pc:sldMk cId="288578597" sldId="257"/>
            <ac:spMk id="30" creationId="{34673521-D29F-4E6E-84FA-2417531E78FF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11:25.540" v="40" actId="20577"/>
          <ac:spMkLst>
            <pc:docMk/>
            <pc:sldMk cId="288578597" sldId="257"/>
            <ac:spMk id="31" creationId="{99D67A42-7F4B-4A2A-921E-8639A151F9D9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12:03.010" v="42" actId="20577"/>
          <ac:spMkLst>
            <pc:docMk/>
            <pc:sldMk cId="288578597" sldId="257"/>
            <ac:spMk id="32" creationId="{604320E0-ABA4-499F-946A-4C9F6BD2DFF9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08:18.301" v="10" actId="20577"/>
          <ac:spMkLst>
            <pc:docMk/>
            <pc:sldMk cId="288578597" sldId="257"/>
            <ac:spMk id="55" creationId="{1B0E9922-94E9-419F-88E8-3AEA25FA17C3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09:29.662" v="26" actId="20577"/>
          <ac:spMkLst>
            <pc:docMk/>
            <pc:sldMk cId="288578597" sldId="257"/>
            <ac:spMk id="56" creationId="{E04D4651-EFFC-42BA-BE0E-7DCE54052700}"/>
          </ac:spMkLst>
        </pc:spChg>
        <pc:spChg chg="add del mod">
          <ac:chgData name="Роман Селіверстов" userId="S::roman.seliverstov@lnu.edu.ua::a357dda4-0787-437c-86c6-d12f1096811d" providerId="AD" clId="Web-{D5C90DEB-5496-1740-4F3E-34EC9D740196}" dt="2021-02-24T20:09:36.662" v="29" actId="20577"/>
          <ac:spMkLst>
            <pc:docMk/>
            <pc:sldMk cId="288578597" sldId="257"/>
            <ac:spMk id="57" creationId="{4982B98F-27B4-4DB5-B323-283C57421E42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11:35.181" v="41" actId="20577"/>
          <ac:spMkLst>
            <pc:docMk/>
            <pc:sldMk cId="288578597" sldId="257"/>
            <ac:spMk id="58" creationId="{FEB93998-D31F-46A5-99E4-1F98BD41F58B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11:02.649" v="38" actId="20577"/>
          <ac:spMkLst>
            <pc:docMk/>
            <pc:sldMk cId="288578597" sldId="257"/>
            <ac:spMk id="59" creationId="{818ECCF0-DE37-4908-BB41-18EC59B70792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12:22.307" v="44" actId="1076"/>
          <ac:spMkLst>
            <pc:docMk/>
            <pc:sldMk cId="288578597" sldId="257"/>
            <ac:spMk id="60" creationId="{BBFBECEC-723B-4A67-889A-5056B691CBFE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15:34.844" v="50" actId="20577"/>
          <ac:spMkLst>
            <pc:docMk/>
            <pc:sldMk cId="288578597" sldId="257"/>
            <ac:spMk id="61" creationId="{DC1A7C60-634B-49B4-8C6F-C1FC3EA222EC}"/>
          </ac:spMkLst>
        </pc:spChg>
        <pc:spChg chg="add del mod">
          <ac:chgData name="Роман Селіверстов" userId="S::roman.seliverstov@lnu.edu.ua::a357dda4-0787-437c-86c6-d12f1096811d" providerId="AD" clId="Web-{D5C90DEB-5496-1740-4F3E-34EC9D740196}" dt="2021-02-24T20:16:24.579" v="59" actId="20577"/>
          <ac:spMkLst>
            <pc:docMk/>
            <pc:sldMk cId="288578597" sldId="257"/>
            <ac:spMk id="62" creationId="{C14E224C-0B7B-4F74-8FDA-6C903AC75856}"/>
          </ac:spMkLst>
        </pc:spChg>
        <pc:spChg chg="add del mod">
          <ac:chgData name="Роман Селіверстов" userId="S::roman.seliverstov@lnu.edu.ua::a357dda4-0787-437c-86c6-d12f1096811d" providerId="AD" clId="Web-{D5C90DEB-5496-1740-4F3E-34EC9D740196}" dt="2021-02-24T20:16:58.612" v="66" actId="20577"/>
          <ac:spMkLst>
            <pc:docMk/>
            <pc:sldMk cId="288578597" sldId="257"/>
            <ac:spMk id="63" creationId="{FAA51AEB-157D-4C74-819B-39B3FC673A70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19:17.225" v="74" actId="1076"/>
          <ac:spMkLst>
            <pc:docMk/>
            <pc:sldMk cId="288578597" sldId="257"/>
            <ac:spMk id="64" creationId="{BF723CDC-B31D-49A5-9CFD-16D8C6C71AF0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19:37.553" v="76" actId="1076"/>
          <ac:spMkLst>
            <pc:docMk/>
            <pc:sldMk cId="288578597" sldId="257"/>
            <ac:spMk id="65" creationId="{A9E0C3A3-90EB-40D2-94B8-5039D0890DAA}"/>
          </ac:spMkLst>
        </pc:spChg>
        <pc:spChg chg="add del">
          <ac:chgData name="Роман Селіверстов" userId="S::roman.seliverstov@lnu.edu.ua::a357dda4-0787-437c-86c6-d12f1096811d" providerId="AD" clId="Web-{D5C90DEB-5496-1740-4F3E-34EC9D740196}" dt="2021-02-24T20:19:42.210" v="78"/>
          <ac:spMkLst>
            <pc:docMk/>
            <pc:sldMk cId="288578597" sldId="257"/>
            <ac:spMk id="66" creationId="{A91FC779-A5D9-4C43-8705-711FF8DC30AA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20:03.273" v="81" actId="1076"/>
          <ac:spMkLst>
            <pc:docMk/>
            <pc:sldMk cId="288578597" sldId="257"/>
            <ac:spMk id="67" creationId="{BEE921B1-617C-44F0-82B7-6A3C7679341A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25:51.782" v="109" actId="1076"/>
          <ac:spMkLst>
            <pc:docMk/>
            <pc:sldMk cId="288578597" sldId="257"/>
            <ac:spMk id="71" creationId="{1EACC2C9-2130-42E0-9D60-4ABEC64A6ECA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27:11.487" v="122" actId="1076"/>
          <ac:spMkLst>
            <pc:docMk/>
            <pc:sldMk cId="288578597" sldId="257"/>
            <ac:spMk id="72" creationId="{D3FC92CC-B92E-4C78-AD36-A3928849BFE2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28:45.177" v="138" actId="14100"/>
          <ac:spMkLst>
            <pc:docMk/>
            <pc:sldMk cId="288578597" sldId="257"/>
            <ac:spMk id="73" creationId="{0D5097DD-793B-49B3-9BDD-9906BCF3426A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30:57.400" v="174" actId="14100"/>
          <ac:spMkLst>
            <pc:docMk/>
            <pc:sldMk cId="288578597" sldId="257"/>
            <ac:spMk id="77" creationId="{3E572584-904A-40EF-B1EA-04A2301CD642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30:13.727" v="149" actId="1076"/>
          <ac:spMkLst>
            <pc:docMk/>
            <pc:sldMk cId="288578597" sldId="257"/>
            <ac:spMk id="78" creationId="{21D5E99B-9C65-4DFD-8548-8B1D6E4F9973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30:25.274" v="154" actId="20577"/>
          <ac:spMkLst>
            <pc:docMk/>
            <pc:sldMk cId="288578597" sldId="257"/>
            <ac:spMk id="79" creationId="{4DB2A306-59FB-40EA-8D32-3BEE108EB459}"/>
          </ac:spMkLst>
        </pc:spChg>
        <pc:grpChg chg="add mod">
          <ac:chgData name="Роман Селіверстов" userId="S::roman.seliverstov@lnu.edu.ua::a357dda4-0787-437c-86c6-d12f1096811d" providerId="AD" clId="Web-{D5C90DEB-5496-1740-4F3E-34EC9D740196}" dt="2021-02-24T20:27:01.753" v="121" actId="14100"/>
          <ac:grpSpMkLst>
            <pc:docMk/>
            <pc:sldMk cId="288578597" sldId="257"/>
            <ac:grpSpMk id="68" creationId="{E7FDD29D-A11D-4797-B7CA-6012E03E1066}"/>
          </ac:grpSpMkLst>
        </pc:grpChg>
        <pc:grpChg chg="add mod">
          <ac:chgData name="Роман Селіверстов" userId="S::roman.seliverstov@lnu.edu.ua::a357dda4-0787-437c-86c6-d12f1096811d" providerId="AD" clId="Web-{D5C90DEB-5496-1740-4F3E-34EC9D740196}" dt="2021-02-24T20:30:13.695" v="147" actId="1076"/>
          <ac:grpSpMkLst>
            <pc:docMk/>
            <pc:sldMk cId="288578597" sldId="257"/>
            <ac:grpSpMk id="74" creationId="{6F4C2B83-8958-4DC7-8C3A-B98803BC3697}"/>
          </ac:grpSpMkLst>
        </pc:grpChg>
        <pc:cxnChg chg="add del">
          <ac:chgData name="Роман Селіверстов" userId="S::roman.seliverstov@lnu.edu.ua::a357dda4-0787-437c-86c6-d12f1096811d" providerId="AD" clId="Web-{D5C90DEB-5496-1740-4F3E-34EC9D740196}" dt="2021-02-24T20:24:06.295" v="92"/>
          <ac:cxnSpMkLst>
            <pc:docMk/>
            <pc:sldMk cId="288578597" sldId="257"/>
            <ac:cxnSpMk id="24" creationId="{C5DB10A9-641D-4299-A9DF-101B2BDFFD94}"/>
          </ac:cxnSpMkLst>
        </pc:cxnChg>
        <pc:cxnChg chg="add del mod">
          <ac:chgData name="Роман Селіверстов" userId="S::roman.seliverstov@lnu.edu.ua::a357dda4-0787-437c-86c6-d12f1096811d" providerId="AD" clId="Web-{D5C90DEB-5496-1740-4F3E-34EC9D740196}" dt="2021-02-24T20:24:03.107" v="91"/>
          <ac:cxnSpMkLst>
            <pc:docMk/>
            <pc:sldMk cId="288578597" sldId="257"/>
            <ac:cxnSpMk id="25" creationId="{84CBCA3D-5B6B-48BD-9110-0710FBF4EC68}"/>
          </ac:cxnSpMkLst>
        </pc:cxnChg>
        <pc:cxnChg chg="add mod">
          <ac:chgData name="Роман Селіверстов" userId="S::roman.seliverstov@lnu.edu.ua::a357dda4-0787-437c-86c6-d12f1096811d" providerId="AD" clId="Web-{D5C90DEB-5496-1740-4F3E-34EC9D740196}" dt="2021-02-24T20:24:46.796" v="97" actId="1076"/>
          <ac:cxnSpMkLst>
            <pc:docMk/>
            <pc:sldMk cId="288578597" sldId="257"/>
            <ac:cxnSpMk id="26" creationId="{07ADD3AE-0FF6-4416-B50B-85C0047B50F5}"/>
          </ac:cxnSpMkLst>
        </pc:cxnChg>
        <pc:cxnChg chg="add mod">
          <ac:chgData name="Роман Селіверстов" userId="S::roman.seliverstov@lnu.edu.ua::a357dda4-0787-437c-86c6-d12f1096811d" providerId="AD" clId="Web-{D5C90DEB-5496-1740-4F3E-34EC9D740196}" dt="2021-02-24T20:32:35.902" v="180" actId="14100"/>
          <ac:cxnSpMkLst>
            <pc:docMk/>
            <pc:sldMk cId="288578597" sldId="257"/>
            <ac:cxnSpMk id="80" creationId="{DB6939FC-0DEB-4A91-ABF5-058691D75135}"/>
          </ac:cxnSpMkLst>
        </pc:cxnChg>
      </pc:sldChg>
      <pc:sldChg chg="addSp delSp modSp">
        <pc:chgData name="Роман Селіверстов" userId="S::roman.seliverstov@lnu.edu.ua::a357dda4-0787-437c-86c6-d12f1096811d" providerId="AD" clId="Web-{D5C90DEB-5496-1740-4F3E-34EC9D740196}" dt="2021-02-24T21:27:34.510" v="652" actId="20577"/>
        <pc:sldMkLst>
          <pc:docMk/>
          <pc:sldMk cId="2466003479" sldId="258"/>
        </pc:sldMkLst>
        <pc:spChg chg="mod">
          <ac:chgData name="Роман Селіверстов" userId="S::roman.seliverstov@lnu.edu.ua::a357dda4-0787-437c-86c6-d12f1096811d" providerId="AD" clId="Web-{D5C90DEB-5496-1740-4F3E-34EC9D740196}" dt="2021-02-24T21:27:34.510" v="652" actId="20577"/>
          <ac:spMkLst>
            <pc:docMk/>
            <pc:sldMk cId="2466003479" sldId="258"/>
            <ac:spMk id="2" creationId="{94A41AA3-096E-42BF-8C3B-ACB1C769EEAC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1:26:19.227" v="636" actId="1076"/>
          <ac:spMkLst>
            <pc:docMk/>
            <pc:sldMk cId="2466003479" sldId="258"/>
            <ac:spMk id="3" creationId="{BDAEE20C-5E3C-4B4A-8067-8A91AA1BBE9D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1:26:19.243" v="637" actId="1076"/>
          <ac:spMkLst>
            <pc:docMk/>
            <pc:sldMk cId="2466003479" sldId="258"/>
            <ac:spMk id="4" creationId="{0D4EB926-96C0-4E50-90E9-E87A0985D793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1:26:19.243" v="638" actId="1076"/>
          <ac:spMkLst>
            <pc:docMk/>
            <pc:sldMk cId="2466003479" sldId="258"/>
            <ac:spMk id="5" creationId="{D09D9E78-06FE-4663-9C2E-281D101209E3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1:29.704" v="556"/>
          <ac:spMkLst>
            <pc:docMk/>
            <pc:sldMk cId="2466003479" sldId="258"/>
            <ac:spMk id="6" creationId="{03FA6316-192A-4C5E-9563-5D94F5760A30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1:26.688" v="555"/>
          <ac:spMkLst>
            <pc:docMk/>
            <pc:sldMk cId="2466003479" sldId="258"/>
            <ac:spMk id="7" creationId="{FE4B8CF4-D6D2-45FE-ACCA-9012BE393A7B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1:26.688" v="554"/>
          <ac:spMkLst>
            <pc:docMk/>
            <pc:sldMk cId="2466003479" sldId="258"/>
            <ac:spMk id="8" creationId="{1B47DB1E-02AC-4311-9283-785DECE914E7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87"/>
          <ac:spMkLst>
            <pc:docMk/>
            <pc:sldMk cId="2466003479" sldId="258"/>
            <ac:spMk id="9" creationId="{67E3C0F9-1143-4A00-8D9E-36F93A43DF44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86"/>
          <ac:spMkLst>
            <pc:docMk/>
            <pc:sldMk cId="2466003479" sldId="258"/>
            <ac:spMk id="10" creationId="{049F7010-8905-482E-82EB-3F1AC2FD243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85"/>
          <ac:spMkLst>
            <pc:docMk/>
            <pc:sldMk cId="2466003479" sldId="258"/>
            <ac:spMk id="11" creationId="{AB9A682C-6019-46D6-8A8A-5F6FA78F770C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84"/>
          <ac:spMkLst>
            <pc:docMk/>
            <pc:sldMk cId="2466003479" sldId="258"/>
            <ac:spMk id="12" creationId="{D7993F17-E1E6-40BE-9742-C3AAC9EFB0D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83"/>
          <ac:spMkLst>
            <pc:docMk/>
            <pc:sldMk cId="2466003479" sldId="258"/>
            <ac:spMk id="13" creationId="{D35D7EE4-4A0E-482D-BC15-760348399E50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82"/>
          <ac:spMkLst>
            <pc:docMk/>
            <pc:sldMk cId="2466003479" sldId="258"/>
            <ac:spMk id="14" creationId="{71369F5E-A3B7-41CA-9D81-5433CDB287DC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1:26:19.258" v="639" actId="1076"/>
          <ac:spMkLst>
            <pc:docMk/>
            <pc:sldMk cId="2466003479" sldId="258"/>
            <ac:spMk id="15" creationId="{CE78BBC3-6729-4999-9A76-A9B690CC7EDC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81"/>
          <ac:spMkLst>
            <pc:docMk/>
            <pc:sldMk cId="2466003479" sldId="258"/>
            <ac:spMk id="16" creationId="{3DA46920-7F02-486C-932E-24B7B79469BF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80"/>
          <ac:spMkLst>
            <pc:docMk/>
            <pc:sldMk cId="2466003479" sldId="258"/>
            <ac:spMk id="17" creationId="{C2DF908A-5415-43B3-BBE0-89351ED9D175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79"/>
          <ac:spMkLst>
            <pc:docMk/>
            <pc:sldMk cId="2466003479" sldId="258"/>
            <ac:spMk id="18" creationId="{3AFAC45E-3AAC-4E16-B44F-02C54E7A30EE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0:48.718" v="552"/>
          <ac:spMkLst>
            <pc:docMk/>
            <pc:sldMk cId="2466003479" sldId="258"/>
            <ac:spMk id="19" creationId="{455EED22-85EC-4D46-B7D9-B572315254BF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0:48.718" v="551"/>
          <ac:spMkLst>
            <pc:docMk/>
            <pc:sldMk cId="2466003479" sldId="258"/>
            <ac:spMk id="20" creationId="{486676F5-1ED1-4CEB-8EFF-CBB626DDE616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1:26:19.258" v="640" actId="1076"/>
          <ac:spMkLst>
            <pc:docMk/>
            <pc:sldMk cId="2466003479" sldId="258"/>
            <ac:spMk id="21" creationId="{2230A1C7-9414-4A3D-AB32-7278137DB521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1:26:19.258" v="641" actId="1076"/>
          <ac:spMkLst>
            <pc:docMk/>
            <pc:sldMk cId="2466003479" sldId="258"/>
            <ac:spMk id="22" creationId="{F3D903FA-15D6-432C-B03C-18F41F8F650A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1:26:19.258" v="642" actId="1076"/>
          <ac:spMkLst>
            <pc:docMk/>
            <pc:sldMk cId="2466003479" sldId="258"/>
            <ac:spMk id="23" creationId="{E4D741B5-A212-49BA-B16E-76BDC26C5DA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78"/>
          <ac:spMkLst>
            <pc:docMk/>
            <pc:sldMk cId="2466003479" sldId="258"/>
            <ac:spMk id="27" creationId="{3E94DF8D-8538-4880-8F9E-F3564BBBB2FF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77"/>
          <ac:spMkLst>
            <pc:docMk/>
            <pc:sldMk cId="2466003479" sldId="258"/>
            <ac:spMk id="28" creationId="{A47B28A3-7FBE-4725-AB10-35F57B3D2CE6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76"/>
          <ac:spMkLst>
            <pc:docMk/>
            <pc:sldMk cId="2466003479" sldId="258"/>
            <ac:spMk id="29" creationId="{690494AD-764A-4DFC-82A9-E9BE81D54632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75"/>
          <ac:spMkLst>
            <pc:docMk/>
            <pc:sldMk cId="2466003479" sldId="258"/>
            <ac:spMk id="30" creationId="{34673521-D29F-4E6E-84FA-2417531E78FF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74"/>
          <ac:spMkLst>
            <pc:docMk/>
            <pc:sldMk cId="2466003479" sldId="258"/>
            <ac:spMk id="31" creationId="{99D67A42-7F4B-4A2A-921E-8639A151F9D9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73"/>
          <ac:spMkLst>
            <pc:docMk/>
            <pc:sldMk cId="2466003479" sldId="258"/>
            <ac:spMk id="32" creationId="{604320E0-ABA4-499F-946A-4C9F6BD2DFF9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72"/>
          <ac:spMkLst>
            <pc:docMk/>
            <pc:sldMk cId="2466003479" sldId="258"/>
            <ac:spMk id="33" creationId="{07B2229D-7D84-4432-88D5-D263141DA9B9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71"/>
          <ac:spMkLst>
            <pc:docMk/>
            <pc:sldMk cId="2466003479" sldId="258"/>
            <ac:spMk id="34" creationId="{7BB1C7EB-D6A0-488C-9A99-432C02590D42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22:13.002" v="570"/>
          <ac:spMkLst>
            <pc:docMk/>
            <pc:sldMk cId="2466003479" sldId="258"/>
            <ac:spMk id="35" creationId="{A0A56311-331F-409D-A584-35BF967020E6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26:41.540" v="651" actId="20577"/>
          <ac:spMkLst>
            <pc:docMk/>
            <pc:sldMk cId="2466003479" sldId="258"/>
            <ac:spMk id="55" creationId="{76F5CD05-02A5-4D80-A075-5937066C3E47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26:19.274" v="643" actId="1076"/>
          <ac:spMkLst>
            <pc:docMk/>
            <pc:sldMk cId="2466003479" sldId="258"/>
            <ac:spMk id="56" creationId="{0AD5AC54-DC7B-4D9B-9F9F-DA335800D563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26:19.274" v="644" actId="1076"/>
          <ac:spMkLst>
            <pc:docMk/>
            <pc:sldMk cId="2466003479" sldId="258"/>
            <ac:spMk id="57" creationId="{01A51D7F-0FE9-450F-9180-981D69DB2A53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26:19.290" v="645" actId="1076"/>
          <ac:spMkLst>
            <pc:docMk/>
            <pc:sldMk cId="2466003479" sldId="258"/>
            <ac:spMk id="58" creationId="{60717A07-6996-450E-A864-2C69855AFF5C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26:19.290" v="646" actId="1076"/>
          <ac:spMkLst>
            <pc:docMk/>
            <pc:sldMk cId="2466003479" sldId="258"/>
            <ac:spMk id="59" creationId="{23166F6A-CEE2-4468-80A2-D21CD18001E3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26:19.290" v="647" actId="1076"/>
          <ac:spMkLst>
            <pc:docMk/>
            <pc:sldMk cId="2466003479" sldId="258"/>
            <ac:spMk id="60" creationId="{0A5533DE-C814-4CE0-BBCB-034C24EBB85B}"/>
          </ac:spMkLst>
        </pc:spChg>
        <pc:spChg chg="add del mod">
          <ac:chgData name="Роман Селіверстов" userId="S::roman.seliverstov@lnu.edu.ua::a357dda4-0787-437c-86c6-d12f1096811d" providerId="AD" clId="Web-{D5C90DEB-5496-1740-4F3E-34EC9D740196}" dt="2021-02-24T21:23:28.394" v="616"/>
          <ac:spMkLst>
            <pc:docMk/>
            <pc:sldMk cId="2466003479" sldId="258"/>
            <ac:spMk id="61" creationId="{0781C396-BA01-4AA3-9A1C-A202EA1C009E}"/>
          </ac:spMkLst>
        </pc:spChg>
        <pc:spChg chg="add del mod">
          <ac:chgData name="Роман Селіверстов" userId="S::roman.seliverstov@lnu.edu.ua::a357dda4-0787-437c-86c6-d12f1096811d" providerId="AD" clId="Web-{D5C90DEB-5496-1740-4F3E-34EC9D740196}" dt="2021-02-24T21:23:23.285" v="615"/>
          <ac:spMkLst>
            <pc:docMk/>
            <pc:sldMk cId="2466003479" sldId="258"/>
            <ac:spMk id="62" creationId="{809A57FF-705B-4582-A1FE-FF3C0FFE8238}"/>
          </ac:spMkLst>
        </pc:spChg>
        <pc:grpChg chg="del">
          <ac:chgData name="Роман Селіверстов" userId="S::roman.seliverstov@lnu.edu.ua::a357dda4-0787-437c-86c6-d12f1096811d" providerId="AD" clId="Web-{D5C90DEB-5496-1740-4F3E-34EC9D740196}" dt="2021-02-24T21:21:39.313" v="559"/>
          <ac:grpSpMkLst>
            <pc:docMk/>
            <pc:sldMk cId="2466003479" sldId="258"/>
            <ac:grpSpMk id="39" creationId="{018BEF2B-1561-4E49-9AAA-A7A7DDC41781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1:21:36.454" v="558"/>
          <ac:grpSpMkLst>
            <pc:docMk/>
            <pc:sldMk cId="2466003479" sldId="258"/>
            <ac:grpSpMk id="40" creationId="{53B72273-D804-4EF6-AAB3-221384076CD3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1:21:32.782" v="557"/>
          <ac:grpSpMkLst>
            <pc:docMk/>
            <pc:sldMk cId="2466003479" sldId="258"/>
            <ac:grpSpMk id="43" creationId="{D50B056D-9F7A-4210-8E90-1CF55764AFE2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1:22:13.002" v="569"/>
          <ac:grpSpMkLst>
            <pc:docMk/>
            <pc:sldMk cId="2466003479" sldId="258"/>
            <ac:grpSpMk id="46" creationId="{C6CFF99A-6E3B-44B8-BF75-024728260EF2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1:22:13.002" v="568"/>
          <ac:grpSpMkLst>
            <pc:docMk/>
            <pc:sldMk cId="2466003479" sldId="258"/>
            <ac:grpSpMk id="49" creationId="{3508E601-1082-48DB-B963-35B6F4673231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1:22:12.986" v="567"/>
          <ac:grpSpMkLst>
            <pc:docMk/>
            <pc:sldMk cId="2466003479" sldId="258"/>
            <ac:grpSpMk id="52" creationId="{0ED16207-E78F-4BF3-8117-6E5353AC06AA}"/>
          </ac:grpSpMkLst>
        </pc:grpChg>
      </pc:sldChg>
      <pc:sldChg chg="addSp delSp modSp add replId addAnim modAnim">
        <pc:chgData name="Роман Селіверстов" userId="S::roman.seliverstov@lnu.edu.ua::a357dda4-0787-437c-86c6-d12f1096811d" providerId="AD" clId="Web-{D5C90DEB-5496-1740-4F3E-34EC9D740196}" dt="2021-02-24T21:39:57.827" v="735" actId="20577"/>
        <pc:sldMkLst>
          <pc:docMk/>
          <pc:sldMk cId="723480214" sldId="259"/>
        </pc:sldMkLst>
        <pc:spChg chg="del">
          <ac:chgData name="Роман Селіверстов" userId="S::roman.seliverstov@lnu.edu.ua::a357dda4-0787-437c-86c6-d12f1096811d" providerId="AD" clId="Web-{D5C90DEB-5496-1740-4F3E-34EC9D740196}" dt="2021-02-24T20:37:48.036" v="182"/>
          <ac:spMkLst>
            <pc:docMk/>
            <pc:sldMk cId="723480214" sldId="259"/>
            <ac:spMk id="2" creationId="{94A41AA3-096E-42BF-8C3B-ACB1C769EEAC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41.084" v="207"/>
          <ac:spMkLst>
            <pc:docMk/>
            <pc:sldMk cId="723480214" sldId="259"/>
            <ac:spMk id="17" creationId="{C2DF908A-5415-43B3-BBE0-89351ED9D175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41.084" v="206"/>
          <ac:spMkLst>
            <pc:docMk/>
            <pc:sldMk cId="723480214" sldId="259"/>
            <ac:spMk id="18" creationId="{3AFAC45E-3AAC-4E16-B44F-02C54E7A30EE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7:59.020" v="187"/>
          <ac:spMkLst>
            <pc:docMk/>
            <pc:sldMk cId="723480214" sldId="259"/>
            <ac:spMk id="19" creationId="{455EED22-85EC-4D46-B7D9-B572315254BF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7:52.067" v="183"/>
          <ac:spMkLst>
            <pc:docMk/>
            <pc:sldMk cId="723480214" sldId="259"/>
            <ac:spMk id="20" creationId="{486676F5-1ED1-4CEB-8EFF-CBB626DDE616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35.646" v="201"/>
          <ac:spMkLst>
            <pc:docMk/>
            <pc:sldMk cId="723480214" sldId="259"/>
            <ac:spMk id="21" creationId="{2230A1C7-9414-4A3D-AB32-7278137DB521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35.646" v="200"/>
          <ac:spMkLst>
            <pc:docMk/>
            <pc:sldMk cId="723480214" sldId="259"/>
            <ac:spMk id="22" creationId="{F3D903FA-15D6-432C-B03C-18F41F8F650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35.646" v="199"/>
          <ac:spMkLst>
            <pc:docMk/>
            <pc:sldMk cId="723480214" sldId="259"/>
            <ac:spMk id="23" creationId="{E4D741B5-A212-49BA-B16E-76BDC26C5DAA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39:37.889" v="727" actId="20577"/>
          <ac:spMkLst>
            <pc:docMk/>
            <pc:sldMk cId="723480214" sldId="259"/>
            <ac:spMk id="24" creationId="{C81B46DF-FD57-4215-BA91-71E733E98CD0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35.646" v="198"/>
          <ac:spMkLst>
            <pc:docMk/>
            <pc:sldMk cId="723480214" sldId="259"/>
            <ac:spMk id="27" creationId="{3E94DF8D-8538-4880-8F9E-F3564BBBB2FF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35.646" v="197"/>
          <ac:spMkLst>
            <pc:docMk/>
            <pc:sldMk cId="723480214" sldId="259"/>
            <ac:spMk id="28" creationId="{A47B28A3-7FBE-4725-AB10-35F57B3D2CE6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35.646" v="196"/>
          <ac:spMkLst>
            <pc:docMk/>
            <pc:sldMk cId="723480214" sldId="259"/>
            <ac:spMk id="29" creationId="{690494AD-764A-4DFC-82A9-E9BE81D54632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29.584" v="195"/>
          <ac:spMkLst>
            <pc:docMk/>
            <pc:sldMk cId="723480214" sldId="259"/>
            <ac:spMk id="30" creationId="{34673521-D29F-4E6E-84FA-2417531E78FF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29.584" v="194"/>
          <ac:spMkLst>
            <pc:docMk/>
            <pc:sldMk cId="723480214" sldId="259"/>
            <ac:spMk id="31" creationId="{99D67A42-7F4B-4A2A-921E-8639A151F9D9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29.584" v="193"/>
          <ac:spMkLst>
            <pc:docMk/>
            <pc:sldMk cId="723480214" sldId="259"/>
            <ac:spMk id="32" creationId="{604320E0-ABA4-499F-946A-4C9F6BD2DFF9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29.584" v="192"/>
          <ac:spMkLst>
            <pc:docMk/>
            <pc:sldMk cId="723480214" sldId="259"/>
            <ac:spMk id="33" creationId="{07B2229D-7D84-4432-88D5-D263141DA9B9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29.584" v="191"/>
          <ac:spMkLst>
            <pc:docMk/>
            <pc:sldMk cId="723480214" sldId="259"/>
            <ac:spMk id="34" creationId="{7BB1C7EB-D6A0-488C-9A99-432C02590D42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29.584" v="190"/>
          <ac:spMkLst>
            <pc:docMk/>
            <pc:sldMk cId="723480214" sldId="259"/>
            <ac:spMk id="35" creationId="{A0A56311-331F-409D-A584-35BF967020E6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47:09.941" v="337"/>
          <ac:spMkLst>
            <pc:docMk/>
            <pc:sldMk cId="723480214" sldId="259"/>
            <ac:spMk id="58" creationId="{FEB93998-D31F-46A5-99E4-1F98BD41F58B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47:19.535" v="339"/>
          <ac:spMkLst>
            <pc:docMk/>
            <pc:sldMk cId="723480214" sldId="259"/>
            <ac:spMk id="59" creationId="{818ECCF0-DE37-4908-BB41-18EC59B70792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47:14.207" v="338"/>
          <ac:spMkLst>
            <pc:docMk/>
            <pc:sldMk cId="723480214" sldId="259"/>
            <ac:spMk id="60" creationId="{BBFBECEC-723B-4A67-889A-5056B691CBFE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47:28.223" v="341"/>
          <ac:spMkLst>
            <pc:docMk/>
            <pc:sldMk cId="723480214" sldId="259"/>
            <ac:spMk id="64" creationId="{BF723CDC-B31D-49A5-9CFD-16D8C6C71AF0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47:32.067" v="342"/>
          <ac:spMkLst>
            <pc:docMk/>
            <pc:sldMk cId="723480214" sldId="259"/>
            <ac:spMk id="65" creationId="{A9E0C3A3-90EB-40D2-94B8-5039D0890DAA}"/>
          </ac:spMkLst>
        </pc:spChg>
        <pc:spChg chg="mod">
          <ac:chgData name="Роман Селіверстов" userId="S::roman.seliverstov@lnu.edu.ua::a357dda4-0787-437c-86c6-d12f1096811d" providerId="AD" clId="Web-{D5C90DEB-5496-1740-4F3E-34EC9D740196}" dt="2021-02-24T20:47:23.942" v="340"/>
          <ac:spMkLst>
            <pc:docMk/>
            <pc:sldMk cId="723480214" sldId="259"/>
            <ac:spMk id="67" creationId="{BEE921B1-617C-44F0-82B7-6A3C7679341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7:59.020" v="185"/>
          <ac:spMkLst>
            <pc:docMk/>
            <pc:sldMk cId="723480214" sldId="259"/>
            <ac:spMk id="71" creationId="{1EACC2C9-2130-42E0-9D60-4ABEC64A6EC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7:59.020" v="184"/>
          <ac:spMkLst>
            <pc:docMk/>
            <pc:sldMk cId="723480214" sldId="259"/>
            <ac:spMk id="72" creationId="{D3FC92CC-B92E-4C78-AD36-A3928849BFE2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12.021" v="188"/>
          <ac:spMkLst>
            <pc:docMk/>
            <pc:sldMk cId="723480214" sldId="259"/>
            <ac:spMk id="73" creationId="{0D5097DD-793B-49B3-9BDD-9906BCF3426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41.084" v="204"/>
          <ac:spMkLst>
            <pc:docMk/>
            <pc:sldMk cId="723480214" sldId="259"/>
            <ac:spMk id="77" creationId="{3E572584-904A-40EF-B1EA-04A2301CD642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41.084" v="203"/>
          <ac:spMkLst>
            <pc:docMk/>
            <pc:sldMk cId="723480214" sldId="259"/>
            <ac:spMk id="78" creationId="{21D5E99B-9C65-4DFD-8548-8B1D6E4F9973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38:41.084" v="202"/>
          <ac:spMkLst>
            <pc:docMk/>
            <pc:sldMk cId="723480214" sldId="259"/>
            <ac:spMk id="79" creationId="{4DB2A306-59FB-40EA-8D32-3BEE108EB459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39:57.827" v="735" actId="20577"/>
          <ac:spMkLst>
            <pc:docMk/>
            <pc:sldMk cId="723480214" sldId="259"/>
            <ac:spMk id="81" creationId="{004F31F9-B816-400A-A5C3-CDF53005524B}"/>
          </ac:spMkLst>
        </pc:spChg>
        <pc:grpChg chg="del">
          <ac:chgData name="Роман Селіверстов" userId="S::roman.seliverstov@lnu.edu.ua::a357dda4-0787-437c-86c6-d12f1096811d" providerId="AD" clId="Web-{D5C90DEB-5496-1740-4F3E-34EC9D740196}" dt="2021-02-24T20:37:59.020" v="186"/>
          <ac:grpSpMkLst>
            <pc:docMk/>
            <pc:sldMk cId="723480214" sldId="259"/>
            <ac:grpSpMk id="68" creationId="{E7FDD29D-A11D-4797-B7CA-6012E03E1066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0:38:41.084" v="205"/>
          <ac:grpSpMkLst>
            <pc:docMk/>
            <pc:sldMk cId="723480214" sldId="259"/>
            <ac:grpSpMk id="74" creationId="{6F4C2B83-8958-4DC7-8C3A-B98803BC3697}"/>
          </ac:grpSpMkLst>
        </pc:grpChg>
        <pc:cxnChg chg="del">
          <ac:chgData name="Роман Селіверстов" userId="S::roman.seliverstov@lnu.edu.ua::a357dda4-0787-437c-86c6-d12f1096811d" providerId="AD" clId="Web-{D5C90DEB-5496-1740-4F3E-34EC9D740196}" dt="2021-02-24T20:38:18.755" v="189"/>
          <ac:cxnSpMkLst>
            <pc:docMk/>
            <pc:sldMk cId="723480214" sldId="259"/>
            <ac:cxnSpMk id="26" creationId="{07ADD3AE-0FF6-4416-B50B-85C0047B50F5}"/>
          </ac:cxnSpMkLst>
        </pc:cxnChg>
        <pc:cxnChg chg="del">
          <ac:chgData name="Роман Селіверстов" userId="S::roman.seliverstov@lnu.edu.ua::a357dda4-0787-437c-86c6-d12f1096811d" providerId="AD" clId="Web-{D5C90DEB-5496-1740-4F3E-34EC9D740196}" dt="2021-02-24T20:38:49.772" v="208"/>
          <ac:cxnSpMkLst>
            <pc:docMk/>
            <pc:sldMk cId="723480214" sldId="259"/>
            <ac:cxnSpMk id="80" creationId="{DB6939FC-0DEB-4A91-ABF5-058691D75135}"/>
          </ac:cxnSpMkLst>
        </pc:cxnChg>
      </pc:sldChg>
      <pc:sldChg chg="addSp delSp modSp add replId addAnim delAnim modAnim">
        <pc:chgData name="Роман Селіверстов" userId="S::roman.seliverstov@lnu.edu.ua::a357dda4-0787-437c-86c6-d12f1096811d" providerId="AD" clId="Web-{D5C90DEB-5496-1740-4F3E-34EC9D740196}" dt="2021-02-24T21:11:25.563" v="519"/>
        <pc:sldMkLst>
          <pc:docMk/>
          <pc:sldMk cId="685880479" sldId="260"/>
        </pc:sldMkLst>
        <pc:spChg chg="add mod">
          <ac:chgData name="Роман Селіверстов" userId="S::roman.seliverstov@lnu.edu.ua::a357dda4-0787-437c-86c6-d12f1096811d" providerId="AD" clId="Web-{D5C90DEB-5496-1740-4F3E-34EC9D740196}" dt="2021-02-24T21:09:29.638" v="512" actId="1076"/>
          <ac:spMkLst>
            <pc:docMk/>
            <pc:sldMk cId="685880479" sldId="260"/>
            <ac:spMk id="2" creationId="{9D84377F-685C-47BF-8E84-228343D802B7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77"/>
          <ac:spMkLst>
            <pc:docMk/>
            <pc:sldMk cId="685880479" sldId="260"/>
            <ac:spMk id="3" creationId="{BDAEE20C-5E3C-4B4A-8067-8A91AA1BBE9D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76"/>
          <ac:spMkLst>
            <pc:docMk/>
            <pc:sldMk cId="685880479" sldId="260"/>
            <ac:spMk id="4" creationId="{0D4EB926-96C0-4E50-90E9-E87A0985D793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75"/>
          <ac:spMkLst>
            <pc:docMk/>
            <pc:sldMk cId="685880479" sldId="260"/>
            <ac:spMk id="5" creationId="{D09D9E78-06FE-4663-9C2E-281D101209E3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74"/>
          <ac:spMkLst>
            <pc:docMk/>
            <pc:sldMk cId="685880479" sldId="260"/>
            <ac:spMk id="6" creationId="{03FA6316-192A-4C5E-9563-5D94F5760A30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73"/>
          <ac:spMkLst>
            <pc:docMk/>
            <pc:sldMk cId="685880479" sldId="260"/>
            <ac:spMk id="7" creationId="{FE4B8CF4-D6D2-45FE-ACCA-9012BE393A7B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72"/>
          <ac:spMkLst>
            <pc:docMk/>
            <pc:sldMk cId="685880479" sldId="260"/>
            <ac:spMk id="8" creationId="{1B47DB1E-02AC-4311-9283-785DECE914E7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71"/>
          <ac:spMkLst>
            <pc:docMk/>
            <pc:sldMk cId="685880479" sldId="260"/>
            <ac:spMk id="9" creationId="{67E3C0F9-1143-4A00-8D9E-36F93A43DF44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70"/>
          <ac:spMkLst>
            <pc:docMk/>
            <pc:sldMk cId="685880479" sldId="260"/>
            <ac:spMk id="10" creationId="{049F7010-8905-482E-82EB-3F1AC2FD243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69"/>
          <ac:spMkLst>
            <pc:docMk/>
            <pc:sldMk cId="685880479" sldId="260"/>
            <ac:spMk id="11" creationId="{AB9A682C-6019-46D6-8A8A-5F6FA78F770C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68"/>
          <ac:spMkLst>
            <pc:docMk/>
            <pc:sldMk cId="685880479" sldId="260"/>
            <ac:spMk id="12" creationId="{D7993F17-E1E6-40BE-9742-C3AAC9EFB0D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67"/>
          <ac:spMkLst>
            <pc:docMk/>
            <pc:sldMk cId="685880479" sldId="260"/>
            <ac:spMk id="13" creationId="{D35D7EE4-4A0E-482D-BC15-760348399E50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66"/>
          <ac:spMkLst>
            <pc:docMk/>
            <pc:sldMk cId="685880479" sldId="260"/>
            <ac:spMk id="14" creationId="{71369F5E-A3B7-41CA-9D81-5433CDB287DC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65"/>
          <ac:spMkLst>
            <pc:docMk/>
            <pc:sldMk cId="685880479" sldId="260"/>
            <ac:spMk id="15" creationId="{CE78BBC3-6729-4999-9A76-A9B690CC7EDC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64"/>
          <ac:spMkLst>
            <pc:docMk/>
            <pc:sldMk cId="685880479" sldId="260"/>
            <ac:spMk id="16" creationId="{3DA46920-7F02-486C-932E-24B7B79469BF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530" v="450" actId="1076"/>
          <ac:spMkLst>
            <pc:docMk/>
            <pc:sldMk cId="685880479" sldId="260"/>
            <ac:spMk id="17" creationId="{D743FAEE-829C-413A-833C-6D686B123013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530" v="451" actId="1076"/>
          <ac:spMkLst>
            <pc:docMk/>
            <pc:sldMk cId="685880479" sldId="260"/>
            <ac:spMk id="18" creationId="{276C9191-CE1F-4524-8CE8-284FEDDFF008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545" v="452" actId="1076"/>
          <ac:spMkLst>
            <pc:docMk/>
            <pc:sldMk cId="685880479" sldId="260"/>
            <ac:spMk id="19" creationId="{482E02F4-6CB0-48B8-997B-BFD839EDE2BD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545" v="453" actId="1076"/>
          <ac:spMkLst>
            <pc:docMk/>
            <pc:sldMk cId="685880479" sldId="260"/>
            <ac:spMk id="20" creationId="{13F7793E-60F2-4D64-ACA5-5B87D4960001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561" v="454" actId="1076"/>
          <ac:spMkLst>
            <pc:docMk/>
            <pc:sldMk cId="685880479" sldId="260"/>
            <ac:spMk id="21" creationId="{0BD2B901-77E6-424F-B17D-E4F37F4AAA4B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561" v="455" actId="1076"/>
          <ac:spMkLst>
            <pc:docMk/>
            <pc:sldMk cId="685880479" sldId="260"/>
            <ac:spMk id="22" creationId="{D643B3A1-5CC5-4939-9F65-93A88188D1C3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327" v="482" actId="1076"/>
          <ac:spMkLst>
            <pc:docMk/>
            <pc:sldMk cId="685880479" sldId="260"/>
            <ac:spMk id="23" creationId="{3A68BBFC-5B15-4C28-830E-95FCB2B8B170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33.323" v="344"/>
          <ac:spMkLst>
            <pc:docMk/>
            <pc:sldMk cId="685880479" sldId="260"/>
            <ac:spMk id="24" creationId="{C81B46DF-FD57-4215-BA91-71E733E98CD0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327" v="483" actId="1076"/>
          <ac:spMkLst>
            <pc:docMk/>
            <pc:sldMk cId="685880479" sldId="260"/>
            <ac:spMk id="25" creationId="{AC92251A-746C-4E6F-B60F-EF657A245D56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342" v="484" actId="1076"/>
          <ac:spMkLst>
            <pc:docMk/>
            <pc:sldMk cId="685880479" sldId="260"/>
            <ac:spMk id="26" creationId="{51DF5B88-382E-41D6-8518-8833D34E9F97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358" v="485" actId="1076"/>
          <ac:spMkLst>
            <pc:docMk/>
            <pc:sldMk cId="685880479" sldId="260"/>
            <ac:spMk id="27" creationId="{C9CF43D5-CDFC-4F27-A9C8-5F49EC38584C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358" v="486" actId="1076"/>
          <ac:spMkLst>
            <pc:docMk/>
            <pc:sldMk cId="685880479" sldId="260"/>
            <ac:spMk id="28" creationId="{F8223A33-011A-4AC7-9EFA-9A25E184F785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374" v="487" actId="1076"/>
          <ac:spMkLst>
            <pc:docMk/>
            <pc:sldMk cId="685880479" sldId="260"/>
            <ac:spMk id="29" creationId="{F6AEE085-A1B7-481E-B2B4-08035A048343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4:04.765" v="502" actId="1076"/>
          <ac:spMkLst>
            <pc:docMk/>
            <pc:sldMk cId="685880479" sldId="260"/>
            <ac:spMk id="30" creationId="{2C5A77BF-9AF6-49A5-8A26-53FB42BEA841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56.077" v="500" actId="1076"/>
          <ac:spMkLst>
            <pc:docMk/>
            <pc:sldMk cId="685880479" sldId="260"/>
            <ac:spMk id="31" creationId="{CB69F53C-44F4-471E-8E64-8665B72C90A2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57"/>
          <ac:spMkLst>
            <pc:docMk/>
            <pc:sldMk cId="685880479" sldId="260"/>
            <ac:spMk id="55" creationId="{1B0E9922-94E9-419F-88E8-3AEA25FA17C3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93" v="356"/>
          <ac:spMkLst>
            <pc:docMk/>
            <pc:sldMk cId="685880479" sldId="260"/>
            <ac:spMk id="56" creationId="{E04D4651-EFFC-42BA-BE0E-7DCE54052700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77" v="355"/>
          <ac:spMkLst>
            <pc:docMk/>
            <pc:sldMk cId="685880479" sldId="260"/>
            <ac:spMk id="57" creationId="{4982B98F-27B4-4DB5-B323-283C57421E42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77" v="354"/>
          <ac:spMkLst>
            <pc:docMk/>
            <pc:sldMk cId="685880479" sldId="260"/>
            <ac:spMk id="58" creationId="{FEB93998-D31F-46A5-99E4-1F98BD41F58B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77" v="353"/>
          <ac:spMkLst>
            <pc:docMk/>
            <pc:sldMk cId="685880479" sldId="260"/>
            <ac:spMk id="59" creationId="{818ECCF0-DE37-4908-BB41-18EC59B70792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77" v="352"/>
          <ac:spMkLst>
            <pc:docMk/>
            <pc:sldMk cId="685880479" sldId="260"/>
            <ac:spMk id="60" creationId="{BBFBECEC-723B-4A67-889A-5056B691CBFE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77" v="351"/>
          <ac:spMkLst>
            <pc:docMk/>
            <pc:sldMk cId="685880479" sldId="260"/>
            <ac:spMk id="61" creationId="{DC1A7C60-634B-49B4-8C6F-C1FC3EA222EC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77" v="350"/>
          <ac:spMkLst>
            <pc:docMk/>
            <pc:sldMk cId="685880479" sldId="260"/>
            <ac:spMk id="62" creationId="{C14E224C-0B7B-4F74-8FDA-6C903AC75856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77" v="349"/>
          <ac:spMkLst>
            <pc:docMk/>
            <pc:sldMk cId="685880479" sldId="260"/>
            <ac:spMk id="63" creationId="{FAA51AEB-157D-4C74-819B-39B3FC673A70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77" v="348"/>
          <ac:spMkLst>
            <pc:docMk/>
            <pc:sldMk cId="685880479" sldId="260"/>
            <ac:spMk id="64" creationId="{BF723CDC-B31D-49A5-9CFD-16D8C6C71AF0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77" v="347"/>
          <ac:spMkLst>
            <pc:docMk/>
            <pc:sldMk cId="685880479" sldId="260"/>
            <ac:spMk id="65" creationId="{A9E0C3A3-90EB-40D2-94B8-5039D0890DA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8.277" v="346"/>
          <ac:spMkLst>
            <pc:docMk/>
            <pc:sldMk cId="685880479" sldId="260"/>
            <ac:spMk id="67" creationId="{BEE921B1-617C-44F0-82B7-6A3C7679341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0:51:42.605" v="345"/>
          <ac:spMkLst>
            <pc:docMk/>
            <pc:sldMk cId="685880479" sldId="260"/>
            <ac:spMk id="81" creationId="{004F31F9-B816-400A-A5C3-CDF53005524B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701" v="470" actId="1076"/>
          <ac:spMkLst>
            <pc:docMk/>
            <pc:sldMk cId="685880479" sldId="260"/>
            <ac:spMk id="103" creationId="{FD29F925-B42E-4F5D-BF35-04E850A9EBA0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717" v="471" actId="1076"/>
          <ac:spMkLst>
            <pc:docMk/>
            <pc:sldMk cId="685880479" sldId="260"/>
            <ac:spMk id="105" creationId="{91DB3387-FDBD-4E96-948B-E46FF62FF228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717" v="472" actId="1076"/>
          <ac:spMkLst>
            <pc:docMk/>
            <pc:sldMk cId="685880479" sldId="260"/>
            <ac:spMk id="107" creationId="{620A38FC-CC91-4680-98B6-9364F64A6CB8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733" v="473" actId="1076"/>
          <ac:spMkLst>
            <pc:docMk/>
            <pc:sldMk cId="685880479" sldId="260"/>
            <ac:spMk id="109" creationId="{D544EC26-E9E7-4FEE-AA30-F667920D35FB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733" v="474" actId="1076"/>
          <ac:spMkLst>
            <pc:docMk/>
            <pc:sldMk cId="685880479" sldId="260"/>
            <ac:spMk id="111" creationId="{9755B84D-99FC-487D-9FCE-528C4EEABF26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27.748" v="475" actId="1076"/>
          <ac:spMkLst>
            <pc:docMk/>
            <pc:sldMk cId="685880479" sldId="260"/>
            <ac:spMk id="113" creationId="{B74F1B3D-F793-46D0-A27E-1FE8F4AC21E1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421" v="492" actId="1076"/>
          <ac:spMkLst>
            <pc:docMk/>
            <pc:sldMk cId="685880479" sldId="260"/>
            <ac:spMk id="115" creationId="{2A0E09B0-4752-403E-939B-A3D31BC6CBCA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436" v="493" actId="1076"/>
          <ac:spMkLst>
            <pc:docMk/>
            <pc:sldMk cId="685880479" sldId="260"/>
            <ac:spMk id="117" creationId="{515F37E1-1081-4B57-95A9-717CB317A2A2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436" v="494" actId="1076"/>
          <ac:spMkLst>
            <pc:docMk/>
            <pc:sldMk cId="685880479" sldId="260"/>
            <ac:spMk id="119" creationId="{C874DEBC-2C83-4B4C-A978-E9E9671D25D4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452" v="495" actId="1076"/>
          <ac:spMkLst>
            <pc:docMk/>
            <pc:sldMk cId="685880479" sldId="260"/>
            <ac:spMk id="121" creationId="{0EAC3266-8FC0-4FDE-8D3F-A814F24E835E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452" v="496" actId="1076"/>
          <ac:spMkLst>
            <pc:docMk/>
            <pc:sldMk cId="685880479" sldId="260"/>
            <ac:spMk id="123" creationId="{8D020639-D55E-4EE7-8A38-86978B750CDB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0:53:38.467" v="497" actId="1076"/>
          <ac:spMkLst>
            <pc:docMk/>
            <pc:sldMk cId="685880479" sldId="260"/>
            <ac:spMk id="125" creationId="{0A57E1F8-BEEB-4B3C-B05C-F125871F1121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11:02.671" v="517" actId="14100"/>
          <ac:spMkLst>
            <pc:docMk/>
            <pc:sldMk cId="685880479" sldId="260"/>
            <ac:spMk id="126" creationId="{4DD348D2-0997-4FAB-BF3C-667437EABD49}"/>
          </ac:spMkLst>
        </pc:spChg>
        <pc:grpChg chg="add mod">
          <ac:chgData name="Роман Селіверстов" userId="S::roman.seliverstov@lnu.edu.ua::a357dda4-0787-437c-86c6-d12f1096811d" providerId="AD" clId="Web-{D5C90DEB-5496-1740-4F3E-34EC9D740196}" dt="2021-02-24T20:53:27.639" v="464" actId="1076"/>
          <ac:grpSpMkLst>
            <pc:docMk/>
            <pc:sldMk cId="685880479" sldId="260"/>
            <ac:grpSpMk id="32" creationId="{A0CF4A6D-E1BD-4540-B14B-C21CEBBA68B5}"/>
          </ac:grpSpMkLst>
        </pc:grpChg>
        <pc:grpChg chg="add mod">
          <ac:chgData name="Роман Селіверстов" userId="S::roman.seliverstov@lnu.edu.ua::a357dda4-0787-437c-86c6-d12f1096811d" providerId="AD" clId="Web-{D5C90DEB-5496-1740-4F3E-34EC9D740196}" dt="2021-02-24T20:53:27.655" v="465" actId="1076"/>
          <ac:grpSpMkLst>
            <pc:docMk/>
            <pc:sldMk cId="685880479" sldId="260"/>
            <ac:grpSpMk id="33" creationId="{4F080D6A-ED85-45D2-BADB-CB3F9601CB51}"/>
          </ac:grpSpMkLst>
        </pc:grpChg>
        <pc:grpChg chg="add mod">
          <ac:chgData name="Роман Селіверстов" userId="S::roman.seliverstov@lnu.edu.ua::a357dda4-0787-437c-86c6-d12f1096811d" providerId="AD" clId="Web-{D5C90DEB-5496-1740-4F3E-34EC9D740196}" dt="2021-02-24T20:53:27.670" v="466" actId="1076"/>
          <ac:grpSpMkLst>
            <pc:docMk/>
            <pc:sldMk cId="685880479" sldId="260"/>
            <ac:grpSpMk id="34" creationId="{FC071748-41E6-40CA-B621-79942EFD8AE3}"/>
          </ac:grpSpMkLst>
        </pc:grpChg>
        <pc:grpChg chg="add mod">
          <ac:chgData name="Роман Селіверстов" userId="S::roman.seliverstov@lnu.edu.ua::a357dda4-0787-437c-86c6-d12f1096811d" providerId="AD" clId="Web-{D5C90DEB-5496-1740-4F3E-34EC9D740196}" dt="2021-02-24T20:53:38.389" v="489" actId="1076"/>
          <ac:grpSpMkLst>
            <pc:docMk/>
            <pc:sldMk cId="685880479" sldId="260"/>
            <ac:grpSpMk id="35" creationId="{3B4843EF-FBD3-47CB-8B16-3CDEC36027CF}"/>
          </ac:grpSpMkLst>
        </pc:grpChg>
        <pc:grpChg chg="add mod">
          <ac:chgData name="Роман Селіверстов" userId="S::roman.seliverstov@lnu.edu.ua::a357dda4-0787-437c-86c6-d12f1096811d" providerId="AD" clId="Web-{D5C90DEB-5496-1740-4F3E-34EC9D740196}" dt="2021-02-24T20:53:38.405" v="490" actId="1076"/>
          <ac:grpSpMkLst>
            <pc:docMk/>
            <pc:sldMk cId="685880479" sldId="260"/>
            <ac:grpSpMk id="36" creationId="{1EB84442-D3DD-4B94-8C56-C495373854D7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0:51:48.293" v="363"/>
          <ac:grpSpMkLst>
            <pc:docMk/>
            <pc:sldMk cId="685880479" sldId="260"/>
            <ac:grpSpMk id="39" creationId="{018BEF2B-1561-4E49-9AAA-A7A7DDC41781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0:51:48.293" v="362"/>
          <ac:grpSpMkLst>
            <pc:docMk/>
            <pc:sldMk cId="685880479" sldId="260"/>
            <ac:grpSpMk id="40" creationId="{53B72273-D804-4EF6-AAB3-221384076CD3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0:51:48.293" v="361"/>
          <ac:grpSpMkLst>
            <pc:docMk/>
            <pc:sldMk cId="685880479" sldId="260"/>
            <ac:grpSpMk id="43" creationId="{D50B056D-9F7A-4210-8E90-1CF55764AFE2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0:51:48.293" v="360"/>
          <ac:grpSpMkLst>
            <pc:docMk/>
            <pc:sldMk cId="685880479" sldId="260"/>
            <ac:grpSpMk id="46" creationId="{C6CFF99A-6E3B-44B8-BF75-024728260EF2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0:51:48.293" v="359"/>
          <ac:grpSpMkLst>
            <pc:docMk/>
            <pc:sldMk cId="685880479" sldId="260"/>
            <ac:grpSpMk id="49" creationId="{3508E601-1082-48DB-B963-35B6F4673231}"/>
          </ac:grpSpMkLst>
        </pc:grpChg>
        <pc:grpChg chg="del">
          <ac:chgData name="Роман Селіверстов" userId="S::roman.seliverstov@lnu.edu.ua::a357dda4-0787-437c-86c6-d12f1096811d" providerId="AD" clId="Web-{D5C90DEB-5496-1740-4F3E-34EC9D740196}" dt="2021-02-24T20:51:48.293" v="358"/>
          <ac:grpSpMkLst>
            <pc:docMk/>
            <pc:sldMk cId="685880479" sldId="260"/>
            <ac:grpSpMk id="52" creationId="{0ED16207-E78F-4BF3-8117-6E5353AC06AA}"/>
          </ac:grpSpMkLst>
        </pc:grpChg>
        <pc:grpChg chg="add mod">
          <ac:chgData name="Роман Селіверстов" userId="S::roman.seliverstov@lnu.edu.ua::a357dda4-0787-437c-86c6-d12f1096811d" providerId="AD" clId="Web-{D5C90DEB-5496-1740-4F3E-34EC9D740196}" dt="2021-02-24T20:53:38.421" v="491" actId="1076"/>
          <ac:grpSpMkLst>
            <pc:docMk/>
            <pc:sldMk cId="685880479" sldId="260"/>
            <ac:grpSpMk id="101" creationId="{9F935D57-8B14-4CBF-846A-1A0D0C04C8CF}"/>
          </ac:grpSpMkLst>
        </pc:grpChg>
      </pc:sldChg>
      <pc:sldChg chg="addSp delSp modSp add replId">
        <pc:chgData name="Роман Селіверстов" userId="S::roman.seliverstov@lnu.edu.ua::a357dda4-0787-437c-86c6-d12f1096811d" providerId="AD" clId="Web-{D5C90DEB-5496-1740-4F3E-34EC9D740196}" dt="2021-02-24T21:55:38.571" v="840"/>
        <pc:sldMkLst>
          <pc:docMk/>
          <pc:sldMk cId="559903664" sldId="261"/>
        </pc:sldMkLst>
        <pc:spChg chg="mod">
          <ac:chgData name="Роман Селіверстов" userId="S::roman.seliverstov@lnu.edu.ua::a357dda4-0787-437c-86c6-d12f1096811d" providerId="AD" clId="Web-{D5C90DEB-5496-1740-4F3E-34EC9D740196}" dt="2021-02-24T21:54:51.507" v="837" actId="20577"/>
          <ac:spMkLst>
            <pc:docMk/>
            <pc:sldMk cId="559903664" sldId="261"/>
            <ac:spMk id="2" creationId="{94A41AA3-096E-42BF-8C3B-ACB1C769EEAC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65"/>
          <ac:spMkLst>
            <pc:docMk/>
            <pc:sldMk cId="559903664" sldId="261"/>
            <ac:spMk id="3" creationId="{BDAEE20C-5E3C-4B4A-8067-8A91AA1BBE9D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64"/>
          <ac:spMkLst>
            <pc:docMk/>
            <pc:sldMk cId="559903664" sldId="261"/>
            <ac:spMk id="4" creationId="{0D4EB926-96C0-4E50-90E9-E87A0985D793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63"/>
          <ac:spMkLst>
            <pc:docMk/>
            <pc:sldMk cId="559903664" sldId="261"/>
            <ac:spMk id="5" creationId="{D09D9E78-06FE-4663-9C2E-281D101209E3}"/>
          </ac:spMkLst>
        </pc:spChg>
        <pc:spChg chg="add">
          <ac:chgData name="Роман Селіверстов" userId="S::roman.seliverstov@lnu.edu.ua::a357dda4-0787-437c-86c6-d12f1096811d" providerId="AD" clId="Web-{D5C90DEB-5496-1740-4F3E-34EC9D740196}" dt="2021-02-24T21:37:34.230" v="705"/>
          <ac:spMkLst>
            <pc:docMk/>
            <pc:sldMk cId="559903664" sldId="261"/>
            <ac:spMk id="6" creationId="{938D0D54-A3D1-4A1B-B090-38924CF0ACD8}"/>
          </ac:spMkLst>
        </pc:spChg>
        <pc:spChg chg="add">
          <ac:chgData name="Роман Селіверстов" userId="S::roman.seliverstov@lnu.edu.ua::a357dda4-0787-437c-86c6-d12f1096811d" providerId="AD" clId="Web-{D5C90DEB-5496-1740-4F3E-34EC9D740196}" dt="2021-02-24T21:37:34.230" v="706"/>
          <ac:spMkLst>
            <pc:docMk/>
            <pc:sldMk cId="559903664" sldId="261"/>
            <ac:spMk id="7" creationId="{39B700EF-C613-465F-A480-8284C9335886}"/>
          </ac:spMkLst>
        </pc:spChg>
        <pc:spChg chg="add">
          <ac:chgData name="Роман Селіверстов" userId="S::roman.seliverstov@lnu.edu.ua::a357dda4-0787-437c-86c6-d12f1096811d" providerId="AD" clId="Web-{D5C90DEB-5496-1740-4F3E-34EC9D740196}" dt="2021-02-24T21:37:34.245" v="707"/>
          <ac:spMkLst>
            <pc:docMk/>
            <pc:sldMk cId="559903664" sldId="261"/>
            <ac:spMk id="8" creationId="{95F6E2C3-41AF-499B-A688-59F784AAF48D}"/>
          </ac:spMkLst>
        </pc:spChg>
        <pc:spChg chg="add">
          <ac:chgData name="Роман Селіверстов" userId="S::roman.seliverstov@lnu.edu.ua::a357dda4-0787-437c-86c6-d12f1096811d" providerId="AD" clId="Web-{D5C90DEB-5496-1740-4F3E-34EC9D740196}" dt="2021-02-24T21:37:34.245" v="708"/>
          <ac:spMkLst>
            <pc:docMk/>
            <pc:sldMk cId="559903664" sldId="261"/>
            <ac:spMk id="9" creationId="{789FD074-B4C3-4899-8A8A-6B4463A86FBC}"/>
          </ac:spMkLst>
        </pc:spChg>
        <pc:spChg chg="add">
          <ac:chgData name="Роман Селіверстов" userId="S::roman.seliverstov@lnu.edu.ua::a357dda4-0787-437c-86c6-d12f1096811d" providerId="AD" clId="Web-{D5C90DEB-5496-1740-4F3E-34EC9D740196}" dt="2021-02-24T21:37:34.245" v="709"/>
          <ac:spMkLst>
            <pc:docMk/>
            <pc:sldMk cId="559903664" sldId="261"/>
            <ac:spMk id="10" creationId="{F90A516C-6A94-47CF-9205-6DA4F439DC73}"/>
          </ac:spMkLst>
        </pc:spChg>
        <pc:spChg chg="add">
          <ac:chgData name="Роман Селіверстов" userId="S::roman.seliverstov@lnu.edu.ua::a357dda4-0787-437c-86c6-d12f1096811d" providerId="AD" clId="Web-{D5C90DEB-5496-1740-4F3E-34EC9D740196}" dt="2021-02-24T21:37:34.261" v="710"/>
          <ac:spMkLst>
            <pc:docMk/>
            <pc:sldMk cId="559903664" sldId="261"/>
            <ac:spMk id="11" creationId="{E38D05DA-FCE4-47AC-9C27-AD6E75859E1A}"/>
          </ac:spMkLst>
        </pc:spChg>
        <pc:spChg chg="add">
          <ac:chgData name="Роман Селіверстов" userId="S::roman.seliverstov@lnu.edu.ua::a357dda4-0787-437c-86c6-d12f1096811d" providerId="AD" clId="Web-{D5C90DEB-5496-1740-4F3E-34EC9D740196}" dt="2021-02-24T21:37:34.261" v="711"/>
          <ac:spMkLst>
            <pc:docMk/>
            <pc:sldMk cId="559903664" sldId="261"/>
            <ac:spMk id="12" creationId="{4DBF1ACE-3907-45DA-8825-B29ABC51378C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62"/>
          <ac:spMkLst>
            <pc:docMk/>
            <pc:sldMk cId="559903664" sldId="261"/>
            <ac:spMk id="15" creationId="{CE78BBC3-6729-4999-9A76-A9B690CC7EDC}"/>
          </ac:spMkLst>
        </pc:spChg>
        <pc:spChg chg="add">
          <ac:chgData name="Роман Селіверстов" userId="S::roman.seliverstov@lnu.edu.ua::a357dda4-0787-437c-86c6-d12f1096811d" providerId="AD" clId="Web-{D5C90DEB-5496-1740-4F3E-34EC9D740196}" dt="2021-02-24T21:37:34.292" v="715"/>
          <ac:spMkLst>
            <pc:docMk/>
            <pc:sldMk cId="559903664" sldId="261"/>
            <ac:spMk id="19" creationId="{2B4F456C-6EF0-40CA-B837-0377B8563A4D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61"/>
          <ac:spMkLst>
            <pc:docMk/>
            <pc:sldMk cId="559903664" sldId="261"/>
            <ac:spMk id="21" creationId="{2230A1C7-9414-4A3D-AB32-7278137DB521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60"/>
          <ac:spMkLst>
            <pc:docMk/>
            <pc:sldMk cId="559903664" sldId="261"/>
            <ac:spMk id="22" creationId="{F3D903FA-15D6-432C-B03C-18F41F8F650A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59"/>
          <ac:spMkLst>
            <pc:docMk/>
            <pc:sldMk cId="559903664" sldId="261"/>
            <ac:spMk id="23" creationId="{E4D741B5-A212-49BA-B16E-76BDC26C5DAA}"/>
          </ac:spMkLst>
        </pc:spChg>
        <pc:spChg chg="add">
          <ac:chgData name="Роман Селіверстов" userId="S::roman.seliverstov@lnu.edu.ua::a357dda4-0787-437c-86c6-d12f1096811d" providerId="AD" clId="Web-{D5C90DEB-5496-1740-4F3E-34EC9D740196}" dt="2021-02-24T21:37:34.308" v="716"/>
          <ac:spMkLst>
            <pc:docMk/>
            <pc:sldMk cId="559903664" sldId="261"/>
            <ac:spMk id="27" creationId="{AF37A044-3088-42EE-AC50-F8049E271C7D}"/>
          </ac:spMkLst>
        </pc:spChg>
        <pc:spChg chg="add">
          <ac:chgData name="Роман Селіверстов" userId="S::roman.seliverstov@lnu.edu.ua::a357dda4-0787-437c-86c6-d12f1096811d" providerId="AD" clId="Web-{D5C90DEB-5496-1740-4F3E-34EC9D740196}" dt="2021-02-24T21:37:34.308" v="717"/>
          <ac:spMkLst>
            <pc:docMk/>
            <pc:sldMk cId="559903664" sldId="261"/>
            <ac:spMk id="29" creationId="{B2CF320B-EF72-4B10-AB36-0957BA4345B9}"/>
          </ac:spMkLst>
        </pc:spChg>
        <pc:spChg chg="add del">
          <ac:chgData name="Роман Селіверстов" userId="S::roman.seliverstov@lnu.edu.ua::a357dda4-0787-437c-86c6-d12f1096811d" providerId="AD" clId="Web-{D5C90DEB-5496-1740-4F3E-34EC9D740196}" dt="2021-02-24T21:49:05.482" v="812"/>
          <ac:spMkLst>
            <pc:docMk/>
            <pc:sldMk cId="559903664" sldId="261"/>
            <ac:spMk id="33" creationId="{6A939135-6A0F-4730-A8BF-E09806F29427}"/>
          </ac:spMkLst>
        </pc:spChg>
        <pc:spChg chg="add del">
          <ac:chgData name="Роман Селіверстов" userId="S::roman.seliverstov@lnu.edu.ua::a357dda4-0787-437c-86c6-d12f1096811d" providerId="AD" clId="Web-{D5C90DEB-5496-1740-4F3E-34EC9D740196}" dt="2021-02-24T21:49:10.279" v="814"/>
          <ac:spMkLst>
            <pc:docMk/>
            <pc:sldMk cId="559903664" sldId="261"/>
            <ac:spMk id="37" creationId="{58869933-B054-4651-8E40-772EB53647FD}"/>
          </ac:spMkLst>
        </pc:spChg>
        <pc:spChg chg="add del">
          <ac:chgData name="Роман Селіверстов" userId="S::roman.seliverstov@lnu.edu.ua::a357dda4-0787-437c-86c6-d12f1096811d" providerId="AD" clId="Web-{D5C90DEB-5496-1740-4F3E-34EC9D740196}" dt="2021-02-24T21:49:07.623" v="813"/>
          <ac:spMkLst>
            <pc:docMk/>
            <pc:sldMk cId="559903664" sldId="261"/>
            <ac:spMk id="41" creationId="{BE05DF6B-CF34-4C13-9EC7-7DD49E0DD28C}"/>
          </ac:spMkLst>
        </pc:spChg>
        <pc:spChg chg="add del mod">
          <ac:chgData name="Роман Селіверстов" userId="S::roman.seliverstov@lnu.edu.ua::a357dda4-0787-437c-86c6-d12f1096811d" providerId="AD" clId="Web-{D5C90DEB-5496-1740-4F3E-34EC9D740196}" dt="2021-02-24T21:45:21.773" v="789"/>
          <ac:spMkLst>
            <pc:docMk/>
            <pc:sldMk cId="559903664" sldId="261"/>
            <ac:spMk id="45" creationId="{850FF944-E6B0-44D6-8639-75F1D7FE8314}"/>
          </ac:spMkLst>
        </pc:spChg>
        <pc:spChg chg="add del mod">
          <ac:chgData name="Роман Селіверстов" userId="S::roman.seliverstov@lnu.edu.ua::a357dda4-0787-437c-86c6-d12f1096811d" providerId="AD" clId="Web-{D5C90DEB-5496-1740-4F3E-34EC9D740196}" dt="2021-02-24T21:47:15.761" v="803"/>
          <ac:spMkLst>
            <pc:docMk/>
            <pc:sldMk cId="559903664" sldId="261"/>
            <ac:spMk id="47" creationId="{0B4493FE-E209-49CD-8D92-F2AF2AF2ED57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47:56.887" v="805" actId="1076"/>
          <ac:spMkLst>
            <pc:docMk/>
            <pc:sldMk cId="559903664" sldId="261"/>
            <ac:spMk id="54" creationId="{A5136236-065F-4498-98D9-8E5F0ED7F086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7:06.479" v="704"/>
          <ac:spMkLst>
            <pc:docMk/>
            <pc:sldMk cId="559903664" sldId="261"/>
            <ac:spMk id="55" creationId="{76F5CD05-02A5-4D80-A075-5937066C3E47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58"/>
          <ac:spMkLst>
            <pc:docMk/>
            <pc:sldMk cId="559903664" sldId="261"/>
            <ac:spMk id="56" creationId="{0AD5AC54-DC7B-4D9B-9F9F-DA335800D563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57"/>
          <ac:spMkLst>
            <pc:docMk/>
            <pc:sldMk cId="559903664" sldId="261"/>
            <ac:spMk id="57" creationId="{01A51D7F-0FE9-450F-9180-981D69DB2A53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56"/>
          <ac:spMkLst>
            <pc:docMk/>
            <pc:sldMk cId="559903664" sldId="261"/>
            <ac:spMk id="58" creationId="{60717A07-6996-450E-A864-2C69855AFF5C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55"/>
          <ac:spMkLst>
            <pc:docMk/>
            <pc:sldMk cId="559903664" sldId="261"/>
            <ac:spMk id="59" creationId="{23166F6A-CEE2-4468-80A2-D21CD18001E3}"/>
          </ac:spMkLst>
        </pc:spChg>
        <pc:spChg chg="del">
          <ac:chgData name="Роман Селіверстов" userId="S::roman.seliverstov@lnu.edu.ua::a357dda4-0787-437c-86c6-d12f1096811d" providerId="AD" clId="Web-{D5C90DEB-5496-1740-4F3E-34EC9D740196}" dt="2021-02-24T21:36:01.524" v="654"/>
          <ac:spMkLst>
            <pc:docMk/>
            <pc:sldMk cId="559903664" sldId="261"/>
            <ac:spMk id="60" creationId="{0A5533DE-C814-4CE0-BBCB-034C24EBB85B}"/>
          </ac:spMkLst>
        </pc:spChg>
        <pc:spChg chg="add mod">
          <ac:chgData name="Роман Селіверстов" userId="S::roman.seliverstov@lnu.edu.ua::a357dda4-0787-437c-86c6-d12f1096811d" providerId="AD" clId="Web-{D5C90DEB-5496-1740-4F3E-34EC9D740196}" dt="2021-02-24T21:55:38.571" v="840"/>
          <ac:spMkLst>
            <pc:docMk/>
            <pc:sldMk cId="559903664" sldId="261"/>
            <ac:spMk id="61" creationId="{EB2541F0-76C6-4769-A358-BB9AE5618110}"/>
          </ac:spMkLst>
        </pc:spChg>
        <pc:grpChg chg="add">
          <ac:chgData name="Роман Селіверстов" userId="S::roman.seliverstov@lnu.edu.ua::a357dda4-0787-437c-86c6-d12f1096811d" providerId="AD" clId="Web-{D5C90DEB-5496-1740-4F3E-34EC9D740196}" dt="2021-02-24T21:37:34.276" v="712"/>
          <ac:grpSpMkLst>
            <pc:docMk/>
            <pc:sldMk cId="559903664" sldId="261"/>
            <ac:grpSpMk id="13" creationId="{2E175E3C-7A69-433F-BF02-74F49B9F9587}"/>
          </ac:grpSpMkLst>
        </pc:grpChg>
        <pc:grpChg chg="add">
          <ac:chgData name="Роман Селіверстов" userId="S::roman.seliverstov@lnu.edu.ua::a357dda4-0787-437c-86c6-d12f1096811d" providerId="AD" clId="Web-{D5C90DEB-5496-1740-4F3E-34EC9D740196}" dt="2021-02-24T21:37:34.276" v="713"/>
          <ac:grpSpMkLst>
            <pc:docMk/>
            <pc:sldMk cId="559903664" sldId="261"/>
            <ac:grpSpMk id="14" creationId="{29025249-7FD8-4811-8451-6CB57A51F554}"/>
          </ac:grpSpMkLst>
        </pc:grpChg>
        <pc:grpChg chg="add">
          <ac:chgData name="Роман Селіверстов" userId="S::roman.seliverstov@lnu.edu.ua::a357dda4-0787-437c-86c6-d12f1096811d" providerId="AD" clId="Web-{D5C90DEB-5496-1740-4F3E-34EC9D740196}" dt="2021-02-24T21:37:34.292" v="714"/>
          <ac:grpSpMkLst>
            <pc:docMk/>
            <pc:sldMk cId="559903664" sldId="261"/>
            <ac:grpSpMk id="17" creationId="{E738D07C-39F8-4F95-835C-3C324B617C16}"/>
          </ac:grpSpMkLst>
        </pc:grpChg>
        <pc:cxnChg chg="add del mod">
          <ac:chgData name="Роман Селіверстов" userId="S::roman.seliverstov@lnu.edu.ua::a357dda4-0787-437c-86c6-d12f1096811d" providerId="AD" clId="Web-{D5C90DEB-5496-1740-4F3E-34EC9D740196}" dt="2021-02-24T21:45:45.321" v="794"/>
          <ac:cxnSpMkLst>
            <pc:docMk/>
            <pc:sldMk cId="559903664" sldId="261"/>
            <ac:cxnSpMk id="43" creationId="{A0005B30-D72F-4D9A-BA46-26F2DB00D6BD}"/>
          </ac:cxnSpMkLst>
        </pc:cxnChg>
        <pc:cxnChg chg="add mod">
          <ac:chgData name="Роман Селіверстов" userId="S::roman.seliverstov@lnu.edu.ua::a357dda4-0787-437c-86c6-d12f1096811d" providerId="AD" clId="Web-{D5C90DEB-5496-1740-4F3E-34EC9D740196}" dt="2021-02-24T21:48:51.279" v="811" actId="14100"/>
          <ac:cxnSpMkLst>
            <pc:docMk/>
            <pc:sldMk cId="559903664" sldId="261"/>
            <ac:cxnSpMk id="49" creationId="{1B8B00BE-932B-4BC8-94CC-C18A3DA40733}"/>
          </ac:cxnSpMkLst>
        </pc:cxnChg>
      </pc:sldChg>
    </pc:docChg>
  </pc:docChgLst>
  <pc:docChgLst>
    <pc:chgData name="Роман Селіверстов" userId="S::roman.seliverstov@lnu.edu.ua::a357dda4-0787-437c-86c6-d12f1096811d" providerId="AD" clId="Web-{966CAE9F-9024-2000-9F56-DE4AA8D9DF42}"/>
    <pc:docChg chg="addSld delSld modSld addMainMaster delMainMaster">
      <pc:chgData name="Роман Селіверстов" userId="S::roman.seliverstov@lnu.edu.ua::a357dda4-0787-437c-86c6-d12f1096811d" providerId="AD" clId="Web-{966CAE9F-9024-2000-9F56-DE4AA8D9DF42}" dt="2021-02-24T15:53:50.591" v="309"/>
      <pc:docMkLst>
        <pc:docMk/>
      </pc:docMkLst>
      <pc:sldChg chg="addSp delSp modSp mod setBg modClrScheme setClrOvrMap delDesignElem chgLayout">
        <pc:chgData name="Роман Селіверстов" userId="S::roman.seliverstov@lnu.edu.ua::a357dda4-0787-437c-86c6-d12f1096811d" providerId="AD" clId="Web-{966CAE9F-9024-2000-9F56-DE4AA8D9DF42}" dt="2021-02-24T15:29:39.256" v="56"/>
        <pc:sldMkLst>
          <pc:docMk/>
          <pc:sldMk cId="3930024240" sldId="256"/>
        </pc:sldMkLst>
        <pc:spChg chg="mod ord">
          <ac:chgData name="Роман Селіверстов" userId="S::roman.seliverstov@lnu.edu.ua::a357dda4-0787-437c-86c6-d12f1096811d" providerId="AD" clId="Web-{966CAE9F-9024-2000-9F56-DE4AA8D9DF42}" dt="2021-02-24T15:29:39.256" v="56"/>
          <ac:spMkLst>
            <pc:docMk/>
            <pc:sldMk cId="3930024240" sldId="256"/>
            <ac:spMk id="2" creationId="{00000000-0000-0000-0000-000000000000}"/>
          </ac:spMkLst>
        </pc:spChg>
        <pc:spChg chg="mod ord">
          <ac:chgData name="Роман Селіверстов" userId="S::roman.seliverstov@lnu.edu.ua::a357dda4-0787-437c-86c6-d12f1096811d" providerId="AD" clId="Web-{966CAE9F-9024-2000-9F56-DE4AA8D9DF42}" dt="2021-02-24T15:29:39.256" v="56"/>
          <ac:spMkLst>
            <pc:docMk/>
            <pc:sldMk cId="3930024240" sldId="256"/>
            <ac:spMk id="3" creationId="{00000000-0000-0000-0000-000000000000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3:38.340" v="26"/>
          <ac:spMkLst>
            <pc:docMk/>
            <pc:sldMk cId="3930024240" sldId="256"/>
            <ac:spMk id="5" creationId="{1DB043B4-68C6-45B9-82AC-A5800EADB8DB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00.810" v="28"/>
          <ac:spMkLst>
            <pc:docMk/>
            <pc:sldMk cId="3930024240" sldId="256"/>
            <ac:spMk id="8" creationId="{8384DFCF-812D-4D4D-AF17-87CF24095564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3:16.168" v="24"/>
          <ac:spMkLst>
            <pc:docMk/>
            <pc:sldMk cId="3930024240" sldId="256"/>
            <ac:spMk id="9" creationId="{2644B391-9BFE-445C-A9EC-F544BB85FBC7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3:16.168" v="24"/>
          <ac:spMkLst>
            <pc:docMk/>
            <pc:sldMk cId="3930024240" sldId="256"/>
            <ac:spMk id="11" creationId="{80F26E69-87D9-4655-AE7B-280A87AA3CAD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00.810" v="28"/>
          <ac:spMkLst>
            <pc:docMk/>
            <pc:sldMk cId="3930024240" sldId="256"/>
            <ac:spMk id="12" creationId="{4E5510F6-578F-4795-916E-B4F8271F3DC7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3:38.340" v="26"/>
          <ac:spMkLst>
            <pc:docMk/>
            <pc:sldMk cId="3930024240" sldId="256"/>
            <ac:spMk id="15" creationId="{41AC6C06-99FE-4BA1-BC82-8406A424CD67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3:38.340" v="26"/>
          <ac:spMkLst>
            <pc:docMk/>
            <pc:sldMk cId="3930024240" sldId="256"/>
            <ac:spMk id="17" creationId="{7AEC842D-C905-4DEA-B1C3-CA51995C572A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06.310" v="30"/>
          <ac:spMkLst>
            <pc:docMk/>
            <pc:sldMk cId="3930024240" sldId="256"/>
            <ac:spMk id="18" creationId="{7A18C9FB-EC4C-4DAE-8F7D-C6E5AF607958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06.310" v="30"/>
          <ac:spMkLst>
            <pc:docMk/>
            <pc:sldMk cId="3930024240" sldId="256"/>
            <ac:spMk id="20" creationId="{F47DB6CD-8E9E-4643-B3B6-01BD80429B3C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49.170" v="32"/>
          <ac:spMkLst>
            <pc:docMk/>
            <pc:sldMk cId="3930024240" sldId="256"/>
            <ac:spMk id="21" creationId="{1FD32A06-E9FE-4F5A-88A6-84905A72C26F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49.170" v="32"/>
          <ac:spMkLst>
            <pc:docMk/>
            <pc:sldMk cId="3930024240" sldId="256"/>
            <ac:spMk id="22" creationId="{610334BF-0422-4A9A-BE46-AEB8C348BAC4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49.170" v="32"/>
          <ac:spMkLst>
            <pc:docMk/>
            <pc:sldMk cId="3930024240" sldId="256"/>
            <ac:spMk id="23" creationId="{C98F2823-0279-49D8-928D-754B222533EF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49.170" v="32"/>
          <ac:spMkLst>
            <pc:docMk/>
            <pc:sldMk cId="3930024240" sldId="256"/>
            <ac:spMk id="24" creationId="{02E45E95-311C-41C7-A882-6E43F0806865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49.170" v="32"/>
          <ac:spMkLst>
            <pc:docMk/>
            <pc:sldMk cId="3930024240" sldId="256"/>
            <ac:spMk id="25" creationId="{B7299D5D-ECC5-41EB-B830-C3A35FB35516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49.170" v="32"/>
          <ac:spMkLst>
            <pc:docMk/>
            <pc:sldMk cId="3930024240" sldId="256"/>
            <ac:spMk id="26" creationId="{88C91735-5EFE-44D1-8CC6-FDF0D11B6F5D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4:49.170" v="32"/>
          <ac:spMkLst>
            <pc:docMk/>
            <pc:sldMk cId="3930024240" sldId="256"/>
            <ac:spMk id="27" creationId="{D33F926C-2613-475D-AEE4-CD7D87D3BA2D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5:00.577" v="34"/>
          <ac:spMkLst>
            <pc:docMk/>
            <pc:sldMk cId="3930024240" sldId="256"/>
            <ac:spMk id="29" creationId="{A8384FB5-9ADC-4DDC-881B-597D56F5B15D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5:00.577" v="34"/>
          <ac:spMkLst>
            <pc:docMk/>
            <pc:sldMk cId="3930024240" sldId="256"/>
            <ac:spMk id="30" creationId="{0AF57B88-1D4C-41FA-A761-EC1DD10C35CB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5:00.577" v="34"/>
          <ac:spMkLst>
            <pc:docMk/>
            <pc:sldMk cId="3930024240" sldId="256"/>
            <ac:spMk id="31" creationId="{D2548F45-5164-4ABB-8212-7F293FDED8D4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5:00.577" v="34"/>
          <ac:spMkLst>
            <pc:docMk/>
            <pc:sldMk cId="3930024240" sldId="256"/>
            <ac:spMk id="33" creationId="{5E81CCFB-7BEF-4186-86FB-D09450B4D02D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5:38.187" v="36"/>
          <ac:spMkLst>
            <pc:docMk/>
            <pc:sldMk cId="3930024240" sldId="256"/>
            <ac:spMk id="34" creationId="{A51D536C-693D-4911-B3E3-277E6CA006B6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5:38.187" v="36"/>
          <ac:spMkLst>
            <pc:docMk/>
            <pc:sldMk cId="3930024240" sldId="256"/>
            <ac:spMk id="35" creationId="{CDACC7FC-0DA0-46D9-BEDF-149E4AB3243B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5:38.187" v="36"/>
          <ac:spMkLst>
            <pc:docMk/>
            <pc:sldMk cId="3930024240" sldId="256"/>
            <ac:spMk id="37" creationId="{1886631C-CD62-4E60-A5E7-767EEAEB4704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7:31.690" v="49"/>
          <ac:spMkLst>
            <pc:docMk/>
            <pc:sldMk cId="3930024240" sldId="256"/>
            <ac:spMk id="38" creationId="{610334BF-0422-4A9A-BE46-AEB8C348BAC4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7:31.690" v="49"/>
          <ac:spMkLst>
            <pc:docMk/>
            <pc:sldMk cId="3930024240" sldId="256"/>
            <ac:spMk id="39" creationId="{C98F2823-0279-49D8-928D-754B222533EF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7:31.690" v="49"/>
          <ac:spMkLst>
            <pc:docMk/>
            <pc:sldMk cId="3930024240" sldId="256"/>
            <ac:spMk id="40" creationId="{02E45E95-311C-41C7-A882-6E43F0806865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7:31.690" v="49"/>
          <ac:spMkLst>
            <pc:docMk/>
            <pc:sldMk cId="3930024240" sldId="256"/>
            <ac:spMk id="41" creationId="{B7299D5D-ECC5-41EB-B830-C3A35FB35516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7:31.690" v="49"/>
          <ac:spMkLst>
            <pc:docMk/>
            <pc:sldMk cId="3930024240" sldId="256"/>
            <ac:spMk id="42" creationId="{88C91735-5EFE-44D1-8CC6-FDF0D11B6F5D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7:31.690" v="49"/>
          <ac:spMkLst>
            <pc:docMk/>
            <pc:sldMk cId="3930024240" sldId="256"/>
            <ac:spMk id="43" creationId="{D33F926C-2613-475D-AEE4-CD7D87D3BA2D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7:31.690" v="49"/>
          <ac:spMkLst>
            <pc:docMk/>
            <pc:sldMk cId="3930024240" sldId="256"/>
            <ac:spMk id="44" creationId="{1FD32A06-E9FE-4F5A-88A6-84905A72C26F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9:24.318" v="54"/>
          <ac:spMkLst>
            <pc:docMk/>
            <pc:sldMk cId="3930024240" sldId="256"/>
            <ac:spMk id="50" creationId="{33E93247-6229-44AB-A550-739E971E690B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9:39.256" v="56"/>
          <ac:spMkLst>
            <pc:docMk/>
            <pc:sldMk cId="3930024240" sldId="256"/>
            <ac:spMk id="59" creationId="{E91DC736-0EF8-4F87-9146-EBF1D2EE4D3D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9:39.256" v="56"/>
          <ac:spMkLst>
            <pc:docMk/>
            <pc:sldMk cId="3930024240" sldId="256"/>
            <ac:spMk id="61" creationId="{097CD68E-23E3-4007-8847-CD0944C4F7BE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9:39.256" v="56"/>
          <ac:spMkLst>
            <pc:docMk/>
            <pc:sldMk cId="3930024240" sldId="256"/>
            <ac:spMk id="63" creationId="{AF2F604E-43BE-4DC3-B983-E071523364F8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29:39.256" v="56"/>
          <ac:spMkLst>
            <pc:docMk/>
            <pc:sldMk cId="3930024240" sldId="256"/>
            <ac:spMk id="65" creationId="{08C9B587-E65E-4B52-B37C-ABEBB6E87928}"/>
          </ac:spMkLst>
        </pc:spChg>
        <pc:grpChg chg="add del">
          <ac:chgData name="Роман Селіверстов" userId="S::roman.seliverstov@lnu.edu.ua::a357dda4-0787-437c-86c6-d12f1096811d" providerId="AD" clId="Web-{966CAE9F-9024-2000-9F56-DE4AA8D9DF42}" dt="2021-02-24T15:23:38.340" v="26"/>
          <ac:grpSpMkLst>
            <pc:docMk/>
            <pc:sldMk cId="3930024240" sldId="256"/>
            <ac:grpSpMk id="6" creationId="{4592A8CB-0B0A-43A5-86F4-712B0C469671}"/>
          </ac:grpSpMkLst>
        </pc:grpChg>
        <pc:picChg chg="add del">
          <ac:chgData name="Роман Селіверстов" userId="S::roman.seliverstov@lnu.edu.ua::a357dda4-0787-437c-86c6-d12f1096811d" providerId="AD" clId="Web-{966CAE9F-9024-2000-9F56-DE4AA8D9DF42}" dt="2021-02-24T15:23:16.168" v="24"/>
          <ac:picMkLst>
            <pc:docMk/>
            <pc:sldMk cId="3930024240" sldId="256"/>
            <ac:picMk id="4" creationId="{39AFAEFF-C88A-4E1E-A256-DE167986118C}"/>
          </ac:picMkLst>
        </pc:picChg>
        <pc:picChg chg="add del">
          <ac:chgData name="Роман Селіверстов" userId="S::roman.seliverstov@lnu.edu.ua::a357dda4-0787-437c-86c6-d12f1096811d" providerId="AD" clId="Web-{966CAE9F-9024-2000-9F56-DE4AA8D9DF42}" dt="2021-02-24T15:23:38.340" v="26"/>
          <ac:picMkLst>
            <pc:docMk/>
            <pc:sldMk cId="3930024240" sldId="256"/>
            <ac:picMk id="7" creationId="{FF5C2CAA-FF92-4A9E-8897-29567A0829B4}"/>
          </ac:picMkLst>
        </pc:picChg>
        <pc:picChg chg="add del">
          <ac:chgData name="Роман Селіверстов" userId="S::roman.seliverstov@lnu.edu.ua::a357dda4-0787-437c-86c6-d12f1096811d" providerId="AD" clId="Web-{966CAE9F-9024-2000-9F56-DE4AA8D9DF42}" dt="2021-02-24T15:24:00.810" v="28"/>
          <ac:picMkLst>
            <pc:docMk/>
            <pc:sldMk cId="3930024240" sldId="256"/>
            <ac:picMk id="10" creationId="{99EB8A9C-B91D-436C-8086-734CB1037157}"/>
          </ac:picMkLst>
        </pc:picChg>
        <pc:picChg chg="add del">
          <ac:chgData name="Роман Селіверстов" userId="S::roman.seliverstov@lnu.edu.ua::a357dda4-0787-437c-86c6-d12f1096811d" providerId="AD" clId="Web-{966CAE9F-9024-2000-9F56-DE4AA8D9DF42}" dt="2021-02-24T15:24:06.310" v="30"/>
          <ac:picMkLst>
            <pc:docMk/>
            <pc:sldMk cId="3930024240" sldId="256"/>
            <ac:picMk id="19" creationId="{7BA8A979-A228-43A1-BFA5-1EF8589761ED}"/>
          </ac:picMkLst>
        </pc:picChg>
        <pc:picChg chg="add del">
          <ac:chgData name="Роман Селіверстов" userId="S::roman.seliverstov@lnu.edu.ua::a357dda4-0787-437c-86c6-d12f1096811d" providerId="AD" clId="Web-{966CAE9F-9024-2000-9F56-DE4AA8D9DF42}" dt="2021-02-24T15:24:49.170" v="32"/>
          <ac:picMkLst>
            <pc:docMk/>
            <pc:sldMk cId="3930024240" sldId="256"/>
            <ac:picMk id="28" creationId="{67C876C9-5779-419E-8F84-5CA33FCFB12E}"/>
          </ac:picMkLst>
        </pc:picChg>
        <pc:picChg chg="add del">
          <ac:chgData name="Роман Селіверстов" userId="S::roman.seliverstov@lnu.edu.ua::a357dda4-0787-437c-86c6-d12f1096811d" providerId="AD" clId="Web-{966CAE9F-9024-2000-9F56-DE4AA8D9DF42}" dt="2021-02-24T15:25:00.577" v="34"/>
          <ac:picMkLst>
            <pc:docMk/>
            <pc:sldMk cId="3930024240" sldId="256"/>
            <ac:picMk id="32" creationId="{050891C7-2F70-48A3-9EA7-6B14608FC5F0}"/>
          </ac:picMkLst>
        </pc:picChg>
        <pc:picChg chg="add del">
          <ac:chgData name="Роман Селіверстов" userId="S::roman.seliverstov@lnu.edu.ua::a357dda4-0787-437c-86c6-d12f1096811d" providerId="AD" clId="Web-{966CAE9F-9024-2000-9F56-DE4AA8D9DF42}" dt="2021-02-24T15:25:38.187" v="36"/>
          <ac:picMkLst>
            <pc:docMk/>
            <pc:sldMk cId="3930024240" sldId="256"/>
            <ac:picMk id="36" creationId="{94768BC0-BE2A-4741-A97D-9D9881ADE4D6}"/>
          </ac:picMkLst>
        </pc:picChg>
        <pc:picChg chg="add mod ord">
          <ac:chgData name="Роман Селіверстов" userId="S::roman.seliverstov@lnu.edu.ua::a357dda4-0787-437c-86c6-d12f1096811d" providerId="AD" clId="Web-{966CAE9F-9024-2000-9F56-DE4AA8D9DF42}" dt="2021-02-24T15:29:24.318" v="54"/>
          <ac:picMkLst>
            <pc:docMk/>
            <pc:sldMk cId="3930024240" sldId="256"/>
            <ac:picMk id="45" creationId="{67C876C9-5779-419E-8F84-5CA33FCFB12E}"/>
          </ac:picMkLst>
        </pc:picChg>
        <pc:cxnChg chg="add del">
          <ac:chgData name="Роман Селіверстов" userId="S::roman.seliverstov@lnu.edu.ua::a357dda4-0787-437c-86c6-d12f1096811d" providerId="AD" clId="Web-{966CAE9F-9024-2000-9F56-DE4AA8D9DF42}" dt="2021-02-24T15:24:00.810" v="28"/>
          <ac:cxnSpMkLst>
            <pc:docMk/>
            <pc:sldMk cId="3930024240" sldId="256"/>
            <ac:cxnSpMk id="13" creationId="{B0E17F91-3488-4CC0-9982-10628CE7C0C0}"/>
          </ac:cxnSpMkLst>
        </pc:cxnChg>
        <pc:cxnChg chg="add del">
          <ac:chgData name="Роман Селіверстов" userId="S::roman.seliverstov@lnu.edu.ua::a357dda4-0787-437c-86c6-d12f1096811d" providerId="AD" clId="Web-{966CAE9F-9024-2000-9F56-DE4AA8D9DF42}" dt="2021-02-24T15:24:00.810" v="28"/>
          <ac:cxnSpMkLst>
            <pc:docMk/>
            <pc:sldMk cId="3930024240" sldId="256"/>
            <ac:cxnSpMk id="14" creationId="{CF5C7151-702A-4C5C-B963-102594D0C02E}"/>
          </ac:cxnSpMkLst>
        </pc:cxnChg>
        <pc:cxnChg chg="add del">
          <ac:chgData name="Роман Селіверстов" userId="S::roman.seliverstov@lnu.edu.ua::a357dda4-0787-437c-86c6-d12f1096811d" providerId="AD" clId="Web-{966CAE9F-9024-2000-9F56-DE4AA8D9DF42}" dt="2021-02-24T15:24:00.810" v="28"/>
          <ac:cxnSpMkLst>
            <pc:docMk/>
            <pc:sldMk cId="3930024240" sldId="256"/>
            <ac:cxnSpMk id="16" creationId="{B9369567-64AB-4639-93E2-40B163BD4EBF}"/>
          </ac:cxnSpMkLst>
        </pc:cxnChg>
        <pc:cxnChg chg="add del">
          <ac:chgData name="Роман Селіверстов" userId="S::roman.seliverstov@lnu.edu.ua::a357dda4-0787-437c-86c6-d12f1096811d" providerId="AD" clId="Web-{966CAE9F-9024-2000-9F56-DE4AA8D9DF42}" dt="2021-02-24T15:29:24.318" v="54"/>
          <ac:cxnSpMkLst>
            <pc:docMk/>
            <pc:sldMk cId="3930024240" sldId="256"/>
            <ac:cxnSpMk id="52" creationId="{EE2E603F-4A95-4FE8-BB06-211DFD75DBEF}"/>
          </ac:cxnSpMkLst>
        </pc:cxnChg>
        <pc:cxnChg chg="add del">
          <ac:chgData name="Роман Селіверстов" userId="S::roman.seliverstov@lnu.edu.ua::a357dda4-0787-437c-86c6-d12f1096811d" providerId="AD" clId="Web-{966CAE9F-9024-2000-9F56-DE4AA8D9DF42}" dt="2021-02-24T15:29:24.318" v="54"/>
          <ac:cxnSpMkLst>
            <pc:docMk/>
            <pc:sldMk cId="3930024240" sldId="256"/>
            <ac:cxnSpMk id="54" creationId="{2CF06E40-3ECB-4820-95B5-8A70B07D4B47}"/>
          </ac:cxnSpMkLst>
        </pc:cxnChg>
      </pc:sldChg>
      <pc:sldChg chg="modSp new del">
        <pc:chgData name="Роман Селіверстов" userId="S::roman.seliverstov@lnu.edu.ua::a357dda4-0787-437c-86c6-d12f1096811d" providerId="AD" clId="Web-{966CAE9F-9024-2000-9F56-DE4AA8D9DF42}" dt="2021-02-24T15:27:17.315" v="48"/>
        <pc:sldMkLst>
          <pc:docMk/>
          <pc:sldMk cId="165979128" sldId="257"/>
        </pc:sldMkLst>
        <pc:spChg chg="mod">
          <ac:chgData name="Роман Селіверстов" userId="S::roman.seliverstov@lnu.edu.ua::a357dda4-0787-437c-86c6-d12f1096811d" providerId="AD" clId="Web-{966CAE9F-9024-2000-9F56-DE4AA8D9DF42}" dt="2021-02-24T15:26:30.923" v="47" actId="20577"/>
          <ac:spMkLst>
            <pc:docMk/>
            <pc:sldMk cId="165979128" sldId="257"/>
            <ac:spMk id="2" creationId="{F07D3B0A-340D-47DD-93E5-4345DB8F2F11}"/>
          </ac:spMkLst>
        </pc:spChg>
      </pc:sldChg>
      <pc:sldChg chg="addSp delSp modSp new">
        <pc:chgData name="Роман Селіверстов" userId="S::roman.seliverstov@lnu.edu.ua::a357dda4-0787-437c-86c6-d12f1096811d" providerId="AD" clId="Web-{966CAE9F-9024-2000-9F56-DE4AA8D9DF42}" dt="2021-02-24T15:52:34.433" v="308" actId="1076"/>
        <pc:sldMkLst>
          <pc:docMk/>
          <pc:sldMk cId="288578597" sldId="257"/>
        </pc:sldMkLst>
        <pc:spChg chg="add mod">
          <ac:chgData name="Роман Селіверстов" userId="S::roman.seliverstov@lnu.edu.ua::a357dda4-0787-437c-86c6-d12f1096811d" providerId="AD" clId="Web-{966CAE9F-9024-2000-9F56-DE4AA8D9DF42}" dt="2021-02-24T15:44:44.952" v="220" actId="14100"/>
          <ac:spMkLst>
            <pc:docMk/>
            <pc:sldMk cId="288578597" sldId="257"/>
            <ac:spMk id="2" creationId="{94A41AA3-096E-42BF-8C3B-ACB1C769EEAC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11" v="146" actId="1076"/>
          <ac:spMkLst>
            <pc:docMk/>
            <pc:sldMk cId="288578597" sldId="257"/>
            <ac:spMk id="3" creationId="{BDAEE20C-5E3C-4B4A-8067-8A91AA1BBE9D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11" v="147" actId="1076"/>
          <ac:spMkLst>
            <pc:docMk/>
            <pc:sldMk cId="288578597" sldId="257"/>
            <ac:spMk id="4" creationId="{0D4EB926-96C0-4E50-90E9-E87A0985D793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27" v="148" actId="1076"/>
          <ac:spMkLst>
            <pc:docMk/>
            <pc:sldMk cId="288578597" sldId="257"/>
            <ac:spMk id="5" creationId="{D09D9E78-06FE-4663-9C2E-281D101209E3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27" v="149" actId="1076"/>
          <ac:spMkLst>
            <pc:docMk/>
            <pc:sldMk cId="288578597" sldId="257"/>
            <ac:spMk id="6" creationId="{03FA6316-192A-4C5E-9563-5D94F5760A30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27" v="150" actId="1076"/>
          <ac:spMkLst>
            <pc:docMk/>
            <pc:sldMk cId="288578597" sldId="257"/>
            <ac:spMk id="7" creationId="{FE4B8CF4-D6D2-45FE-ACCA-9012BE393A7B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27" v="151" actId="1076"/>
          <ac:spMkLst>
            <pc:docMk/>
            <pc:sldMk cId="288578597" sldId="257"/>
            <ac:spMk id="8" creationId="{1B47DB1E-02AC-4311-9283-785DECE914E7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43" v="152" actId="1076"/>
          <ac:spMkLst>
            <pc:docMk/>
            <pc:sldMk cId="288578597" sldId="257"/>
            <ac:spMk id="9" creationId="{67E3C0F9-1143-4A00-8D9E-36F93A43DF44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43" v="153" actId="1076"/>
          <ac:spMkLst>
            <pc:docMk/>
            <pc:sldMk cId="288578597" sldId="257"/>
            <ac:spMk id="10" creationId="{049F7010-8905-482E-82EB-3F1AC2FD243A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43" v="154" actId="1076"/>
          <ac:spMkLst>
            <pc:docMk/>
            <pc:sldMk cId="288578597" sldId="257"/>
            <ac:spMk id="11" creationId="{AB9A682C-6019-46D6-8A8A-5F6FA78F770C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43" v="155" actId="1076"/>
          <ac:spMkLst>
            <pc:docMk/>
            <pc:sldMk cId="288578597" sldId="257"/>
            <ac:spMk id="12" creationId="{D7993F17-E1E6-40BE-9742-C3AAC9EFB0DA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58" v="156" actId="1076"/>
          <ac:spMkLst>
            <pc:docMk/>
            <pc:sldMk cId="288578597" sldId="257"/>
            <ac:spMk id="13" creationId="{D35D7EE4-4A0E-482D-BC15-760348399E50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8:50.958" v="157" actId="1076"/>
          <ac:spMkLst>
            <pc:docMk/>
            <pc:sldMk cId="288578597" sldId="257"/>
            <ac:spMk id="14" creationId="{71369F5E-A3B7-41CA-9D81-5433CDB287DC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39:57.476" v="173" actId="1076"/>
          <ac:spMkLst>
            <pc:docMk/>
            <pc:sldMk cId="288578597" sldId="257"/>
            <ac:spMk id="15" creationId="{CE78BBC3-6729-4999-9A76-A9B690CC7EDC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0:20.492" v="187" actId="14100"/>
          <ac:spMkLst>
            <pc:docMk/>
            <pc:sldMk cId="288578597" sldId="257"/>
            <ac:spMk id="16" creationId="{3DA46920-7F02-486C-932E-24B7B79469BF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2:44.261" v="198" actId="1076"/>
          <ac:spMkLst>
            <pc:docMk/>
            <pc:sldMk cId="288578597" sldId="257"/>
            <ac:spMk id="17" creationId="{C2DF908A-5415-43B3-BBE0-89351ED9D175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3:26.700" v="200"/>
          <ac:spMkLst>
            <pc:docMk/>
            <pc:sldMk cId="288578597" sldId="257"/>
            <ac:spMk id="18" creationId="{3AFAC45E-3AAC-4E16-B44F-02C54E7A30EE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4:03.029" v="205" actId="14100"/>
          <ac:spMkLst>
            <pc:docMk/>
            <pc:sldMk cId="288578597" sldId="257"/>
            <ac:spMk id="19" creationId="{455EED22-85EC-4D46-B7D9-B572315254BF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4:31.545" v="212" actId="1076"/>
          <ac:spMkLst>
            <pc:docMk/>
            <pc:sldMk cId="288578597" sldId="257"/>
            <ac:spMk id="20" creationId="{486676F5-1ED1-4CEB-8EFF-CBB626DDE616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5:31.891" v="226" actId="1076"/>
          <ac:spMkLst>
            <pc:docMk/>
            <pc:sldMk cId="288578597" sldId="257"/>
            <ac:spMk id="21" creationId="{2230A1C7-9414-4A3D-AB32-7278137DB521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6:37.517" v="244" actId="20577"/>
          <ac:spMkLst>
            <pc:docMk/>
            <pc:sldMk cId="288578597" sldId="257"/>
            <ac:spMk id="22" creationId="{F3D903FA-15D6-432C-B03C-18F41F8F650A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6:40.752" v="245" actId="20577"/>
          <ac:spMkLst>
            <pc:docMk/>
            <pc:sldMk cId="288578597" sldId="257"/>
            <ac:spMk id="23" creationId="{E4D741B5-A212-49BA-B16E-76BDC26C5DAA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46:00.907" v="236"/>
          <ac:spMkLst>
            <pc:docMk/>
            <pc:sldMk cId="288578597" sldId="257"/>
            <ac:spMk id="24" creationId="{BE736A26-195B-4DC2-936C-EAB791C73418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46:00.907" v="235"/>
          <ac:spMkLst>
            <pc:docMk/>
            <pc:sldMk cId="288578597" sldId="257"/>
            <ac:spMk id="25" creationId="{D836C242-DFBA-41F1-9B65-C58CB183D0A3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46:00.907" v="234"/>
          <ac:spMkLst>
            <pc:docMk/>
            <pc:sldMk cId="288578597" sldId="257"/>
            <ac:spMk id="26" creationId="{813D084D-CDF1-4799-868E-82CA68D75AF0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6:43.174" v="246" actId="20577"/>
          <ac:spMkLst>
            <pc:docMk/>
            <pc:sldMk cId="288578597" sldId="257"/>
            <ac:spMk id="27" creationId="{3E94DF8D-8538-4880-8F9E-F3564BBBB2FF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6:44.846" v="248" actId="20577"/>
          <ac:spMkLst>
            <pc:docMk/>
            <pc:sldMk cId="288578597" sldId="257"/>
            <ac:spMk id="28" creationId="{A47B28A3-7FBE-4725-AB10-35F57B3D2CE6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6:48.486" v="249" actId="20577"/>
          <ac:spMkLst>
            <pc:docMk/>
            <pc:sldMk cId="288578597" sldId="257"/>
            <ac:spMk id="29" creationId="{690494AD-764A-4DFC-82A9-E9BE81D54632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7:07.315" v="256" actId="1076"/>
          <ac:spMkLst>
            <pc:docMk/>
            <pc:sldMk cId="288578597" sldId="257"/>
            <ac:spMk id="30" creationId="{34673521-D29F-4E6E-84FA-2417531E78FF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7:07.315" v="257" actId="1076"/>
          <ac:spMkLst>
            <pc:docMk/>
            <pc:sldMk cId="288578597" sldId="257"/>
            <ac:spMk id="31" creationId="{99D67A42-7F4B-4A2A-921E-8639A151F9D9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7:07.331" v="258" actId="1076"/>
          <ac:spMkLst>
            <pc:docMk/>
            <pc:sldMk cId="288578597" sldId="257"/>
            <ac:spMk id="32" creationId="{604320E0-ABA4-499F-946A-4C9F6BD2DFF9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7:52.519" v="281" actId="1076"/>
          <ac:spMkLst>
            <pc:docMk/>
            <pc:sldMk cId="288578597" sldId="257"/>
            <ac:spMk id="33" creationId="{07B2229D-7D84-4432-88D5-D263141DA9B9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7:07.346" v="260" actId="1076"/>
          <ac:spMkLst>
            <pc:docMk/>
            <pc:sldMk cId="288578597" sldId="257"/>
            <ac:spMk id="34" creationId="{7BB1C7EB-D6A0-488C-9A99-432C02590D42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47:07.362" v="261" actId="1076"/>
          <ac:spMkLst>
            <pc:docMk/>
            <pc:sldMk cId="288578597" sldId="257"/>
            <ac:spMk id="35" creationId="{A0A56311-331F-409D-A584-35BF967020E6}"/>
          </ac:spMkLst>
        </pc:spChg>
        <pc:spChg chg="add del">
          <ac:chgData name="Роман Селіверстов" userId="S::roman.seliverstov@lnu.edu.ua::a357dda4-0787-437c-86c6-d12f1096811d" providerId="AD" clId="Web-{966CAE9F-9024-2000-9F56-DE4AA8D9DF42}" dt="2021-02-24T15:50:21.273" v="283"/>
          <ac:spMkLst>
            <pc:docMk/>
            <pc:sldMk cId="288578597" sldId="257"/>
            <ac:spMk id="36" creationId="{32E29A84-7287-437C-B0D8-CB92D4088B7F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51:34.947" v="294" actId="1076"/>
          <ac:spMkLst>
            <pc:docMk/>
            <pc:sldMk cId="288578597" sldId="257"/>
            <ac:spMk id="37" creationId="{861D5576-507A-4432-8708-CCBAF1B5EB5C}"/>
          </ac:spMkLst>
        </pc:spChg>
        <pc:spChg chg="add mod">
          <ac:chgData name="Роман Селіверстов" userId="S::roman.seliverstov@lnu.edu.ua::a357dda4-0787-437c-86c6-d12f1096811d" providerId="AD" clId="Web-{966CAE9F-9024-2000-9F56-DE4AA8D9DF42}" dt="2021-02-24T15:51:14.400" v="290" actId="1076"/>
          <ac:spMkLst>
            <pc:docMk/>
            <pc:sldMk cId="288578597" sldId="257"/>
            <ac:spMk id="38" creationId="{5BE61271-A898-41E3-80B9-835F46192D95}"/>
          </ac:spMkLst>
        </pc:spChg>
        <pc:grpChg chg="add mod">
          <ac:chgData name="Роман Селіверстов" userId="S::roman.seliverstov@lnu.edu.ua::a357dda4-0787-437c-86c6-d12f1096811d" providerId="AD" clId="Web-{966CAE9F-9024-2000-9F56-DE4AA8D9DF42}" dt="2021-02-24T15:51:57.557" v="298" actId="1076"/>
          <ac:grpSpMkLst>
            <pc:docMk/>
            <pc:sldMk cId="288578597" sldId="257"/>
            <ac:grpSpMk id="39" creationId="{018BEF2B-1561-4E49-9AAA-A7A7DDC41781}"/>
          </ac:grpSpMkLst>
        </pc:grpChg>
        <pc:grpChg chg="add mod">
          <ac:chgData name="Роман Селіверстов" userId="S::roman.seliverstov@lnu.edu.ua::a357dda4-0787-437c-86c6-d12f1096811d" providerId="AD" clId="Web-{966CAE9F-9024-2000-9F56-DE4AA8D9DF42}" dt="2021-02-24T15:52:09.432" v="301" actId="1076"/>
          <ac:grpSpMkLst>
            <pc:docMk/>
            <pc:sldMk cId="288578597" sldId="257"/>
            <ac:grpSpMk id="40" creationId="{53B72273-D804-4EF6-AAB3-221384076CD3}"/>
          </ac:grpSpMkLst>
        </pc:grpChg>
        <pc:grpChg chg="add mod">
          <ac:chgData name="Роман Селіверстов" userId="S::roman.seliverstov@lnu.edu.ua::a357dda4-0787-437c-86c6-d12f1096811d" providerId="AD" clId="Web-{966CAE9F-9024-2000-9F56-DE4AA8D9DF42}" dt="2021-02-24T15:52:19.511" v="302" actId="1076"/>
          <ac:grpSpMkLst>
            <pc:docMk/>
            <pc:sldMk cId="288578597" sldId="257"/>
            <ac:grpSpMk id="43" creationId="{D50B056D-9F7A-4210-8E90-1CF55764AFE2}"/>
          </ac:grpSpMkLst>
        </pc:grpChg>
        <pc:grpChg chg="add mod">
          <ac:chgData name="Роман Селіверстов" userId="S::roman.seliverstov@lnu.edu.ua::a357dda4-0787-437c-86c6-d12f1096811d" providerId="AD" clId="Web-{966CAE9F-9024-2000-9F56-DE4AA8D9DF42}" dt="2021-02-24T15:52:34.402" v="306" actId="1076"/>
          <ac:grpSpMkLst>
            <pc:docMk/>
            <pc:sldMk cId="288578597" sldId="257"/>
            <ac:grpSpMk id="46" creationId="{C6CFF99A-6E3B-44B8-BF75-024728260EF2}"/>
          </ac:grpSpMkLst>
        </pc:grpChg>
        <pc:grpChg chg="add mod">
          <ac:chgData name="Роман Селіверстов" userId="S::roman.seliverstov@lnu.edu.ua::a357dda4-0787-437c-86c6-d12f1096811d" providerId="AD" clId="Web-{966CAE9F-9024-2000-9F56-DE4AA8D9DF42}" dt="2021-02-24T15:52:34.417" v="307" actId="1076"/>
          <ac:grpSpMkLst>
            <pc:docMk/>
            <pc:sldMk cId="288578597" sldId="257"/>
            <ac:grpSpMk id="49" creationId="{3508E601-1082-48DB-B963-35B6F4673231}"/>
          </ac:grpSpMkLst>
        </pc:grpChg>
        <pc:grpChg chg="add mod">
          <ac:chgData name="Роман Селіверстов" userId="S::roman.seliverstov@lnu.edu.ua::a357dda4-0787-437c-86c6-d12f1096811d" providerId="AD" clId="Web-{966CAE9F-9024-2000-9F56-DE4AA8D9DF42}" dt="2021-02-24T15:52:34.433" v="308" actId="1076"/>
          <ac:grpSpMkLst>
            <pc:docMk/>
            <pc:sldMk cId="288578597" sldId="257"/>
            <ac:grpSpMk id="52" creationId="{0ED16207-E78F-4BF3-8117-6E5353AC06AA}"/>
          </ac:grpSpMkLst>
        </pc:grpChg>
      </pc:sldChg>
      <pc:sldChg chg="delSp new del mod setBg modClrScheme chgLayout">
        <pc:chgData name="Роман Селіверстов" userId="S::roman.seliverstov@lnu.edu.ua::a357dda4-0787-437c-86c6-d12f1096811d" providerId="AD" clId="Web-{966CAE9F-9024-2000-9F56-DE4AA8D9DF42}" dt="2021-02-24T15:28:56.146" v="53"/>
        <pc:sldMkLst>
          <pc:docMk/>
          <pc:sldMk cId="1299232362" sldId="257"/>
        </pc:sldMkLst>
        <pc:spChg chg="del">
          <ac:chgData name="Роман Селіверстов" userId="S::roman.seliverstov@lnu.edu.ua::a357dda4-0787-437c-86c6-d12f1096811d" providerId="AD" clId="Web-{966CAE9F-9024-2000-9F56-DE4AA8D9DF42}" dt="2021-02-24T15:28:00.629" v="51"/>
          <ac:spMkLst>
            <pc:docMk/>
            <pc:sldMk cId="1299232362" sldId="257"/>
            <ac:spMk id="2" creationId="{6D8CD691-87CD-4FBC-816E-9ED9080E0E3A}"/>
          </ac:spMkLst>
        </pc:spChg>
      </pc:sldChg>
      <pc:sldChg chg="add replId">
        <pc:chgData name="Роман Селіверстов" userId="S::roman.seliverstov@lnu.edu.ua::a357dda4-0787-437c-86c6-d12f1096811d" providerId="AD" clId="Web-{966CAE9F-9024-2000-9F56-DE4AA8D9DF42}" dt="2021-02-24T15:53:50.591" v="309"/>
        <pc:sldMkLst>
          <pc:docMk/>
          <pc:sldMk cId="2466003479" sldId="258"/>
        </pc:sldMkLst>
      </pc:sldChg>
      <pc:sldMasterChg chg="add del addSldLayout delSldLayout">
        <pc:chgData name="Роман Селіверстов" userId="S::roman.seliverstov@lnu.edu.ua::a357dda4-0787-437c-86c6-d12f1096811d" providerId="AD" clId="Web-{966CAE9F-9024-2000-9F56-DE4AA8D9DF42}" dt="2021-02-24T15:25:38.250" v="37"/>
        <pc:sldMasterMkLst>
          <pc:docMk/>
          <pc:sldMasterMk cId="2088296" sldId="2147483648"/>
        </pc:sldMasterMkLst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45309699" sldId="2147483649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3997034343" sldId="2147483650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4001798402" sldId="2147483651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983087615" sldId="2147483652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3755882967" sldId="2147483653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3391776401" sldId="2147483654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2983607307" sldId="2147483655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2050522111" sldId="2147483656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2577304961" sldId="2147483657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3408874242" sldId="2147483658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250" v="37"/>
          <pc:sldLayoutMkLst>
            <pc:docMk/>
            <pc:sldMasterMk cId="2088296" sldId="2147483648"/>
            <pc:sldLayoutMk cId="1116257742" sldId="2147483659"/>
          </pc:sldLayoutMkLst>
        </pc:sldLayoutChg>
      </pc:sldMasterChg>
      <pc:sldMasterChg chg="add del replId addSldLayout delSldLayout">
        <pc:chgData name="Роман Селіверстов" userId="S::roman.seliverstov@lnu.edu.ua::a357dda4-0787-437c-86c6-d12f1096811d" providerId="AD" clId="Web-{966CAE9F-9024-2000-9F56-DE4AA8D9DF42}" dt="2021-02-24T15:23:16.168" v="24"/>
        <pc:sldMasterMkLst>
          <pc:docMk/>
          <pc:sldMasterMk cId="1113982175" sldId="2147483660"/>
        </pc:sldMasterMkLst>
        <pc:sldLayoutChg chg="add del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3566733309" sldId="2147483661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3712952833" sldId="2147483662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289832777" sldId="2147483663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2593691254" sldId="2147483664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928878382" sldId="2147483665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4112462149" sldId="2147483666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1624061865" sldId="2147483667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1776477171" sldId="2147483668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1849642370" sldId="2147483669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1455317656" sldId="2147483670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3:16.168" v="24"/>
          <pc:sldLayoutMkLst>
            <pc:docMk/>
            <pc:sldMasterMk cId="1113982175" sldId="2147483660"/>
            <pc:sldLayoutMk cId="1955799179" sldId="2147483671"/>
          </pc:sldLayoutMkLst>
        </pc:sldLayoutChg>
      </pc:sldMasterChg>
      <pc:sldMasterChg chg="add del replId addSldLayout delSldLayout">
        <pc:chgData name="Роман Селіверстов" userId="S::roman.seliverstov@lnu.edu.ua::a357dda4-0787-437c-86c6-d12f1096811d" providerId="AD" clId="Web-{966CAE9F-9024-2000-9F56-DE4AA8D9DF42}" dt="2021-02-24T15:27:31.690" v="49"/>
        <pc:sldMasterMkLst>
          <pc:docMk/>
          <pc:sldMasterMk cId="3105246007" sldId="2147483660"/>
        </pc:sldMasterMkLst>
        <pc:sldLayoutChg chg="add del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528467695" sldId="2147483661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530142438" sldId="2147483662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405036026" sldId="2147483663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13254464" sldId="2147483664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293054658" sldId="2147483665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3162546256" sldId="2147483666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347567692" sldId="2147483667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2061990825" sldId="2147483668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4013679917" sldId="2147483669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2214405365" sldId="2147483670"/>
          </pc:sldLayoutMkLst>
        </pc:sldLayoutChg>
        <pc:sldLayoutChg chg="add del replId">
          <pc:chgData name="Роман Селіверстов" userId="S::roman.seliverstov@lnu.edu.ua::a357dda4-0787-437c-86c6-d12f1096811d" providerId="AD" clId="Web-{966CAE9F-9024-2000-9F56-DE4AA8D9DF42}" dt="2021-02-24T15:27:31.690" v="49"/>
          <pc:sldLayoutMkLst>
            <pc:docMk/>
            <pc:sldMasterMk cId="3105246007" sldId="2147483660"/>
            <pc:sldLayoutMk cId="2948891218" sldId="2147483671"/>
          </pc:sldLayoutMkLst>
        </pc:sldLayoutChg>
      </pc:sldMasterChg>
      <pc:sldMasterChg chg="add del addSldLayout delSldLayout">
        <pc:chgData name="Роман Селіверстов" userId="S::roman.seliverstov@lnu.edu.ua::a357dda4-0787-437c-86c6-d12f1096811d" providerId="AD" clId="Web-{966CAE9F-9024-2000-9F56-DE4AA8D9DF42}" dt="2021-02-24T15:29:24.318" v="54"/>
        <pc:sldMasterMkLst>
          <pc:docMk/>
          <pc:sldMasterMk cId="890845597" sldId="2147483672"/>
        </pc:sldMasterMkLst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2826248705" sldId="2147483673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284928598" sldId="2147483674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1948977588" sldId="2147483675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2767913062" sldId="2147483676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9458022" sldId="2147483677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3769414428" sldId="2147483678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4040814269" sldId="2147483679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592224492" sldId="2147483680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1396235783" sldId="2147483681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224169758" sldId="2147483682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890845597" sldId="2147483672"/>
            <pc:sldLayoutMk cId="1411967883" sldId="2147483683"/>
          </pc:sldLayoutMkLst>
        </pc:sldLayoutChg>
      </pc:sldMasterChg>
      <pc:sldMasterChg chg="add del addSldLayout delSldLayout">
        <pc:chgData name="Роман Селіверстов" userId="S::roman.seliverstov@lnu.edu.ua::a357dda4-0787-437c-86c6-d12f1096811d" providerId="AD" clId="Web-{966CAE9F-9024-2000-9F56-DE4AA8D9DF42}" dt="2021-02-24T15:24:06.310" v="30"/>
        <pc:sldMasterMkLst>
          <pc:docMk/>
          <pc:sldMasterMk cId="2732127994" sldId="2147483673"/>
        </pc:sldMasterMkLst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2327675686" sldId="2147483662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125406297" sldId="2147483663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993192199" sldId="2147483664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1083532514" sldId="2147483665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2525413105" sldId="2147483666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3602682087" sldId="2147483667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4282365405" sldId="2147483668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3863768301" sldId="2147483669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3581947081" sldId="2147483670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463511782" sldId="2147483671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6.310" v="30"/>
          <pc:sldLayoutMkLst>
            <pc:docMk/>
            <pc:sldMasterMk cId="2732127994" sldId="2147483673"/>
            <pc:sldLayoutMk cId="1466063454" sldId="2147483672"/>
          </pc:sldLayoutMkLst>
        </pc:sldLayoutChg>
      </pc:sldMasterChg>
      <pc:sldMasterChg chg="add del addSldLayout delSldLayout">
        <pc:chgData name="Роман Селіверстов" userId="S::roman.seliverstov@lnu.edu.ua::a357dda4-0787-437c-86c6-d12f1096811d" providerId="AD" clId="Web-{966CAE9F-9024-2000-9F56-DE4AA8D9DF42}" dt="2021-02-24T15:25:38.187" v="36"/>
        <pc:sldMasterMkLst>
          <pc:docMk/>
          <pc:sldMasterMk cId="2049828650" sldId="2147483712"/>
        </pc:sldMasterMkLst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2566929163" sldId="2147483701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3665114083" sldId="2147483702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4076995465" sldId="2147483703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741332909" sldId="2147483704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3218339633" sldId="2147483705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1008575661" sldId="2147483706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1981447429" sldId="2147483707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3969332291" sldId="2147483708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4235237260" sldId="2147483709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1060443068" sldId="2147483710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38.187" v="36"/>
          <pc:sldLayoutMkLst>
            <pc:docMk/>
            <pc:sldMasterMk cId="2049828650" sldId="2147483712"/>
            <pc:sldLayoutMk cId="3396430360" sldId="2147483711"/>
          </pc:sldLayoutMkLst>
        </pc:sldLayoutChg>
      </pc:sldMasterChg>
      <pc:sldMasterChg chg="add del addSldLayout delSldLayout">
        <pc:chgData name="Роман Селіверстов" userId="S::roman.seliverstov@lnu.edu.ua::a357dda4-0787-437c-86c6-d12f1096811d" providerId="AD" clId="Web-{966CAE9F-9024-2000-9F56-DE4AA8D9DF42}" dt="2021-02-24T15:23:38.340" v="26"/>
        <pc:sldMasterMkLst>
          <pc:docMk/>
          <pc:sldMasterMk cId="4211674379" sldId="2147483712"/>
        </pc:sldMasterMkLst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910114999" sldId="2147483701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2274573633" sldId="2147483702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1619012097" sldId="2147483703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1441222790" sldId="2147483704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3707853837" sldId="2147483705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926961257" sldId="2147483706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3457970573" sldId="2147483707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3971852358" sldId="2147483708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3780118188" sldId="2147483709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1537231978" sldId="2147483710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3:38.340" v="26"/>
          <pc:sldLayoutMkLst>
            <pc:docMk/>
            <pc:sldMasterMk cId="4211674379" sldId="2147483712"/>
            <pc:sldLayoutMk cId="3088939576" sldId="2147483711"/>
          </pc:sldLayoutMkLst>
        </pc:sldLayoutChg>
      </pc:sldMasterChg>
      <pc:sldMasterChg chg="add del addSldLayout delSldLayout">
        <pc:chgData name="Роман Селіверстов" userId="S::roman.seliverstov@lnu.edu.ua::a357dda4-0787-437c-86c6-d12f1096811d" providerId="AD" clId="Web-{966CAE9F-9024-2000-9F56-DE4AA8D9DF42}" dt="2021-02-24T15:25:00.577" v="34"/>
        <pc:sldMasterMkLst>
          <pc:docMk/>
          <pc:sldMasterMk cId="580065936" sldId="2147483738"/>
        </pc:sldMasterMkLst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2118649907" sldId="2147483727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3664020232" sldId="2147483728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2849017837" sldId="2147483729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142636801" sldId="2147483730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1201714511" sldId="2147483731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987886487" sldId="2147483732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3158062870" sldId="2147483733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1253576436" sldId="2147483734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1878053542" sldId="2147483735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1180905643" sldId="2147483736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5:00.577" v="34"/>
          <pc:sldLayoutMkLst>
            <pc:docMk/>
            <pc:sldMasterMk cId="580065936" sldId="2147483738"/>
            <pc:sldLayoutMk cId="1833412277" sldId="2147483737"/>
          </pc:sldLayoutMkLst>
        </pc:sldLayoutChg>
      </pc:sldMasterChg>
      <pc:sldMasterChg chg="add del addSldLayout delSldLayout">
        <pc:chgData name="Роман Селіверстов" userId="S::roman.seliverstov@lnu.edu.ua::a357dda4-0787-437c-86c6-d12f1096811d" providerId="AD" clId="Web-{966CAE9F-9024-2000-9F56-DE4AA8D9DF42}" dt="2021-02-24T15:24:00.810" v="28"/>
        <pc:sldMasterMkLst>
          <pc:docMk/>
          <pc:sldMasterMk cId="1125003839" sldId="2147483738"/>
        </pc:sldMasterMkLst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659121995" sldId="2147483727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398557171" sldId="2147483728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2838980530" sldId="2147483729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206206267" sldId="2147483730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2343418594" sldId="2147483731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167776785" sldId="2147483732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3435975925" sldId="2147483733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2143406927" sldId="2147483734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3254264828" sldId="2147483735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144462436" sldId="2147483736"/>
          </pc:sldLayoutMkLst>
        </pc:sldLayoutChg>
        <pc:sldLayoutChg chg="add del">
          <pc:chgData name="Роман Селіверстов" userId="S::roman.seliverstov@lnu.edu.ua::a357dda4-0787-437c-86c6-d12f1096811d" providerId="AD" clId="Web-{966CAE9F-9024-2000-9F56-DE4AA8D9DF42}" dt="2021-02-24T15:24:00.810" v="28"/>
          <pc:sldLayoutMkLst>
            <pc:docMk/>
            <pc:sldMasterMk cId="1125003839" sldId="2147483738"/>
            <pc:sldLayoutMk cId="1404674792" sldId="2147483737"/>
          </pc:sldLayoutMkLst>
        </pc:sldLayoutChg>
      </pc:sldMasterChg>
      <pc:sldMasterChg chg="add addSldLayout">
        <pc:chgData name="Роман Селіверстов" userId="S::roman.seliverstov@lnu.edu.ua::a357dda4-0787-437c-86c6-d12f1096811d" providerId="AD" clId="Web-{966CAE9F-9024-2000-9F56-DE4AA8D9DF42}" dt="2021-02-24T15:29:24.318" v="54"/>
        <pc:sldMasterMkLst>
          <pc:docMk/>
          <pc:sldMasterMk cId="3333278639" sldId="2147483762"/>
        </pc:sldMasterMkLst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2680454087" sldId="2147483751"/>
          </pc:sldLayoutMkLst>
        </pc:sldLayoutChg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1757701652" sldId="2147483752"/>
          </pc:sldLayoutMkLst>
        </pc:sldLayoutChg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1405435421" sldId="2147483753"/>
          </pc:sldLayoutMkLst>
        </pc:sldLayoutChg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2391294404" sldId="2147483754"/>
          </pc:sldLayoutMkLst>
        </pc:sldLayoutChg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2977307245" sldId="2147483755"/>
          </pc:sldLayoutMkLst>
        </pc:sldLayoutChg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2114098972" sldId="2147483756"/>
          </pc:sldLayoutMkLst>
        </pc:sldLayoutChg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4268587123" sldId="2147483757"/>
          </pc:sldLayoutMkLst>
        </pc:sldLayoutChg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3094011499" sldId="2147483758"/>
          </pc:sldLayoutMkLst>
        </pc:sldLayoutChg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3689129608" sldId="2147483759"/>
          </pc:sldLayoutMkLst>
        </pc:sldLayoutChg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3979931432" sldId="2147483760"/>
          </pc:sldLayoutMkLst>
        </pc:sldLayoutChg>
        <pc:sldLayoutChg chg="add">
          <pc:chgData name="Роман Селіверстов" userId="S::roman.seliverstov@lnu.edu.ua::a357dda4-0787-437c-86c6-d12f1096811d" providerId="AD" clId="Web-{966CAE9F-9024-2000-9F56-DE4AA8D9DF42}" dt="2021-02-24T15:29:24.318" v="54"/>
          <pc:sldLayoutMkLst>
            <pc:docMk/>
            <pc:sldMasterMk cId="3333278639" sldId="2147483762"/>
            <pc:sldLayoutMk cId="2035418356" sldId="21474837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58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5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3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7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67C876C9-5779-419E-8F84-5CA33FCFB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uk-UA" sz="4800">
                <a:cs typeface="Calibri Light"/>
              </a:rPr>
              <a:t>Алгоритми і структури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 sz="2000" dirty="0">
                <a:cs typeface="Calibri"/>
              </a:rPr>
              <a:t>Таблиця</a:t>
            </a:r>
            <a:endParaRPr lang="uk-UA" sz="2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1259457" y="2208363"/>
            <a:ext cx="967308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chemeClr val="accent3"/>
                </a:solidFill>
                <a:latin typeface="Consolas"/>
              </a:rPr>
              <a:t>// заміна значення за ключем</a:t>
            </a:r>
          </a:p>
          <a:p>
            <a:r>
              <a:rPr lang="uk-UA" b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// включення нової пари</a:t>
            </a:r>
          </a:p>
          <a:p>
            <a:endParaRPr lang="uk-UA" b="1" dirty="0">
              <a:latin typeface="Consolas"/>
              <a:ea typeface="+mn-lt"/>
              <a:cs typeface="+mn-lt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Table&amp; </a:t>
            </a:r>
            <a:r>
              <a:rPr lang="uk-UA" b="1" dirty="0">
                <a:latin typeface="Consolas"/>
                <a:ea typeface="+mn-lt"/>
                <a:cs typeface="+mn-lt"/>
              </a:rPr>
              <a:t>put</a:t>
            </a:r>
            <a:r>
              <a:rPr lang="uk-UA">
                <a:latin typeface="Consolas"/>
                <a:ea typeface="+mn-lt"/>
                <a:cs typeface="+mn-lt"/>
              </a:rPr>
              <a:t>(int key, string&amp; value)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int i;</a:t>
            </a:r>
          </a:p>
          <a:p>
            <a:r>
              <a:rPr lang="uk-UA">
                <a:latin typeface="Consolas"/>
                <a:ea typeface="+mn-lt"/>
                <a:cs typeface="+mn-lt"/>
              </a:rPr>
              <a:t>    if (find(key, i)) </a:t>
            </a:r>
            <a:r>
              <a:rPr lang="uk-UA">
                <a:solidFill>
                  <a:schemeClr val="accent3"/>
                </a:solidFill>
                <a:latin typeface="Consolas"/>
                <a:ea typeface="+mn-lt"/>
                <a:cs typeface="+mn-lt"/>
              </a:rPr>
              <a:t>values[keys[i].index].value = value</a:t>
            </a:r>
            <a:r>
              <a:rPr lang="uk-UA">
                <a:latin typeface="Consolas"/>
                <a:ea typeface="+mn-lt"/>
                <a:cs typeface="+mn-lt"/>
              </a:rPr>
              <a:t>;</a:t>
            </a:r>
          </a:p>
          <a:p>
            <a:r>
              <a:rPr lang="uk-UA">
                <a:latin typeface="Consolas"/>
                <a:ea typeface="+mn-lt"/>
                <a:cs typeface="+mn-lt"/>
              </a:rPr>
              <a:t>    else </a:t>
            </a:r>
            <a:r>
              <a:rPr lang="uk-UA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store(key, value, i)</a:t>
            </a:r>
            <a:r>
              <a:rPr lang="uk-UA">
                <a:latin typeface="Consolas"/>
                <a:ea typeface="+mn-lt"/>
                <a:cs typeface="+mn-lt"/>
              </a:rPr>
              <a:t>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return *this;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 };</a:t>
            </a:r>
          </a:p>
        </p:txBody>
      </p:sp>
    </p:spTree>
    <p:extLst>
      <p:ext uri="{BB962C8B-B14F-4D97-AF65-F5344CB8AC3E}">
        <p14:creationId xmlns:p14="http://schemas.microsoft.com/office/powerpoint/2010/main" val="292649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1029419" y="2840967"/>
            <a:ext cx="1000376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uk-UA" b="1">
              <a:latin typeface="Consolas"/>
            </a:endParaRPr>
          </a:p>
          <a:p>
            <a:endParaRPr lang="uk-UA" b="1" dirty="0">
              <a:latin typeface="Consolas"/>
              <a:ea typeface="+mn-lt"/>
              <a:cs typeface="+mn-lt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 void </a:t>
            </a:r>
            <a:r>
              <a:rPr lang="uk-UA" b="1" dirty="0">
                <a:latin typeface="Consolas"/>
                <a:ea typeface="+mn-lt"/>
                <a:cs typeface="+mn-lt"/>
              </a:rPr>
              <a:t>store</a:t>
            </a:r>
            <a:r>
              <a:rPr lang="uk-UA">
                <a:latin typeface="Consolas"/>
                <a:ea typeface="+mn-lt"/>
                <a:cs typeface="+mn-lt"/>
              </a:rPr>
              <a:t>(int key, string&amp; value, int i) {</a:t>
            </a:r>
          </a:p>
          <a:p>
            <a:r>
              <a:rPr lang="uk-UA">
                <a:latin typeface="Consolas"/>
                <a:ea typeface="+mn-lt"/>
                <a:cs typeface="+mn-lt"/>
              </a:rPr>
              <a:t>    if (count == size) resize();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if (place == size) press();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for (int j=count; j&gt;i; --j) {</a:t>
            </a:r>
          </a:p>
          <a:p>
            <a:r>
              <a:rPr lang="uk-UA">
                <a:latin typeface="Consolas"/>
                <a:ea typeface="+mn-lt"/>
                <a:cs typeface="+mn-lt"/>
              </a:rPr>
              <a:t>      keys[j] = keys[j-1];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values[keys[j].index].index = j;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keys[i].key = key; keys[i].index = place;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values[place].value = value; values[place].index = i;</a:t>
            </a:r>
          </a:p>
          <a:p>
            <a:r>
              <a:rPr lang="uk-UA">
                <a:latin typeface="Consolas"/>
                <a:ea typeface="+mn-lt"/>
                <a:cs typeface="+mn-lt"/>
              </a:rPr>
              <a:t>    ++count; ++place;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 };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36629CB7-8B52-47E9-92B3-B6854ADE7D27}"/>
              </a:ext>
            </a:extLst>
          </p:cNvPr>
          <p:cNvSpPr/>
          <p:nvPr/>
        </p:nvSpPr>
        <p:spPr>
          <a:xfrm>
            <a:off x="1584385" y="4222630"/>
            <a:ext cx="4586376" cy="115018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9780CF9-0807-477E-B232-BA8C493A2344}"/>
              </a:ext>
            </a:extLst>
          </p:cNvPr>
          <p:cNvSpPr/>
          <p:nvPr/>
        </p:nvSpPr>
        <p:spPr>
          <a:xfrm>
            <a:off x="3409411" y="857429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6BF89ED-118A-4D61-B843-0496C20697BC}"/>
              </a:ext>
            </a:extLst>
          </p:cNvPr>
          <p:cNvSpPr/>
          <p:nvPr/>
        </p:nvSpPr>
        <p:spPr>
          <a:xfrm>
            <a:off x="4329561" y="857429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B3E95E63-7E23-4229-ACB1-8A6FC98A066F}"/>
              </a:ext>
            </a:extLst>
          </p:cNvPr>
          <p:cNvSpPr/>
          <p:nvPr/>
        </p:nvSpPr>
        <p:spPr>
          <a:xfrm>
            <a:off x="5249711" y="85742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57CD55D-29CE-4C73-8A63-F3EDC0705571}"/>
              </a:ext>
            </a:extLst>
          </p:cNvPr>
          <p:cNvSpPr/>
          <p:nvPr/>
        </p:nvSpPr>
        <p:spPr>
          <a:xfrm>
            <a:off x="6169864" y="85743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1238CEE2-5164-4F68-B265-473026AB28D6}"/>
              </a:ext>
            </a:extLst>
          </p:cNvPr>
          <p:cNvSpPr/>
          <p:nvPr/>
        </p:nvSpPr>
        <p:spPr>
          <a:xfrm>
            <a:off x="7090014" y="85743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0BC35EB0-25E7-44DA-8B1C-53E80C0F1F9C}"/>
              </a:ext>
            </a:extLst>
          </p:cNvPr>
          <p:cNvSpPr/>
          <p:nvPr/>
        </p:nvSpPr>
        <p:spPr>
          <a:xfrm>
            <a:off x="8010164" y="857429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1B68C-16F4-4473-AA43-496181270892}"/>
              </a:ext>
            </a:extLst>
          </p:cNvPr>
          <p:cNvSpPr txBox="1"/>
          <p:nvPr/>
        </p:nvSpPr>
        <p:spPr>
          <a:xfrm>
            <a:off x="2208363" y="1144436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keys</a:t>
            </a:r>
          </a:p>
        </p:txBody>
      </p:sp>
      <p:grpSp>
        <p:nvGrpSpPr>
          <p:cNvPr id="11" name="Групувати 10">
            <a:extLst>
              <a:ext uri="{FF2B5EF4-FFF2-40B4-BE49-F238E27FC236}">
                <a16:creationId xmlns:a16="http://schemas.microsoft.com/office/drawing/2014/main" id="{B46D3446-5B09-4A5F-9D31-AAD3947DE527}"/>
              </a:ext>
            </a:extLst>
          </p:cNvPr>
          <p:cNvGrpSpPr/>
          <p:nvPr/>
        </p:nvGrpSpPr>
        <p:grpSpPr>
          <a:xfrm rot="5400000">
            <a:off x="3536111" y="955375"/>
            <a:ext cx="675735" cy="733245"/>
            <a:chOff x="9948413" y="538432"/>
            <a:chExt cx="920150" cy="920150"/>
          </a:xfrm>
        </p:grpSpPr>
        <p:sp>
          <p:nvSpPr>
            <p:cNvPr id="47" name="Прямокутний трикутник 46">
              <a:extLst>
                <a:ext uri="{FF2B5EF4-FFF2-40B4-BE49-F238E27FC236}">
                  <a16:creationId xmlns:a16="http://schemas.microsoft.com/office/drawing/2014/main" id="{7973A648-DAA7-4C81-9606-4965F88FB761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Прямокутний трикутник 47">
              <a:extLst>
                <a:ext uri="{FF2B5EF4-FFF2-40B4-BE49-F238E27FC236}">
                  <a16:creationId xmlns:a16="http://schemas.microsoft.com/office/drawing/2014/main" id="{89CFEA44-28D1-4E23-80AA-4DF42E3A28A0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>
            <a:extLst>
              <a:ext uri="{FF2B5EF4-FFF2-40B4-BE49-F238E27FC236}">
                <a16:creationId xmlns:a16="http://schemas.microsoft.com/office/drawing/2014/main" id="{ABD77BBF-0192-4255-9402-7426586BE7B6}"/>
              </a:ext>
            </a:extLst>
          </p:cNvPr>
          <p:cNvGrpSpPr/>
          <p:nvPr/>
        </p:nvGrpSpPr>
        <p:grpSpPr>
          <a:xfrm rot="5400000">
            <a:off x="4441884" y="955373"/>
            <a:ext cx="675735" cy="733245"/>
            <a:chOff x="9948413" y="538432"/>
            <a:chExt cx="920150" cy="920150"/>
          </a:xfrm>
        </p:grpSpPr>
        <p:sp>
          <p:nvSpPr>
            <p:cNvPr id="51" name="Прямокутний трикутник 50">
              <a:extLst>
                <a:ext uri="{FF2B5EF4-FFF2-40B4-BE49-F238E27FC236}">
                  <a16:creationId xmlns:a16="http://schemas.microsoft.com/office/drawing/2014/main" id="{BFD3E7A4-C5C8-4E44-9ABF-B1F9ED244936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Прямокутний трикутник 51">
              <a:extLst>
                <a:ext uri="{FF2B5EF4-FFF2-40B4-BE49-F238E27FC236}">
                  <a16:creationId xmlns:a16="http://schemas.microsoft.com/office/drawing/2014/main" id="{29DBF85B-9166-4082-A1EB-05434FD8CC4D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3" name="Групувати 12">
            <a:extLst>
              <a:ext uri="{FF2B5EF4-FFF2-40B4-BE49-F238E27FC236}">
                <a16:creationId xmlns:a16="http://schemas.microsoft.com/office/drawing/2014/main" id="{1D957CDF-1833-4B4D-8D6C-5EE9238B70F5}"/>
              </a:ext>
            </a:extLst>
          </p:cNvPr>
          <p:cNvGrpSpPr/>
          <p:nvPr/>
        </p:nvGrpSpPr>
        <p:grpSpPr>
          <a:xfrm rot="5400000">
            <a:off x="5376412" y="955373"/>
            <a:ext cx="675735" cy="733245"/>
            <a:chOff x="9948413" y="538432"/>
            <a:chExt cx="920150" cy="920150"/>
          </a:xfrm>
        </p:grpSpPr>
        <p:sp>
          <p:nvSpPr>
            <p:cNvPr id="55" name="Прямокутний трикутник 54">
              <a:extLst>
                <a:ext uri="{FF2B5EF4-FFF2-40B4-BE49-F238E27FC236}">
                  <a16:creationId xmlns:a16="http://schemas.microsoft.com/office/drawing/2014/main" id="{E1AA8F51-7B50-4C8B-A1BB-FA5CBB9D3F07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Прямокутний трикутник 55">
              <a:extLst>
                <a:ext uri="{FF2B5EF4-FFF2-40B4-BE49-F238E27FC236}">
                  <a16:creationId xmlns:a16="http://schemas.microsoft.com/office/drawing/2014/main" id="{155130F2-1531-47FE-8564-325D062B3436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6FF12A-803E-4F61-922F-2F6816CB4080}"/>
              </a:ext>
            </a:extLst>
          </p:cNvPr>
          <p:cNvSpPr txBox="1"/>
          <p:nvPr/>
        </p:nvSpPr>
        <p:spPr>
          <a:xfrm>
            <a:off x="3602965" y="971907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55E88-1047-42A2-ABD1-4FBAF98A669A}"/>
              </a:ext>
            </a:extLst>
          </p:cNvPr>
          <p:cNvSpPr txBox="1"/>
          <p:nvPr/>
        </p:nvSpPr>
        <p:spPr>
          <a:xfrm>
            <a:off x="4408097" y="986283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52</a:t>
            </a:r>
            <a:endParaRPr lang="uk-UA" b="1" dirty="0">
              <a:latin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A12F4-9EEE-4AFB-BC8A-F7BF8AB09AE8}"/>
              </a:ext>
            </a:extLst>
          </p:cNvPr>
          <p:cNvSpPr txBox="1"/>
          <p:nvPr/>
        </p:nvSpPr>
        <p:spPr>
          <a:xfrm>
            <a:off x="5328247" y="986282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380</a:t>
            </a:r>
            <a:endParaRPr lang="uk-UA" b="1" dirty="0">
              <a:latin typeface="Consola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42B28A-6469-4F2F-B659-B82997570B63}"/>
              </a:ext>
            </a:extLst>
          </p:cNvPr>
          <p:cNvSpPr txBox="1"/>
          <p:nvPr/>
        </p:nvSpPr>
        <p:spPr>
          <a:xfrm>
            <a:off x="3689232" y="2467152"/>
            <a:ext cx="2283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39--&gt;ITA</a:t>
            </a:r>
          </a:p>
        </p:txBody>
      </p:sp>
      <p:cxnSp>
        <p:nvCxnSpPr>
          <p:cNvPr id="18" name="Пряма зі стрілкою 17">
            <a:extLst>
              <a:ext uri="{FF2B5EF4-FFF2-40B4-BE49-F238E27FC236}">
                <a16:creationId xmlns:a16="http://schemas.microsoft.com/office/drawing/2014/main" id="{BDCBF3A9-D32E-4066-87BC-6E97E05180CC}"/>
              </a:ext>
            </a:extLst>
          </p:cNvPr>
          <p:cNvCxnSpPr/>
          <p:nvPr/>
        </p:nvCxnSpPr>
        <p:spPr>
          <a:xfrm flipH="1" flipV="1">
            <a:off x="4825222" y="1827542"/>
            <a:ext cx="20127" cy="50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1B384D-AC1C-47D1-BD40-B4A62F9784B5}"/>
              </a:ext>
            </a:extLst>
          </p:cNvPr>
          <p:cNvSpPr txBox="1"/>
          <p:nvPr/>
        </p:nvSpPr>
        <p:spPr>
          <a:xfrm>
            <a:off x="4940059" y="192081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E64823"/>
                </a:solidFill>
                <a:latin typeface="Consolas"/>
              </a:rPr>
              <a:t>1</a:t>
            </a:r>
          </a:p>
        </p:txBody>
      </p:sp>
      <p:sp>
        <p:nvSpPr>
          <p:cNvPr id="22" name="Стрілка: кругова 21">
            <a:extLst>
              <a:ext uri="{FF2B5EF4-FFF2-40B4-BE49-F238E27FC236}">
                <a16:creationId xmlns:a16="http://schemas.microsoft.com/office/drawing/2014/main" id="{939C07B8-E645-4CB2-B703-C88061BBC881}"/>
              </a:ext>
            </a:extLst>
          </p:cNvPr>
          <p:cNvSpPr/>
          <p:nvPr/>
        </p:nvSpPr>
        <p:spPr>
          <a:xfrm>
            <a:off x="5892546" y="177546"/>
            <a:ext cx="690113" cy="107830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84" name="Стрілка: кругова 83">
            <a:extLst>
              <a:ext uri="{FF2B5EF4-FFF2-40B4-BE49-F238E27FC236}">
                <a16:creationId xmlns:a16="http://schemas.microsoft.com/office/drawing/2014/main" id="{7EF2884C-DD87-4713-BC32-D8F7095FBD7B}"/>
              </a:ext>
            </a:extLst>
          </p:cNvPr>
          <p:cNvSpPr/>
          <p:nvPr/>
        </p:nvSpPr>
        <p:spPr>
          <a:xfrm>
            <a:off x="4900508" y="163168"/>
            <a:ext cx="690113" cy="107830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1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1029419" y="2840967"/>
            <a:ext cx="1000376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uk-UA" b="1">
              <a:latin typeface="Consolas"/>
            </a:endParaRPr>
          </a:p>
          <a:p>
            <a:endParaRPr lang="uk-UA" b="1" dirty="0">
              <a:latin typeface="Consolas"/>
              <a:ea typeface="+mn-lt"/>
              <a:cs typeface="+mn-lt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 void </a:t>
            </a:r>
            <a:r>
              <a:rPr lang="uk-UA" b="1" dirty="0">
                <a:latin typeface="Consolas"/>
                <a:ea typeface="+mn-lt"/>
                <a:cs typeface="+mn-lt"/>
              </a:rPr>
              <a:t>store</a:t>
            </a:r>
            <a:r>
              <a:rPr lang="uk-UA">
                <a:latin typeface="Consolas"/>
                <a:ea typeface="+mn-lt"/>
                <a:cs typeface="+mn-lt"/>
              </a:rPr>
              <a:t>(int key, string&amp; value, int i) {</a:t>
            </a:r>
          </a:p>
          <a:p>
            <a:r>
              <a:rPr lang="uk-UA">
                <a:latin typeface="Consolas"/>
                <a:ea typeface="+mn-lt"/>
                <a:cs typeface="+mn-lt"/>
              </a:rPr>
              <a:t>    if (count == size) resize();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if (place == size) press();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for (int j=count; j&gt;i; --j) {</a:t>
            </a:r>
          </a:p>
          <a:p>
            <a:r>
              <a:rPr lang="uk-UA">
                <a:latin typeface="Consolas"/>
                <a:ea typeface="+mn-lt"/>
                <a:cs typeface="+mn-lt"/>
              </a:rPr>
              <a:t>      keys[j] = keys[j-1];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values[keys[j].index].index = j;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keys[i].key = key; keys[i].index = place;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values[place].value = value; values[place].index = i;</a:t>
            </a:r>
          </a:p>
          <a:p>
            <a:r>
              <a:rPr lang="uk-UA">
                <a:latin typeface="Consolas"/>
                <a:ea typeface="+mn-lt"/>
                <a:cs typeface="+mn-lt"/>
              </a:rPr>
              <a:t>    ++count; ++place;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 };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36629CB7-8B52-47E9-92B3-B6854ADE7D27}"/>
              </a:ext>
            </a:extLst>
          </p:cNvPr>
          <p:cNvSpPr/>
          <p:nvPr/>
        </p:nvSpPr>
        <p:spPr>
          <a:xfrm>
            <a:off x="1512498" y="5329687"/>
            <a:ext cx="7059282" cy="61822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9780CF9-0807-477E-B232-BA8C493A2344}"/>
              </a:ext>
            </a:extLst>
          </p:cNvPr>
          <p:cNvSpPr/>
          <p:nvPr/>
        </p:nvSpPr>
        <p:spPr>
          <a:xfrm>
            <a:off x="3409411" y="74241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6BF89ED-118A-4D61-B843-0496C20697BC}"/>
              </a:ext>
            </a:extLst>
          </p:cNvPr>
          <p:cNvSpPr/>
          <p:nvPr/>
        </p:nvSpPr>
        <p:spPr>
          <a:xfrm>
            <a:off x="4329561" y="74241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B3E95E63-7E23-4229-ACB1-8A6FC98A066F}"/>
              </a:ext>
            </a:extLst>
          </p:cNvPr>
          <p:cNvSpPr/>
          <p:nvPr/>
        </p:nvSpPr>
        <p:spPr>
          <a:xfrm>
            <a:off x="5249711" y="742409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57CD55D-29CE-4C73-8A63-F3EDC0705571}"/>
              </a:ext>
            </a:extLst>
          </p:cNvPr>
          <p:cNvSpPr/>
          <p:nvPr/>
        </p:nvSpPr>
        <p:spPr>
          <a:xfrm>
            <a:off x="6169864" y="74241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1238CEE2-5164-4F68-B265-473026AB28D6}"/>
              </a:ext>
            </a:extLst>
          </p:cNvPr>
          <p:cNvSpPr/>
          <p:nvPr/>
        </p:nvSpPr>
        <p:spPr>
          <a:xfrm>
            <a:off x="7090014" y="74241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0BC35EB0-25E7-44DA-8B1C-53E80C0F1F9C}"/>
              </a:ext>
            </a:extLst>
          </p:cNvPr>
          <p:cNvSpPr/>
          <p:nvPr/>
        </p:nvSpPr>
        <p:spPr>
          <a:xfrm>
            <a:off x="8010164" y="74241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1B68C-16F4-4473-AA43-496181270892}"/>
              </a:ext>
            </a:extLst>
          </p:cNvPr>
          <p:cNvSpPr txBox="1"/>
          <p:nvPr/>
        </p:nvSpPr>
        <p:spPr>
          <a:xfrm>
            <a:off x="2208363" y="1029417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keys</a:t>
            </a:r>
          </a:p>
        </p:txBody>
      </p:sp>
      <p:grpSp>
        <p:nvGrpSpPr>
          <p:cNvPr id="11" name="Групувати 10">
            <a:extLst>
              <a:ext uri="{FF2B5EF4-FFF2-40B4-BE49-F238E27FC236}">
                <a16:creationId xmlns:a16="http://schemas.microsoft.com/office/drawing/2014/main" id="{B46D3446-5B09-4A5F-9D31-AAD3947DE527}"/>
              </a:ext>
            </a:extLst>
          </p:cNvPr>
          <p:cNvGrpSpPr/>
          <p:nvPr/>
        </p:nvGrpSpPr>
        <p:grpSpPr>
          <a:xfrm rot="5400000">
            <a:off x="3536111" y="840356"/>
            <a:ext cx="675735" cy="733245"/>
            <a:chOff x="9948413" y="538432"/>
            <a:chExt cx="920150" cy="920150"/>
          </a:xfrm>
        </p:grpSpPr>
        <p:sp>
          <p:nvSpPr>
            <p:cNvPr id="47" name="Прямокутний трикутник 46">
              <a:extLst>
                <a:ext uri="{FF2B5EF4-FFF2-40B4-BE49-F238E27FC236}">
                  <a16:creationId xmlns:a16="http://schemas.microsoft.com/office/drawing/2014/main" id="{7973A648-DAA7-4C81-9606-4965F88FB761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Прямокутний трикутник 47">
              <a:extLst>
                <a:ext uri="{FF2B5EF4-FFF2-40B4-BE49-F238E27FC236}">
                  <a16:creationId xmlns:a16="http://schemas.microsoft.com/office/drawing/2014/main" id="{89CFEA44-28D1-4E23-80AA-4DF42E3A28A0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>
            <a:extLst>
              <a:ext uri="{FF2B5EF4-FFF2-40B4-BE49-F238E27FC236}">
                <a16:creationId xmlns:a16="http://schemas.microsoft.com/office/drawing/2014/main" id="{ABD77BBF-0192-4255-9402-7426586BE7B6}"/>
              </a:ext>
            </a:extLst>
          </p:cNvPr>
          <p:cNvGrpSpPr/>
          <p:nvPr/>
        </p:nvGrpSpPr>
        <p:grpSpPr>
          <a:xfrm rot="5400000">
            <a:off x="5362035" y="840354"/>
            <a:ext cx="675735" cy="733245"/>
            <a:chOff x="9948413" y="538432"/>
            <a:chExt cx="920150" cy="920150"/>
          </a:xfrm>
        </p:grpSpPr>
        <p:sp>
          <p:nvSpPr>
            <p:cNvPr id="51" name="Прямокутний трикутник 50">
              <a:extLst>
                <a:ext uri="{FF2B5EF4-FFF2-40B4-BE49-F238E27FC236}">
                  <a16:creationId xmlns:a16="http://schemas.microsoft.com/office/drawing/2014/main" id="{BFD3E7A4-C5C8-4E44-9ABF-B1F9ED244936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Прямокутний трикутник 51">
              <a:extLst>
                <a:ext uri="{FF2B5EF4-FFF2-40B4-BE49-F238E27FC236}">
                  <a16:creationId xmlns:a16="http://schemas.microsoft.com/office/drawing/2014/main" id="{29DBF85B-9166-4082-A1EB-05434FD8CC4D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3" name="Групувати 12">
            <a:extLst>
              <a:ext uri="{FF2B5EF4-FFF2-40B4-BE49-F238E27FC236}">
                <a16:creationId xmlns:a16="http://schemas.microsoft.com/office/drawing/2014/main" id="{1D957CDF-1833-4B4D-8D6C-5EE9238B70F5}"/>
              </a:ext>
            </a:extLst>
          </p:cNvPr>
          <p:cNvGrpSpPr/>
          <p:nvPr/>
        </p:nvGrpSpPr>
        <p:grpSpPr>
          <a:xfrm rot="5400000">
            <a:off x="6267808" y="840354"/>
            <a:ext cx="675735" cy="733245"/>
            <a:chOff x="9948413" y="538432"/>
            <a:chExt cx="920150" cy="920150"/>
          </a:xfrm>
        </p:grpSpPr>
        <p:sp>
          <p:nvSpPr>
            <p:cNvPr id="55" name="Прямокутний трикутник 54">
              <a:extLst>
                <a:ext uri="{FF2B5EF4-FFF2-40B4-BE49-F238E27FC236}">
                  <a16:creationId xmlns:a16="http://schemas.microsoft.com/office/drawing/2014/main" id="{E1AA8F51-7B50-4C8B-A1BB-FA5CBB9D3F07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Прямокутний трикутник 55">
              <a:extLst>
                <a:ext uri="{FF2B5EF4-FFF2-40B4-BE49-F238E27FC236}">
                  <a16:creationId xmlns:a16="http://schemas.microsoft.com/office/drawing/2014/main" id="{155130F2-1531-47FE-8564-325D062B3436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6FF12A-803E-4F61-922F-2F6816CB4080}"/>
              </a:ext>
            </a:extLst>
          </p:cNvPr>
          <p:cNvSpPr txBox="1"/>
          <p:nvPr/>
        </p:nvSpPr>
        <p:spPr>
          <a:xfrm>
            <a:off x="3602965" y="856888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55E88-1047-42A2-ABD1-4FBAF98A669A}"/>
              </a:ext>
            </a:extLst>
          </p:cNvPr>
          <p:cNvSpPr txBox="1"/>
          <p:nvPr/>
        </p:nvSpPr>
        <p:spPr>
          <a:xfrm>
            <a:off x="5328248" y="871264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52</a:t>
            </a:r>
            <a:endParaRPr lang="uk-UA" b="1" dirty="0">
              <a:latin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A12F4-9EEE-4AFB-BC8A-F7BF8AB09AE8}"/>
              </a:ext>
            </a:extLst>
          </p:cNvPr>
          <p:cNvSpPr txBox="1"/>
          <p:nvPr/>
        </p:nvSpPr>
        <p:spPr>
          <a:xfrm>
            <a:off x="6219643" y="871263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380</a:t>
            </a:r>
            <a:endParaRPr lang="uk-UA" b="1" dirty="0">
              <a:latin typeface="Consolas"/>
            </a:endParaRPr>
          </a:p>
        </p:txBody>
      </p:sp>
      <p:grpSp>
        <p:nvGrpSpPr>
          <p:cNvPr id="28" name="Групувати 27">
            <a:extLst>
              <a:ext uri="{FF2B5EF4-FFF2-40B4-BE49-F238E27FC236}">
                <a16:creationId xmlns:a16="http://schemas.microsoft.com/office/drawing/2014/main" id="{6B774E07-0CC4-4186-839E-B7256E81C2BB}"/>
              </a:ext>
            </a:extLst>
          </p:cNvPr>
          <p:cNvGrpSpPr/>
          <p:nvPr/>
        </p:nvGrpSpPr>
        <p:grpSpPr>
          <a:xfrm rot="5400000">
            <a:off x="4485016" y="840354"/>
            <a:ext cx="675735" cy="733245"/>
            <a:chOff x="9948413" y="538432"/>
            <a:chExt cx="920150" cy="920150"/>
          </a:xfrm>
        </p:grpSpPr>
        <p:sp>
          <p:nvSpPr>
            <p:cNvPr id="29" name="Прямокутний трикутник 28">
              <a:extLst>
                <a:ext uri="{FF2B5EF4-FFF2-40B4-BE49-F238E27FC236}">
                  <a16:creationId xmlns:a16="http://schemas.microsoft.com/office/drawing/2014/main" id="{6F2D9749-2FBA-49F1-845E-EDCF34F8F0B6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Прямокутний трикутник 29">
              <a:extLst>
                <a:ext uri="{FF2B5EF4-FFF2-40B4-BE49-F238E27FC236}">
                  <a16:creationId xmlns:a16="http://schemas.microsoft.com/office/drawing/2014/main" id="{4B63963D-7C4B-4FFC-982E-51A9111B54A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CF7643-E165-4A35-8EBE-73335BEA1D86}"/>
              </a:ext>
            </a:extLst>
          </p:cNvPr>
          <p:cNvSpPr txBox="1"/>
          <p:nvPr/>
        </p:nvSpPr>
        <p:spPr>
          <a:xfrm>
            <a:off x="4451229" y="871264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E64823"/>
                </a:solidFill>
                <a:latin typeface="Consolas"/>
              </a:rPr>
              <a:t>39</a:t>
            </a:r>
            <a:endParaRPr lang="uk-UA" b="1" dirty="0">
              <a:solidFill>
                <a:srgbClr val="E64823"/>
              </a:solidFill>
              <a:latin typeface="Consola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8C614-57BA-4A66-BAD4-166588C8A21C}"/>
              </a:ext>
            </a:extLst>
          </p:cNvPr>
          <p:cNvSpPr txBox="1"/>
          <p:nvPr/>
        </p:nvSpPr>
        <p:spPr>
          <a:xfrm>
            <a:off x="4451228" y="1245078"/>
            <a:ext cx="1190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solidFill>
                  <a:srgbClr val="E64823"/>
                </a:solidFill>
                <a:latin typeface="Consolas"/>
              </a:rPr>
              <a:t>place</a:t>
            </a:r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2A27D391-920F-4699-BB9C-066EA946667A}"/>
              </a:ext>
            </a:extLst>
          </p:cNvPr>
          <p:cNvSpPr/>
          <p:nvPr/>
        </p:nvSpPr>
        <p:spPr>
          <a:xfrm>
            <a:off x="3409410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3FEC9DE9-BB69-4037-B9B5-2545A90CE67F}"/>
              </a:ext>
            </a:extLst>
          </p:cNvPr>
          <p:cNvSpPr/>
          <p:nvPr/>
        </p:nvSpPr>
        <p:spPr>
          <a:xfrm>
            <a:off x="4329560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8A9A313A-A0D0-43CF-981D-64192EC7AC39}"/>
              </a:ext>
            </a:extLst>
          </p:cNvPr>
          <p:cNvSpPr/>
          <p:nvPr/>
        </p:nvSpPr>
        <p:spPr>
          <a:xfrm>
            <a:off x="5249710" y="17344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42ED2433-56B3-44AD-84F0-A957A2C5034A}"/>
              </a:ext>
            </a:extLst>
          </p:cNvPr>
          <p:cNvSpPr/>
          <p:nvPr/>
        </p:nvSpPr>
        <p:spPr>
          <a:xfrm>
            <a:off x="6169863" y="173444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B3810808-403E-4A43-964F-8B94F8EAE99A}"/>
              </a:ext>
            </a:extLst>
          </p:cNvPr>
          <p:cNvSpPr/>
          <p:nvPr/>
        </p:nvSpPr>
        <p:spPr>
          <a:xfrm>
            <a:off x="7090013" y="173444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9F5374F7-6867-452F-8D6B-32E0DD1E01C1}"/>
              </a:ext>
            </a:extLst>
          </p:cNvPr>
          <p:cNvSpPr/>
          <p:nvPr/>
        </p:nvSpPr>
        <p:spPr>
          <a:xfrm>
            <a:off x="8010163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801A80-A65F-4641-A308-E27D8FA95377}"/>
              </a:ext>
            </a:extLst>
          </p:cNvPr>
          <p:cNvSpPr txBox="1"/>
          <p:nvPr/>
        </p:nvSpPr>
        <p:spPr>
          <a:xfrm>
            <a:off x="2208362" y="2035833"/>
            <a:ext cx="236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values</a:t>
            </a:r>
          </a:p>
        </p:txBody>
      </p:sp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6C179FE4-E088-40DB-8DE9-6CC7C72FD3EA}"/>
              </a:ext>
            </a:extLst>
          </p:cNvPr>
          <p:cNvGrpSpPr/>
          <p:nvPr/>
        </p:nvGrpSpPr>
        <p:grpSpPr>
          <a:xfrm rot="5400000">
            <a:off x="3536110" y="1818015"/>
            <a:ext cx="675735" cy="733245"/>
            <a:chOff x="9948413" y="538432"/>
            <a:chExt cx="920150" cy="920150"/>
          </a:xfrm>
        </p:grpSpPr>
        <p:sp>
          <p:nvSpPr>
            <p:cNvPr id="50" name="Прямокутний трикутник 49">
              <a:extLst>
                <a:ext uri="{FF2B5EF4-FFF2-40B4-BE49-F238E27FC236}">
                  <a16:creationId xmlns:a16="http://schemas.microsoft.com/office/drawing/2014/main" id="{0C2B9A16-5327-4B3C-9706-44EAF41B6725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Прямокутний трикутник 52">
              <a:extLst>
                <a:ext uri="{FF2B5EF4-FFF2-40B4-BE49-F238E27FC236}">
                  <a16:creationId xmlns:a16="http://schemas.microsoft.com/office/drawing/2014/main" id="{B9FD88EE-7CB3-4FA7-BE27-AC9431E04C56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5FA47A42-5B7A-40BF-A896-6ADE76A15304}"/>
              </a:ext>
            </a:extLst>
          </p:cNvPr>
          <p:cNvGrpSpPr/>
          <p:nvPr/>
        </p:nvGrpSpPr>
        <p:grpSpPr>
          <a:xfrm rot="5400000">
            <a:off x="4441883" y="1818014"/>
            <a:ext cx="675735" cy="733245"/>
            <a:chOff x="9948413" y="538432"/>
            <a:chExt cx="920150" cy="920150"/>
          </a:xfrm>
        </p:grpSpPr>
        <p:sp>
          <p:nvSpPr>
            <p:cNvPr id="57" name="Прямокутний трикутник 56">
              <a:extLst>
                <a:ext uri="{FF2B5EF4-FFF2-40B4-BE49-F238E27FC236}">
                  <a16:creationId xmlns:a16="http://schemas.microsoft.com/office/drawing/2014/main" id="{87A92072-90CD-4ACB-93B4-1FBF195E11CC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Прямокутний трикутник 57">
              <a:extLst>
                <a:ext uri="{FF2B5EF4-FFF2-40B4-BE49-F238E27FC236}">
                  <a16:creationId xmlns:a16="http://schemas.microsoft.com/office/drawing/2014/main" id="{D4378F7A-4418-4F01-96BF-A2DCAA4FBA5C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1991AA04-6790-4695-899F-F78CF2D7BBFB}"/>
              </a:ext>
            </a:extLst>
          </p:cNvPr>
          <p:cNvGrpSpPr/>
          <p:nvPr/>
        </p:nvGrpSpPr>
        <p:grpSpPr>
          <a:xfrm rot="5400000">
            <a:off x="5376411" y="1818014"/>
            <a:ext cx="675735" cy="733245"/>
            <a:chOff x="9948413" y="538432"/>
            <a:chExt cx="920150" cy="920150"/>
          </a:xfrm>
        </p:grpSpPr>
        <p:sp>
          <p:nvSpPr>
            <p:cNvPr id="60" name="Прямокутний трикутник 59">
              <a:extLst>
                <a:ext uri="{FF2B5EF4-FFF2-40B4-BE49-F238E27FC236}">
                  <a16:creationId xmlns:a16="http://schemas.microsoft.com/office/drawing/2014/main" id="{93614F04-691F-48E2-8482-F1C7532F93EF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Прямокутний трикутник 60">
              <a:extLst>
                <a:ext uri="{FF2B5EF4-FFF2-40B4-BE49-F238E27FC236}">
                  <a16:creationId xmlns:a16="http://schemas.microsoft.com/office/drawing/2014/main" id="{6A039EEE-00A2-4645-A929-C56EFB87A46C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BF0F932-40FA-4AC6-925D-40A02D730102}"/>
              </a:ext>
            </a:extLst>
          </p:cNvPr>
          <p:cNvSpPr txBox="1"/>
          <p:nvPr/>
        </p:nvSpPr>
        <p:spPr>
          <a:xfrm>
            <a:off x="3502322" y="182016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UKR</a:t>
            </a:r>
            <a:endParaRPr lang="uk-UA" b="1" dirty="0">
              <a:latin typeface="Consola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7A35D8-AFFB-41B0-96AB-1A68020564B0}"/>
              </a:ext>
            </a:extLst>
          </p:cNvPr>
          <p:cNvSpPr txBox="1"/>
          <p:nvPr/>
        </p:nvSpPr>
        <p:spPr>
          <a:xfrm>
            <a:off x="4408095" y="1820167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USA</a:t>
            </a:r>
            <a:endParaRPr lang="uk-UA" b="1" dirty="0">
              <a:latin typeface="Consola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B8951C-7100-4CBC-911C-2505ECD577A9}"/>
              </a:ext>
            </a:extLst>
          </p:cNvPr>
          <p:cNvSpPr txBox="1"/>
          <p:nvPr/>
        </p:nvSpPr>
        <p:spPr>
          <a:xfrm>
            <a:off x="5342623" y="1820166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MEX</a:t>
            </a:r>
            <a:endParaRPr lang="uk-UA" b="1" dirty="0">
              <a:latin typeface="Consola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1082B0-F0CD-4CD5-93AC-A7DA84551DC3}"/>
              </a:ext>
            </a:extLst>
          </p:cNvPr>
          <p:cNvSpPr txBox="1"/>
          <p:nvPr/>
        </p:nvSpPr>
        <p:spPr>
          <a:xfrm>
            <a:off x="4796286" y="213647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0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FF3681-4AA4-4394-AB00-BD8D9C58485D}"/>
              </a:ext>
            </a:extLst>
          </p:cNvPr>
          <p:cNvSpPr txBox="1"/>
          <p:nvPr/>
        </p:nvSpPr>
        <p:spPr>
          <a:xfrm>
            <a:off x="5716436" y="213647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2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0F9B8D-FA56-4FE3-BD44-A2E385A245E2}"/>
              </a:ext>
            </a:extLst>
          </p:cNvPr>
          <p:cNvSpPr txBox="1"/>
          <p:nvPr/>
        </p:nvSpPr>
        <p:spPr>
          <a:xfrm>
            <a:off x="3933644" y="215085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BD0FC1-E869-4FE7-86D0-997406AEF452}"/>
              </a:ext>
            </a:extLst>
          </p:cNvPr>
          <p:cNvSpPr txBox="1"/>
          <p:nvPr/>
        </p:nvSpPr>
        <p:spPr>
          <a:xfrm>
            <a:off x="6234021" y="2783454"/>
            <a:ext cx="1190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place</a:t>
            </a:r>
          </a:p>
        </p:txBody>
      </p:sp>
      <p:grpSp>
        <p:nvGrpSpPr>
          <p:cNvPr id="74" name="Групувати 73">
            <a:extLst>
              <a:ext uri="{FF2B5EF4-FFF2-40B4-BE49-F238E27FC236}">
                <a16:creationId xmlns:a16="http://schemas.microsoft.com/office/drawing/2014/main" id="{37754780-2498-4892-BD4C-4F045A2339D2}"/>
              </a:ext>
            </a:extLst>
          </p:cNvPr>
          <p:cNvGrpSpPr/>
          <p:nvPr/>
        </p:nvGrpSpPr>
        <p:grpSpPr>
          <a:xfrm rot="5400000">
            <a:off x="6296563" y="1832392"/>
            <a:ext cx="675735" cy="733245"/>
            <a:chOff x="9948413" y="538432"/>
            <a:chExt cx="920150" cy="920150"/>
          </a:xfrm>
        </p:grpSpPr>
        <p:sp>
          <p:nvSpPr>
            <p:cNvPr id="75" name="Прямокутний трикутник 74">
              <a:extLst>
                <a:ext uri="{FF2B5EF4-FFF2-40B4-BE49-F238E27FC236}">
                  <a16:creationId xmlns:a16="http://schemas.microsoft.com/office/drawing/2014/main" id="{61718406-6DA3-499C-A4C1-5DFC2DE68F6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6" name="Прямокутний трикутник 75">
              <a:extLst>
                <a:ext uri="{FF2B5EF4-FFF2-40B4-BE49-F238E27FC236}">
                  <a16:creationId xmlns:a16="http://schemas.microsoft.com/office/drawing/2014/main" id="{35F2A290-CDDE-4890-BA46-9C0946FC6519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36FC577-0D57-45DF-93F7-D843C1EEE92C}"/>
              </a:ext>
            </a:extLst>
          </p:cNvPr>
          <p:cNvSpPr txBox="1"/>
          <p:nvPr/>
        </p:nvSpPr>
        <p:spPr>
          <a:xfrm>
            <a:off x="6248398" y="1863301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chemeClr val="accent4"/>
                </a:solidFill>
                <a:latin typeface="Consolas"/>
              </a:rPr>
              <a:t>ITA</a:t>
            </a:r>
            <a:endParaRPr lang="uk-UA" b="1" dirty="0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DDCA87-F2F4-4363-9925-990574F71E68}"/>
              </a:ext>
            </a:extLst>
          </p:cNvPr>
          <p:cNvSpPr txBox="1"/>
          <p:nvPr/>
        </p:nvSpPr>
        <p:spPr>
          <a:xfrm>
            <a:off x="6722851" y="2208358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chemeClr val="accent4"/>
                </a:solidFill>
                <a:latin typeface="Consolas"/>
              </a:rPr>
              <a:t>i</a:t>
            </a:r>
            <a:endParaRPr lang="uk-UA" b="1" dirty="0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D08EE3-F2AF-4013-A016-8F51BA22996F}"/>
              </a:ext>
            </a:extLst>
          </p:cNvPr>
          <p:cNvSpPr txBox="1"/>
          <p:nvPr/>
        </p:nvSpPr>
        <p:spPr>
          <a:xfrm>
            <a:off x="4638134" y="353679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i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16FD2D-37EE-4BEE-A61B-AF8F99E5E42F}"/>
              </a:ext>
            </a:extLst>
          </p:cNvPr>
          <p:cNvSpPr txBox="1"/>
          <p:nvPr/>
        </p:nvSpPr>
        <p:spPr>
          <a:xfrm>
            <a:off x="6665341" y="1187566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0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E5913A-0EBD-4F1D-A56D-9FC43688D78D}"/>
              </a:ext>
            </a:extLst>
          </p:cNvPr>
          <p:cNvSpPr txBox="1"/>
          <p:nvPr/>
        </p:nvSpPr>
        <p:spPr>
          <a:xfrm>
            <a:off x="5730813" y="1187566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2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3DC3CB-5A04-4952-A758-B687B9B238EC}"/>
              </a:ext>
            </a:extLst>
          </p:cNvPr>
          <p:cNvSpPr txBox="1"/>
          <p:nvPr/>
        </p:nvSpPr>
        <p:spPr>
          <a:xfrm>
            <a:off x="3948020" y="1187566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1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058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1029419" y="2840967"/>
            <a:ext cx="1000376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latin typeface="Consolas"/>
                <a:ea typeface="+mn-lt"/>
                <a:cs typeface="+mn-lt"/>
              </a:rPr>
              <a:t>Table&amp; </a:t>
            </a:r>
            <a:r>
              <a:rPr lang="uk-UA" b="1">
                <a:latin typeface="Consolas"/>
                <a:ea typeface="+mn-lt"/>
                <a:cs typeface="+mn-lt"/>
              </a:rPr>
              <a:t>erase</a:t>
            </a:r>
            <a:r>
              <a:rPr lang="uk-UA">
                <a:latin typeface="Consolas"/>
                <a:ea typeface="+mn-lt"/>
                <a:cs typeface="+mn-lt"/>
              </a:rPr>
              <a:t>(int key)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int i;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if (find(key, i))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values[keys[i].index].index = -1;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for (int j=i; j&lt;count-1; j++)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   keys[j] = keys[j+1];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   values[keys[j].index].index = j;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--count;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return *this;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 };</a:t>
            </a:r>
            <a:endParaRPr lang="uk-UA">
              <a:latin typeface="Consolas"/>
            </a:endParaRPr>
          </a:p>
          <a:p>
            <a:endParaRPr lang="uk-UA" b="1" dirty="0">
              <a:latin typeface="Consolas"/>
            </a:endParaRP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5AF00746-C73C-4E6E-A446-68955108F3D7}"/>
              </a:ext>
            </a:extLst>
          </p:cNvPr>
          <p:cNvSpPr/>
          <p:nvPr/>
        </p:nvSpPr>
        <p:spPr>
          <a:xfrm>
            <a:off x="3409411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A396E5AE-3689-402E-9B7F-7344CDF6C71E}"/>
              </a:ext>
            </a:extLst>
          </p:cNvPr>
          <p:cNvSpPr/>
          <p:nvPr/>
        </p:nvSpPr>
        <p:spPr>
          <a:xfrm>
            <a:off x="4329561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CBDF5643-4722-414B-ACCF-7A0371243869}"/>
              </a:ext>
            </a:extLst>
          </p:cNvPr>
          <p:cNvSpPr/>
          <p:nvPr/>
        </p:nvSpPr>
        <p:spPr>
          <a:xfrm>
            <a:off x="5249711" y="555503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DA67B3E4-3D15-47DC-8827-071DAC123E9D}"/>
              </a:ext>
            </a:extLst>
          </p:cNvPr>
          <p:cNvSpPr/>
          <p:nvPr/>
        </p:nvSpPr>
        <p:spPr>
          <a:xfrm>
            <a:off x="6169864" y="55550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A2973474-7E35-4D06-BD86-D86302A581F0}"/>
              </a:ext>
            </a:extLst>
          </p:cNvPr>
          <p:cNvSpPr/>
          <p:nvPr/>
        </p:nvSpPr>
        <p:spPr>
          <a:xfrm>
            <a:off x="7090014" y="55550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79FEDA07-97EC-4001-B504-1092602C3EE0}"/>
              </a:ext>
            </a:extLst>
          </p:cNvPr>
          <p:cNvSpPr/>
          <p:nvPr/>
        </p:nvSpPr>
        <p:spPr>
          <a:xfrm>
            <a:off x="8010164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AFC175-315C-43C1-8729-A15A9202EBCC}"/>
              </a:ext>
            </a:extLst>
          </p:cNvPr>
          <p:cNvSpPr txBox="1"/>
          <p:nvPr/>
        </p:nvSpPr>
        <p:spPr>
          <a:xfrm>
            <a:off x="2208363" y="842511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keys</a:t>
            </a:r>
          </a:p>
        </p:txBody>
      </p: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90CE95DB-76A3-49B7-A8D1-E5EE229AFAD8}"/>
              </a:ext>
            </a:extLst>
          </p:cNvPr>
          <p:cNvGrpSpPr/>
          <p:nvPr/>
        </p:nvGrpSpPr>
        <p:grpSpPr>
          <a:xfrm rot="5400000">
            <a:off x="3536111" y="653450"/>
            <a:ext cx="675735" cy="733245"/>
            <a:chOff x="9948413" y="538432"/>
            <a:chExt cx="920150" cy="920150"/>
          </a:xfrm>
        </p:grpSpPr>
        <p:sp>
          <p:nvSpPr>
            <p:cNvPr id="43" name="Прямокутний трикутник 42">
              <a:extLst>
                <a:ext uri="{FF2B5EF4-FFF2-40B4-BE49-F238E27FC236}">
                  <a16:creationId xmlns:a16="http://schemas.microsoft.com/office/drawing/2014/main" id="{C2B40F91-9E7B-4A68-9637-C801E4933C42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Прямокутний трикутник 43">
              <a:extLst>
                <a:ext uri="{FF2B5EF4-FFF2-40B4-BE49-F238E27FC236}">
                  <a16:creationId xmlns:a16="http://schemas.microsoft.com/office/drawing/2014/main" id="{9DD2AE5B-6786-4887-869D-D9D39BD91053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1" name="Групувати 30">
            <a:extLst>
              <a:ext uri="{FF2B5EF4-FFF2-40B4-BE49-F238E27FC236}">
                <a16:creationId xmlns:a16="http://schemas.microsoft.com/office/drawing/2014/main" id="{A838785C-2252-4B42-9A10-50C8A4926807}"/>
              </a:ext>
            </a:extLst>
          </p:cNvPr>
          <p:cNvGrpSpPr/>
          <p:nvPr/>
        </p:nvGrpSpPr>
        <p:grpSpPr>
          <a:xfrm rot="5400000">
            <a:off x="5362035" y="653448"/>
            <a:ext cx="675735" cy="733245"/>
            <a:chOff x="9948413" y="538432"/>
            <a:chExt cx="920150" cy="920150"/>
          </a:xfrm>
        </p:grpSpPr>
        <p:sp>
          <p:nvSpPr>
            <p:cNvPr id="49" name="Прямокутний трикутник 48">
              <a:extLst>
                <a:ext uri="{FF2B5EF4-FFF2-40B4-BE49-F238E27FC236}">
                  <a16:creationId xmlns:a16="http://schemas.microsoft.com/office/drawing/2014/main" id="{AF6568A9-333B-4F85-9E05-04F9B05385A0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Прямокутний трикутник 49">
              <a:extLst>
                <a:ext uri="{FF2B5EF4-FFF2-40B4-BE49-F238E27FC236}">
                  <a16:creationId xmlns:a16="http://schemas.microsoft.com/office/drawing/2014/main" id="{22679DF9-419B-4319-8355-F85A1FC59601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0C3AA17D-8E53-42E9-94D6-BBD4E76B082C}"/>
              </a:ext>
            </a:extLst>
          </p:cNvPr>
          <p:cNvGrpSpPr/>
          <p:nvPr/>
        </p:nvGrpSpPr>
        <p:grpSpPr>
          <a:xfrm rot="5400000">
            <a:off x="6267808" y="653448"/>
            <a:ext cx="675735" cy="733245"/>
            <a:chOff x="9948413" y="538432"/>
            <a:chExt cx="920150" cy="920150"/>
          </a:xfrm>
        </p:grpSpPr>
        <p:sp>
          <p:nvSpPr>
            <p:cNvPr id="54" name="Прямокутний трикутник 53">
              <a:extLst>
                <a:ext uri="{FF2B5EF4-FFF2-40B4-BE49-F238E27FC236}">
                  <a16:creationId xmlns:a16="http://schemas.microsoft.com/office/drawing/2014/main" id="{F98D4808-1824-4410-B27F-E70D7B5DADEA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Прямокутний трикутник 56">
              <a:extLst>
                <a:ext uri="{FF2B5EF4-FFF2-40B4-BE49-F238E27FC236}">
                  <a16:creationId xmlns:a16="http://schemas.microsoft.com/office/drawing/2014/main" id="{C32717E0-B66E-45DC-A40C-D6297B5E1F8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B5F9CB5-0BC4-4442-81B2-AC4633352E3E}"/>
              </a:ext>
            </a:extLst>
          </p:cNvPr>
          <p:cNvSpPr txBox="1"/>
          <p:nvPr/>
        </p:nvSpPr>
        <p:spPr>
          <a:xfrm>
            <a:off x="3602965" y="66998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FB078D-3243-4863-BE86-8D9234AD5EDA}"/>
              </a:ext>
            </a:extLst>
          </p:cNvPr>
          <p:cNvSpPr txBox="1"/>
          <p:nvPr/>
        </p:nvSpPr>
        <p:spPr>
          <a:xfrm>
            <a:off x="5328248" y="68435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52</a:t>
            </a:r>
            <a:endParaRPr lang="uk-UA" b="1" dirty="0">
              <a:latin typeface="Consola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660A18-1593-47B4-84AA-FFCB33020898}"/>
              </a:ext>
            </a:extLst>
          </p:cNvPr>
          <p:cNvSpPr txBox="1"/>
          <p:nvPr/>
        </p:nvSpPr>
        <p:spPr>
          <a:xfrm>
            <a:off x="6219643" y="684357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380</a:t>
            </a:r>
            <a:endParaRPr lang="uk-UA" b="1" dirty="0">
              <a:latin typeface="Consolas"/>
            </a:endParaRPr>
          </a:p>
        </p:txBody>
      </p:sp>
      <p:grpSp>
        <p:nvGrpSpPr>
          <p:cNvPr id="41" name="Групувати 40">
            <a:extLst>
              <a:ext uri="{FF2B5EF4-FFF2-40B4-BE49-F238E27FC236}">
                <a16:creationId xmlns:a16="http://schemas.microsoft.com/office/drawing/2014/main" id="{9504AFC1-F4AA-497A-B36B-97530C6A5404}"/>
              </a:ext>
            </a:extLst>
          </p:cNvPr>
          <p:cNvGrpSpPr/>
          <p:nvPr/>
        </p:nvGrpSpPr>
        <p:grpSpPr>
          <a:xfrm rot="5400000">
            <a:off x="4485016" y="653448"/>
            <a:ext cx="675735" cy="733245"/>
            <a:chOff x="9948413" y="538432"/>
            <a:chExt cx="920150" cy="920150"/>
          </a:xfrm>
        </p:grpSpPr>
        <p:sp>
          <p:nvSpPr>
            <p:cNvPr id="62" name="Прямокутний трикутник 61">
              <a:extLst>
                <a:ext uri="{FF2B5EF4-FFF2-40B4-BE49-F238E27FC236}">
                  <a16:creationId xmlns:a16="http://schemas.microsoft.com/office/drawing/2014/main" id="{E123A52C-DEC8-4B14-955A-3C9AC9FE4E97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Прямокутний трикутник 62">
              <a:extLst>
                <a:ext uri="{FF2B5EF4-FFF2-40B4-BE49-F238E27FC236}">
                  <a16:creationId xmlns:a16="http://schemas.microsoft.com/office/drawing/2014/main" id="{88D9002A-7204-4B26-8314-5B68EF56410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2EED7B8-5DF8-4C58-80D6-414862206127}"/>
              </a:ext>
            </a:extLst>
          </p:cNvPr>
          <p:cNvSpPr txBox="1"/>
          <p:nvPr/>
        </p:nvSpPr>
        <p:spPr>
          <a:xfrm>
            <a:off x="4451229" y="68435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39</a:t>
            </a:r>
            <a:endParaRPr lang="uk-UA" b="1" dirty="0">
              <a:latin typeface="Consolas"/>
            </a:endParaRPr>
          </a:p>
        </p:txBody>
      </p:sp>
      <p:sp>
        <p:nvSpPr>
          <p:cNvPr id="68" name="Прямокутник 67">
            <a:extLst>
              <a:ext uri="{FF2B5EF4-FFF2-40B4-BE49-F238E27FC236}">
                <a16:creationId xmlns:a16="http://schemas.microsoft.com/office/drawing/2014/main" id="{78BFA1E1-0326-4439-9C2F-EACF0776006F}"/>
              </a:ext>
            </a:extLst>
          </p:cNvPr>
          <p:cNvSpPr/>
          <p:nvPr/>
        </p:nvSpPr>
        <p:spPr>
          <a:xfrm>
            <a:off x="3409410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рямокутник 70">
            <a:extLst>
              <a:ext uri="{FF2B5EF4-FFF2-40B4-BE49-F238E27FC236}">
                <a16:creationId xmlns:a16="http://schemas.microsoft.com/office/drawing/2014/main" id="{8ACB9524-5398-4457-9A3B-5F4375DE49CF}"/>
              </a:ext>
            </a:extLst>
          </p:cNvPr>
          <p:cNvSpPr/>
          <p:nvPr/>
        </p:nvSpPr>
        <p:spPr>
          <a:xfrm>
            <a:off x="4329560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рямокутник 72">
            <a:extLst>
              <a:ext uri="{FF2B5EF4-FFF2-40B4-BE49-F238E27FC236}">
                <a16:creationId xmlns:a16="http://schemas.microsoft.com/office/drawing/2014/main" id="{72AD3930-C116-4D8D-9F6C-E1F6B4DF100A}"/>
              </a:ext>
            </a:extLst>
          </p:cNvPr>
          <p:cNvSpPr/>
          <p:nvPr/>
        </p:nvSpPr>
        <p:spPr>
          <a:xfrm>
            <a:off x="5249710" y="17344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Прямокутник 74">
            <a:extLst>
              <a:ext uri="{FF2B5EF4-FFF2-40B4-BE49-F238E27FC236}">
                <a16:creationId xmlns:a16="http://schemas.microsoft.com/office/drawing/2014/main" id="{25CC1849-5137-4119-B95D-8FD7C9D78FFD}"/>
              </a:ext>
            </a:extLst>
          </p:cNvPr>
          <p:cNvSpPr/>
          <p:nvPr/>
        </p:nvSpPr>
        <p:spPr>
          <a:xfrm>
            <a:off x="6169863" y="173444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Прямокутник 76">
            <a:extLst>
              <a:ext uri="{FF2B5EF4-FFF2-40B4-BE49-F238E27FC236}">
                <a16:creationId xmlns:a16="http://schemas.microsoft.com/office/drawing/2014/main" id="{65256AF2-5FAE-4AE4-A402-C24F93760724}"/>
              </a:ext>
            </a:extLst>
          </p:cNvPr>
          <p:cNvSpPr/>
          <p:nvPr/>
        </p:nvSpPr>
        <p:spPr>
          <a:xfrm>
            <a:off x="7090013" y="173444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Прямокутник 78">
            <a:extLst>
              <a:ext uri="{FF2B5EF4-FFF2-40B4-BE49-F238E27FC236}">
                <a16:creationId xmlns:a16="http://schemas.microsoft.com/office/drawing/2014/main" id="{1963BC08-0D15-4928-8344-FF69A593AEBC}"/>
              </a:ext>
            </a:extLst>
          </p:cNvPr>
          <p:cNvSpPr/>
          <p:nvPr/>
        </p:nvSpPr>
        <p:spPr>
          <a:xfrm>
            <a:off x="8010163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21B386-A779-492B-9F0E-603BF784132A}"/>
              </a:ext>
            </a:extLst>
          </p:cNvPr>
          <p:cNvSpPr txBox="1"/>
          <p:nvPr/>
        </p:nvSpPr>
        <p:spPr>
          <a:xfrm>
            <a:off x="2208362" y="2035833"/>
            <a:ext cx="236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values</a:t>
            </a:r>
          </a:p>
        </p:txBody>
      </p:sp>
      <p:grpSp>
        <p:nvGrpSpPr>
          <p:cNvPr id="83" name="Групувати 82">
            <a:extLst>
              <a:ext uri="{FF2B5EF4-FFF2-40B4-BE49-F238E27FC236}">
                <a16:creationId xmlns:a16="http://schemas.microsoft.com/office/drawing/2014/main" id="{0FE4E25C-116B-452C-9B49-57AA4A62DBC0}"/>
              </a:ext>
            </a:extLst>
          </p:cNvPr>
          <p:cNvGrpSpPr/>
          <p:nvPr/>
        </p:nvGrpSpPr>
        <p:grpSpPr>
          <a:xfrm rot="5400000">
            <a:off x="3536110" y="1818015"/>
            <a:ext cx="675735" cy="733245"/>
            <a:chOff x="9948413" y="538432"/>
            <a:chExt cx="920150" cy="920150"/>
          </a:xfrm>
        </p:grpSpPr>
        <p:sp>
          <p:nvSpPr>
            <p:cNvPr id="86" name="Прямокутний трикутник 85">
              <a:extLst>
                <a:ext uri="{FF2B5EF4-FFF2-40B4-BE49-F238E27FC236}">
                  <a16:creationId xmlns:a16="http://schemas.microsoft.com/office/drawing/2014/main" id="{0E11792E-DBF7-47F4-A91E-D8D6E3430DDB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7" name="Прямокутний трикутник 86">
              <a:extLst>
                <a:ext uri="{FF2B5EF4-FFF2-40B4-BE49-F238E27FC236}">
                  <a16:creationId xmlns:a16="http://schemas.microsoft.com/office/drawing/2014/main" id="{4C6B89A9-75E8-4498-9CBE-3F8BF5E1824C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91" name="Групувати 90">
            <a:extLst>
              <a:ext uri="{FF2B5EF4-FFF2-40B4-BE49-F238E27FC236}">
                <a16:creationId xmlns:a16="http://schemas.microsoft.com/office/drawing/2014/main" id="{BD114C93-6828-4BCF-9CE0-7A82EFC0E076}"/>
              </a:ext>
            </a:extLst>
          </p:cNvPr>
          <p:cNvGrpSpPr/>
          <p:nvPr/>
        </p:nvGrpSpPr>
        <p:grpSpPr>
          <a:xfrm rot="5400000">
            <a:off x="4441883" y="1818014"/>
            <a:ext cx="675735" cy="733245"/>
            <a:chOff x="9948413" y="538432"/>
            <a:chExt cx="920150" cy="920150"/>
          </a:xfrm>
        </p:grpSpPr>
        <p:sp>
          <p:nvSpPr>
            <p:cNvPr id="89" name="Прямокутний трикутник 88">
              <a:extLst>
                <a:ext uri="{FF2B5EF4-FFF2-40B4-BE49-F238E27FC236}">
                  <a16:creationId xmlns:a16="http://schemas.microsoft.com/office/drawing/2014/main" id="{8E704A9E-35B5-4A25-9BB8-32CC2CDFD43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0" name="Прямокутний трикутник 89">
              <a:extLst>
                <a:ext uri="{FF2B5EF4-FFF2-40B4-BE49-F238E27FC236}">
                  <a16:creationId xmlns:a16="http://schemas.microsoft.com/office/drawing/2014/main" id="{824B1494-7F9D-463A-AB9E-5D8DB2047F3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95" name="Групувати 94">
            <a:extLst>
              <a:ext uri="{FF2B5EF4-FFF2-40B4-BE49-F238E27FC236}">
                <a16:creationId xmlns:a16="http://schemas.microsoft.com/office/drawing/2014/main" id="{5CB94908-2526-435C-90A8-97B2408D30BC}"/>
              </a:ext>
            </a:extLst>
          </p:cNvPr>
          <p:cNvGrpSpPr/>
          <p:nvPr/>
        </p:nvGrpSpPr>
        <p:grpSpPr>
          <a:xfrm rot="5400000">
            <a:off x="5376411" y="1818014"/>
            <a:ext cx="675735" cy="733245"/>
            <a:chOff x="9948413" y="538432"/>
            <a:chExt cx="920150" cy="920150"/>
          </a:xfrm>
        </p:grpSpPr>
        <p:sp>
          <p:nvSpPr>
            <p:cNvPr id="93" name="Прямокутний трикутник 92">
              <a:extLst>
                <a:ext uri="{FF2B5EF4-FFF2-40B4-BE49-F238E27FC236}">
                  <a16:creationId xmlns:a16="http://schemas.microsoft.com/office/drawing/2014/main" id="{DBE29DE1-0DA7-43FF-BEB4-A604F198F1C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4" name="Прямокутний трикутник 93">
              <a:extLst>
                <a:ext uri="{FF2B5EF4-FFF2-40B4-BE49-F238E27FC236}">
                  <a16:creationId xmlns:a16="http://schemas.microsoft.com/office/drawing/2014/main" id="{8C269089-4A3A-42C3-8A59-19426BD3967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4D157D-67BA-4351-B802-B430B6BB2997}"/>
              </a:ext>
            </a:extLst>
          </p:cNvPr>
          <p:cNvSpPr txBox="1"/>
          <p:nvPr/>
        </p:nvSpPr>
        <p:spPr>
          <a:xfrm>
            <a:off x="3502322" y="182016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UKR</a:t>
            </a:r>
            <a:endParaRPr lang="uk-UA" b="1" dirty="0">
              <a:latin typeface="Consola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93652C-B64B-4F08-89CB-99BED3B039B0}"/>
              </a:ext>
            </a:extLst>
          </p:cNvPr>
          <p:cNvSpPr txBox="1"/>
          <p:nvPr/>
        </p:nvSpPr>
        <p:spPr>
          <a:xfrm>
            <a:off x="4408095" y="1820167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USA</a:t>
            </a:r>
            <a:endParaRPr lang="uk-UA" b="1" dirty="0">
              <a:latin typeface="Consola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498D5F-5984-4753-905C-BFA964B91417}"/>
              </a:ext>
            </a:extLst>
          </p:cNvPr>
          <p:cNvSpPr txBox="1"/>
          <p:nvPr/>
        </p:nvSpPr>
        <p:spPr>
          <a:xfrm>
            <a:off x="5342623" y="1820166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MEX</a:t>
            </a:r>
            <a:endParaRPr lang="uk-UA" b="1" dirty="0">
              <a:latin typeface="Consola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EE38F9-02E5-471E-9D20-F00FC9F6360D}"/>
              </a:ext>
            </a:extLst>
          </p:cNvPr>
          <p:cNvSpPr txBox="1"/>
          <p:nvPr/>
        </p:nvSpPr>
        <p:spPr>
          <a:xfrm>
            <a:off x="4796286" y="213647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0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89198D-FC30-45C3-9C0E-61DF26D7C247}"/>
              </a:ext>
            </a:extLst>
          </p:cNvPr>
          <p:cNvSpPr txBox="1"/>
          <p:nvPr/>
        </p:nvSpPr>
        <p:spPr>
          <a:xfrm>
            <a:off x="5716436" y="213647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A809B-58BE-4AD1-952F-41A2DCA42E38}"/>
              </a:ext>
            </a:extLst>
          </p:cNvPr>
          <p:cNvSpPr txBox="1"/>
          <p:nvPr/>
        </p:nvSpPr>
        <p:spPr>
          <a:xfrm>
            <a:off x="3933644" y="215085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3</a:t>
            </a:r>
          </a:p>
        </p:txBody>
      </p:sp>
      <p:grpSp>
        <p:nvGrpSpPr>
          <p:cNvPr id="111" name="Групувати 110">
            <a:extLst>
              <a:ext uri="{FF2B5EF4-FFF2-40B4-BE49-F238E27FC236}">
                <a16:creationId xmlns:a16="http://schemas.microsoft.com/office/drawing/2014/main" id="{86F53BEB-9049-4D9D-8418-F0E6A80C56A9}"/>
              </a:ext>
            </a:extLst>
          </p:cNvPr>
          <p:cNvGrpSpPr/>
          <p:nvPr/>
        </p:nvGrpSpPr>
        <p:grpSpPr>
          <a:xfrm rot="5400000">
            <a:off x="6296563" y="1832392"/>
            <a:ext cx="675735" cy="733245"/>
            <a:chOff x="9948413" y="538432"/>
            <a:chExt cx="920150" cy="920150"/>
          </a:xfrm>
        </p:grpSpPr>
        <p:sp>
          <p:nvSpPr>
            <p:cNvPr id="109" name="Прямокутний трикутник 108">
              <a:extLst>
                <a:ext uri="{FF2B5EF4-FFF2-40B4-BE49-F238E27FC236}">
                  <a16:creationId xmlns:a16="http://schemas.microsoft.com/office/drawing/2014/main" id="{B99D816D-04F9-4E07-9445-1777DCAC7447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0" name="Прямокутний трикутник 109">
              <a:extLst>
                <a:ext uri="{FF2B5EF4-FFF2-40B4-BE49-F238E27FC236}">
                  <a16:creationId xmlns:a16="http://schemas.microsoft.com/office/drawing/2014/main" id="{DC0142DE-EC6F-4D2C-9767-48395A3C8DD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985D26F-6BF2-4FA3-AA47-65BD10294446}"/>
              </a:ext>
            </a:extLst>
          </p:cNvPr>
          <p:cNvSpPr txBox="1"/>
          <p:nvPr/>
        </p:nvSpPr>
        <p:spPr>
          <a:xfrm>
            <a:off x="6248398" y="1863301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ITA</a:t>
            </a:r>
            <a:endParaRPr lang="uk-UA" b="1" dirty="0">
              <a:latin typeface="Consola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06AE73-92B7-4E55-94E7-A2DB51B87073}"/>
              </a:ext>
            </a:extLst>
          </p:cNvPr>
          <p:cNvSpPr txBox="1"/>
          <p:nvPr/>
        </p:nvSpPr>
        <p:spPr>
          <a:xfrm>
            <a:off x="6722851" y="2165227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1</a:t>
            </a:r>
          </a:p>
        </p:txBody>
      </p:sp>
      <p:cxnSp>
        <p:nvCxnSpPr>
          <p:cNvPr id="122" name="Пряма зі стрілкою 121">
            <a:extLst>
              <a:ext uri="{FF2B5EF4-FFF2-40B4-BE49-F238E27FC236}">
                <a16:creationId xmlns:a16="http://schemas.microsoft.com/office/drawing/2014/main" id="{A6AB0319-6E99-4A1D-B291-37730EB069F7}"/>
              </a:ext>
            </a:extLst>
          </p:cNvPr>
          <p:cNvCxnSpPr>
            <a:cxnSpLocks/>
          </p:cNvCxnSpPr>
          <p:nvPr/>
        </p:nvCxnSpPr>
        <p:spPr>
          <a:xfrm>
            <a:off x="3395931" y="556403"/>
            <a:ext cx="920150" cy="920150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6D23E7D-F4FE-4294-8E19-DDE5577888ED}"/>
              </a:ext>
            </a:extLst>
          </p:cNvPr>
          <p:cNvSpPr txBox="1"/>
          <p:nvPr/>
        </p:nvSpPr>
        <p:spPr>
          <a:xfrm>
            <a:off x="6665341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0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205B7EE-7FD2-4F95-9596-045884E62BC4}"/>
              </a:ext>
            </a:extLst>
          </p:cNvPr>
          <p:cNvSpPr txBox="1"/>
          <p:nvPr/>
        </p:nvSpPr>
        <p:spPr>
          <a:xfrm>
            <a:off x="5730813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2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EA0377-60AA-4481-BBB0-FA7F9A7A4EBE}"/>
              </a:ext>
            </a:extLst>
          </p:cNvPr>
          <p:cNvSpPr txBox="1"/>
          <p:nvPr/>
        </p:nvSpPr>
        <p:spPr>
          <a:xfrm>
            <a:off x="3948020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1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E03F0C-0209-4356-8E7C-C4C826EB6459}"/>
              </a:ext>
            </a:extLst>
          </p:cNvPr>
          <p:cNvSpPr txBox="1"/>
          <p:nvPr/>
        </p:nvSpPr>
        <p:spPr>
          <a:xfrm>
            <a:off x="4839416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3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130" name="Пряма зі стрілкою 129">
            <a:extLst>
              <a:ext uri="{FF2B5EF4-FFF2-40B4-BE49-F238E27FC236}">
                <a16:creationId xmlns:a16="http://schemas.microsoft.com/office/drawing/2014/main" id="{D1A109E1-9A86-4A83-AD75-824E6A3872E1}"/>
              </a:ext>
            </a:extLst>
          </p:cNvPr>
          <p:cNvCxnSpPr>
            <a:cxnSpLocks/>
          </p:cNvCxnSpPr>
          <p:nvPr/>
        </p:nvCxnSpPr>
        <p:spPr>
          <a:xfrm flipH="1">
            <a:off x="3410308" y="585156"/>
            <a:ext cx="920150" cy="920150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 зі стрілкою 66">
            <a:extLst>
              <a:ext uri="{FF2B5EF4-FFF2-40B4-BE49-F238E27FC236}">
                <a16:creationId xmlns:a16="http://schemas.microsoft.com/office/drawing/2014/main" id="{D616C6C1-09FF-407B-BF55-B982811CB4F1}"/>
              </a:ext>
            </a:extLst>
          </p:cNvPr>
          <p:cNvCxnSpPr/>
          <p:nvPr/>
        </p:nvCxnSpPr>
        <p:spPr>
          <a:xfrm>
            <a:off x="4258574" y="1749724"/>
            <a:ext cx="920150" cy="920150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 зі стрілкою 68">
            <a:extLst>
              <a:ext uri="{FF2B5EF4-FFF2-40B4-BE49-F238E27FC236}">
                <a16:creationId xmlns:a16="http://schemas.microsoft.com/office/drawing/2014/main" id="{16EDD3FE-30CA-4B64-9B9A-5E19DB76AB8B}"/>
              </a:ext>
            </a:extLst>
          </p:cNvPr>
          <p:cNvCxnSpPr>
            <a:cxnSpLocks/>
          </p:cNvCxnSpPr>
          <p:nvPr/>
        </p:nvCxnSpPr>
        <p:spPr>
          <a:xfrm flipH="1">
            <a:off x="4344837" y="1720968"/>
            <a:ext cx="920150" cy="920150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1029419" y="2840967"/>
            <a:ext cx="1000376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latin typeface="Consolas"/>
                <a:ea typeface="+mn-lt"/>
                <a:cs typeface="+mn-lt"/>
              </a:rPr>
              <a:t>Table&amp; </a:t>
            </a:r>
            <a:r>
              <a:rPr lang="uk-UA" b="1">
                <a:latin typeface="Consolas"/>
                <a:ea typeface="+mn-lt"/>
                <a:cs typeface="+mn-lt"/>
              </a:rPr>
              <a:t>erase</a:t>
            </a:r>
            <a:r>
              <a:rPr lang="uk-UA">
                <a:latin typeface="Consolas"/>
                <a:ea typeface="+mn-lt"/>
                <a:cs typeface="+mn-lt"/>
              </a:rPr>
              <a:t>(int key)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int i;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if (find(key, i))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values[keys[i].index].index = -1;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for (int j=i; j&lt;count-1; j++)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   keys[j] = keys[j+1];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   values[keys[j].index].index = j;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--count;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return *this;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 };</a:t>
            </a:r>
            <a:endParaRPr lang="uk-UA">
              <a:latin typeface="Consolas"/>
            </a:endParaRPr>
          </a:p>
          <a:p>
            <a:endParaRPr lang="uk-UA" b="1" dirty="0">
              <a:latin typeface="Consolas"/>
            </a:endParaRP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5AF00746-C73C-4E6E-A446-68955108F3D7}"/>
              </a:ext>
            </a:extLst>
          </p:cNvPr>
          <p:cNvSpPr/>
          <p:nvPr/>
        </p:nvSpPr>
        <p:spPr>
          <a:xfrm>
            <a:off x="3409411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A396E5AE-3689-402E-9B7F-7344CDF6C71E}"/>
              </a:ext>
            </a:extLst>
          </p:cNvPr>
          <p:cNvSpPr/>
          <p:nvPr/>
        </p:nvSpPr>
        <p:spPr>
          <a:xfrm>
            <a:off x="4329561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CBDF5643-4722-414B-ACCF-7A0371243869}"/>
              </a:ext>
            </a:extLst>
          </p:cNvPr>
          <p:cNvSpPr/>
          <p:nvPr/>
        </p:nvSpPr>
        <p:spPr>
          <a:xfrm>
            <a:off x="5249711" y="555503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DA67B3E4-3D15-47DC-8827-071DAC123E9D}"/>
              </a:ext>
            </a:extLst>
          </p:cNvPr>
          <p:cNvSpPr/>
          <p:nvPr/>
        </p:nvSpPr>
        <p:spPr>
          <a:xfrm>
            <a:off x="6169864" y="55550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A2973474-7E35-4D06-BD86-D86302A581F0}"/>
              </a:ext>
            </a:extLst>
          </p:cNvPr>
          <p:cNvSpPr/>
          <p:nvPr/>
        </p:nvSpPr>
        <p:spPr>
          <a:xfrm>
            <a:off x="7090014" y="55550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79FEDA07-97EC-4001-B504-1092602C3EE0}"/>
              </a:ext>
            </a:extLst>
          </p:cNvPr>
          <p:cNvSpPr/>
          <p:nvPr/>
        </p:nvSpPr>
        <p:spPr>
          <a:xfrm>
            <a:off x="8010164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AFC175-315C-43C1-8729-A15A9202EBCC}"/>
              </a:ext>
            </a:extLst>
          </p:cNvPr>
          <p:cNvSpPr txBox="1"/>
          <p:nvPr/>
        </p:nvSpPr>
        <p:spPr>
          <a:xfrm>
            <a:off x="2208363" y="842511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keys</a:t>
            </a:r>
          </a:p>
        </p:txBody>
      </p: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90CE95DB-76A3-49B7-A8D1-E5EE229AFAD8}"/>
              </a:ext>
            </a:extLst>
          </p:cNvPr>
          <p:cNvGrpSpPr/>
          <p:nvPr/>
        </p:nvGrpSpPr>
        <p:grpSpPr>
          <a:xfrm rot="5400000">
            <a:off x="3536111" y="653450"/>
            <a:ext cx="675735" cy="733245"/>
            <a:chOff x="9948413" y="538432"/>
            <a:chExt cx="920150" cy="920150"/>
          </a:xfrm>
        </p:grpSpPr>
        <p:sp>
          <p:nvSpPr>
            <p:cNvPr id="43" name="Прямокутний трикутник 42">
              <a:extLst>
                <a:ext uri="{FF2B5EF4-FFF2-40B4-BE49-F238E27FC236}">
                  <a16:creationId xmlns:a16="http://schemas.microsoft.com/office/drawing/2014/main" id="{C2B40F91-9E7B-4A68-9637-C801E4933C42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Прямокутний трикутник 43">
              <a:extLst>
                <a:ext uri="{FF2B5EF4-FFF2-40B4-BE49-F238E27FC236}">
                  <a16:creationId xmlns:a16="http://schemas.microsoft.com/office/drawing/2014/main" id="{9DD2AE5B-6786-4887-869D-D9D39BD91053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1" name="Групувати 30">
            <a:extLst>
              <a:ext uri="{FF2B5EF4-FFF2-40B4-BE49-F238E27FC236}">
                <a16:creationId xmlns:a16="http://schemas.microsoft.com/office/drawing/2014/main" id="{A838785C-2252-4B42-9A10-50C8A4926807}"/>
              </a:ext>
            </a:extLst>
          </p:cNvPr>
          <p:cNvGrpSpPr/>
          <p:nvPr/>
        </p:nvGrpSpPr>
        <p:grpSpPr>
          <a:xfrm rot="5400000">
            <a:off x="5362035" y="653448"/>
            <a:ext cx="675735" cy="733245"/>
            <a:chOff x="9948413" y="538432"/>
            <a:chExt cx="920150" cy="920150"/>
          </a:xfrm>
        </p:grpSpPr>
        <p:sp>
          <p:nvSpPr>
            <p:cNvPr id="49" name="Прямокутний трикутник 48">
              <a:extLst>
                <a:ext uri="{FF2B5EF4-FFF2-40B4-BE49-F238E27FC236}">
                  <a16:creationId xmlns:a16="http://schemas.microsoft.com/office/drawing/2014/main" id="{AF6568A9-333B-4F85-9E05-04F9B05385A0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Прямокутний трикутник 49">
              <a:extLst>
                <a:ext uri="{FF2B5EF4-FFF2-40B4-BE49-F238E27FC236}">
                  <a16:creationId xmlns:a16="http://schemas.microsoft.com/office/drawing/2014/main" id="{22679DF9-419B-4319-8355-F85A1FC59601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0C3AA17D-8E53-42E9-94D6-BBD4E76B082C}"/>
              </a:ext>
            </a:extLst>
          </p:cNvPr>
          <p:cNvGrpSpPr/>
          <p:nvPr/>
        </p:nvGrpSpPr>
        <p:grpSpPr>
          <a:xfrm rot="5400000">
            <a:off x="6267808" y="653448"/>
            <a:ext cx="675735" cy="733245"/>
            <a:chOff x="9948413" y="538432"/>
            <a:chExt cx="920150" cy="920150"/>
          </a:xfrm>
        </p:grpSpPr>
        <p:sp>
          <p:nvSpPr>
            <p:cNvPr id="54" name="Прямокутний трикутник 53">
              <a:extLst>
                <a:ext uri="{FF2B5EF4-FFF2-40B4-BE49-F238E27FC236}">
                  <a16:creationId xmlns:a16="http://schemas.microsoft.com/office/drawing/2014/main" id="{F98D4808-1824-4410-B27F-E70D7B5DADEA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Прямокутний трикутник 56">
              <a:extLst>
                <a:ext uri="{FF2B5EF4-FFF2-40B4-BE49-F238E27FC236}">
                  <a16:creationId xmlns:a16="http://schemas.microsoft.com/office/drawing/2014/main" id="{C32717E0-B66E-45DC-A40C-D6297B5E1F8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B5F9CB5-0BC4-4442-81B2-AC4633352E3E}"/>
              </a:ext>
            </a:extLst>
          </p:cNvPr>
          <p:cNvSpPr txBox="1"/>
          <p:nvPr/>
        </p:nvSpPr>
        <p:spPr>
          <a:xfrm>
            <a:off x="3602965" y="66998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FB078D-3243-4863-BE86-8D9234AD5EDA}"/>
              </a:ext>
            </a:extLst>
          </p:cNvPr>
          <p:cNvSpPr txBox="1"/>
          <p:nvPr/>
        </p:nvSpPr>
        <p:spPr>
          <a:xfrm>
            <a:off x="5328248" y="68435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52</a:t>
            </a:r>
            <a:endParaRPr lang="uk-UA" b="1" dirty="0">
              <a:latin typeface="Consola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660A18-1593-47B4-84AA-FFCB33020898}"/>
              </a:ext>
            </a:extLst>
          </p:cNvPr>
          <p:cNvSpPr txBox="1"/>
          <p:nvPr/>
        </p:nvSpPr>
        <p:spPr>
          <a:xfrm>
            <a:off x="6219643" y="684357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380</a:t>
            </a:r>
            <a:endParaRPr lang="uk-UA" b="1" dirty="0">
              <a:latin typeface="Consolas"/>
            </a:endParaRPr>
          </a:p>
        </p:txBody>
      </p:sp>
      <p:grpSp>
        <p:nvGrpSpPr>
          <p:cNvPr id="41" name="Групувати 40">
            <a:extLst>
              <a:ext uri="{FF2B5EF4-FFF2-40B4-BE49-F238E27FC236}">
                <a16:creationId xmlns:a16="http://schemas.microsoft.com/office/drawing/2014/main" id="{9504AFC1-F4AA-497A-B36B-97530C6A5404}"/>
              </a:ext>
            </a:extLst>
          </p:cNvPr>
          <p:cNvGrpSpPr/>
          <p:nvPr/>
        </p:nvGrpSpPr>
        <p:grpSpPr>
          <a:xfrm rot="5400000">
            <a:off x="4485016" y="653448"/>
            <a:ext cx="675735" cy="733245"/>
            <a:chOff x="9948413" y="538432"/>
            <a:chExt cx="920150" cy="920150"/>
          </a:xfrm>
        </p:grpSpPr>
        <p:sp>
          <p:nvSpPr>
            <p:cNvPr id="62" name="Прямокутний трикутник 61">
              <a:extLst>
                <a:ext uri="{FF2B5EF4-FFF2-40B4-BE49-F238E27FC236}">
                  <a16:creationId xmlns:a16="http://schemas.microsoft.com/office/drawing/2014/main" id="{E123A52C-DEC8-4B14-955A-3C9AC9FE4E97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Прямокутний трикутник 62">
              <a:extLst>
                <a:ext uri="{FF2B5EF4-FFF2-40B4-BE49-F238E27FC236}">
                  <a16:creationId xmlns:a16="http://schemas.microsoft.com/office/drawing/2014/main" id="{88D9002A-7204-4B26-8314-5B68EF56410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2EED7B8-5DF8-4C58-80D6-414862206127}"/>
              </a:ext>
            </a:extLst>
          </p:cNvPr>
          <p:cNvSpPr txBox="1"/>
          <p:nvPr/>
        </p:nvSpPr>
        <p:spPr>
          <a:xfrm>
            <a:off x="4451229" y="68435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39</a:t>
            </a:r>
            <a:endParaRPr lang="uk-UA" b="1" dirty="0">
              <a:latin typeface="Consolas"/>
            </a:endParaRPr>
          </a:p>
        </p:txBody>
      </p:sp>
      <p:sp>
        <p:nvSpPr>
          <p:cNvPr id="68" name="Прямокутник 67">
            <a:extLst>
              <a:ext uri="{FF2B5EF4-FFF2-40B4-BE49-F238E27FC236}">
                <a16:creationId xmlns:a16="http://schemas.microsoft.com/office/drawing/2014/main" id="{78BFA1E1-0326-4439-9C2F-EACF0776006F}"/>
              </a:ext>
            </a:extLst>
          </p:cNvPr>
          <p:cNvSpPr/>
          <p:nvPr/>
        </p:nvSpPr>
        <p:spPr>
          <a:xfrm>
            <a:off x="3409410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рямокутник 70">
            <a:extLst>
              <a:ext uri="{FF2B5EF4-FFF2-40B4-BE49-F238E27FC236}">
                <a16:creationId xmlns:a16="http://schemas.microsoft.com/office/drawing/2014/main" id="{8ACB9524-5398-4457-9A3B-5F4375DE49CF}"/>
              </a:ext>
            </a:extLst>
          </p:cNvPr>
          <p:cNvSpPr/>
          <p:nvPr/>
        </p:nvSpPr>
        <p:spPr>
          <a:xfrm>
            <a:off x="4329560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рямокутник 72">
            <a:extLst>
              <a:ext uri="{FF2B5EF4-FFF2-40B4-BE49-F238E27FC236}">
                <a16:creationId xmlns:a16="http://schemas.microsoft.com/office/drawing/2014/main" id="{72AD3930-C116-4D8D-9F6C-E1F6B4DF100A}"/>
              </a:ext>
            </a:extLst>
          </p:cNvPr>
          <p:cNvSpPr/>
          <p:nvPr/>
        </p:nvSpPr>
        <p:spPr>
          <a:xfrm>
            <a:off x="5249710" y="17344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Прямокутник 74">
            <a:extLst>
              <a:ext uri="{FF2B5EF4-FFF2-40B4-BE49-F238E27FC236}">
                <a16:creationId xmlns:a16="http://schemas.microsoft.com/office/drawing/2014/main" id="{25CC1849-5137-4119-B95D-8FD7C9D78FFD}"/>
              </a:ext>
            </a:extLst>
          </p:cNvPr>
          <p:cNvSpPr/>
          <p:nvPr/>
        </p:nvSpPr>
        <p:spPr>
          <a:xfrm>
            <a:off x="6169863" y="173444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Прямокутник 76">
            <a:extLst>
              <a:ext uri="{FF2B5EF4-FFF2-40B4-BE49-F238E27FC236}">
                <a16:creationId xmlns:a16="http://schemas.microsoft.com/office/drawing/2014/main" id="{65256AF2-5FAE-4AE4-A402-C24F93760724}"/>
              </a:ext>
            </a:extLst>
          </p:cNvPr>
          <p:cNvSpPr/>
          <p:nvPr/>
        </p:nvSpPr>
        <p:spPr>
          <a:xfrm>
            <a:off x="7090013" y="173444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Прямокутник 78">
            <a:extLst>
              <a:ext uri="{FF2B5EF4-FFF2-40B4-BE49-F238E27FC236}">
                <a16:creationId xmlns:a16="http://schemas.microsoft.com/office/drawing/2014/main" id="{1963BC08-0D15-4928-8344-FF69A593AEBC}"/>
              </a:ext>
            </a:extLst>
          </p:cNvPr>
          <p:cNvSpPr/>
          <p:nvPr/>
        </p:nvSpPr>
        <p:spPr>
          <a:xfrm>
            <a:off x="8010163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21B386-A779-492B-9F0E-603BF784132A}"/>
              </a:ext>
            </a:extLst>
          </p:cNvPr>
          <p:cNvSpPr txBox="1"/>
          <p:nvPr/>
        </p:nvSpPr>
        <p:spPr>
          <a:xfrm>
            <a:off x="2208362" y="2035833"/>
            <a:ext cx="236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values</a:t>
            </a:r>
          </a:p>
        </p:txBody>
      </p:sp>
      <p:grpSp>
        <p:nvGrpSpPr>
          <p:cNvPr id="83" name="Групувати 82">
            <a:extLst>
              <a:ext uri="{FF2B5EF4-FFF2-40B4-BE49-F238E27FC236}">
                <a16:creationId xmlns:a16="http://schemas.microsoft.com/office/drawing/2014/main" id="{0FE4E25C-116B-452C-9B49-57AA4A62DBC0}"/>
              </a:ext>
            </a:extLst>
          </p:cNvPr>
          <p:cNvGrpSpPr/>
          <p:nvPr/>
        </p:nvGrpSpPr>
        <p:grpSpPr>
          <a:xfrm rot="5400000">
            <a:off x="3536110" y="1818015"/>
            <a:ext cx="675735" cy="733245"/>
            <a:chOff x="9948413" y="538432"/>
            <a:chExt cx="920150" cy="920150"/>
          </a:xfrm>
        </p:grpSpPr>
        <p:sp>
          <p:nvSpPr>
            <p:cNvPr id="86" name="Прямокутний трикутник 85">
              <a:extLst>
                <a:ext uri="{FF2B5EF4-FFF2-40B4-BE49-F238E27FC236}">
                  <a16:creationId xmlns:a16="http://schemas.microsoft.com/office/drawing/2014/main" id="{0E11792E-DBF7-47F4-A91E-D8D6E3430DDB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7" name="Прямокутний трикутник 86">
              <a:extLst>
                <a:ext uri="{FF2B5EF4-FFF2-40B4-BE49-F238E27FC236}">
                  <a16:creationId xmlns:a16="http://schemas.microsoft.com/office/drawing/2014/main" id="{4C6B89A9-75E8-4498-9CBE-3F8BF5E1824C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91" name="Групувати 90">
            <a:extLst>
              <a:ext uri="{FF2B5EF4-FFF2-40B4-BE49-F238E27FC236}">
                <a16:creationId xmlns:a16="http://schemas.microsoft.com/office/drawing/2014/main" id="{BD114C93-6828-4BCF-9CE0-7A82EFC0E076}"/>
              </a:ext>
            </a:extLst>
          </p:cNvPr>
          <p:cNvGrpSpPr/>
          <p:nvPr/>
        </p:nvGrpSpPr>
        <p:grpSpPr>
          <a:xfrm rot="5400000">
            <a:off x="4441883" y="1818014"/>
            <a:ext cx="675735" cy="733245"/>
            <a:chOff x="9948413" y="538432"/>
            <a:chExt cx="920150" cy="920150"/>
          </a:xfrm>
        </p:grpSpPr>
        <p:sp>
          <p:nvSpPr>
            <p:cNvPr id="89" name="Прямокутний трикутник 88">
              <a:extLst>
                <a:ext uri="{FF2B5EF4-FFF2-40B4-BE49-F238E27FC236}">
                  <a16:creationId xmlns:a16="http://schemas.microsoft.com/office/drawing/2014/main" id="{8E704A9E-35B5-4A25-9BB8-32CC2CDFD43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0" name="Прямокутний трикутник 89">
              <a:extLst>
                <a:ext uri="{FF2B5EF4-FFF2-40B4-BE49-F238E27FC236}">
                  <a16:creationId xmlns:a16="http://schemas.microsoft.com/office/drawing/2014/main" id="{824B1494-7F9D-463A-AB9E-5D8DB2047F3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95" name="Групувати 94">
            <a:extLst>
              <a:ext uri="{FF2B5EF4-FFF2-40B4-BE49-F238E27FC236}">
                <a16:creationId xmlns:a16="http://schemas.microsoft.com/office/drawing/2014/main" id="{5CB94908-2526-435C-90A8-97B2408D30BC}"/>
              </a:ext>
            </a:extLst>
          </p:cNvPr>
          <p:cNvGrpSpPr/>
          <p:nvPr/>
        </p:nvGrpSpPr>
        <p:grpSpPr>
          <a:xfrm rot="5400000">
            <a:off x="5376411" y="1818014"/>
            <a:ext cx="675735" cy="733245"/>
            <a:chOff x="9948413" y="538432"/>
            <a:chExt cx="920150" cy="920150"/>
          </a:xfrm>
        </p:grpSpPr>
        <p:sp>
          <p:nvSpPr>
            <p:cNvPr id="93" name="Прямокутний трикутник 92">
              <a:extLst>
                <a:ext uri="{FF2B5EF4-FFF2-40B4-BE49-F238E27FC236}">
                  <a16:creationId xmlns:a16="http://schemas.microsoft.com/office/drawing/2014/main" id="{DBE29DE1-0DA7-43FF-BEB4-A604F198F1C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4" name="Прямокутний трикутник 93">
              <a:extLst>
                <a:ext uri="{FF2B5EF4-FFF2-40B4-BE49-F238E27FC236}">
                  <a16:creationId xmlns:a16="http://schemas.microsoft.com/office/drawing/2014/main" id="{8C269089-4A3A-42C3-8A59-19426BD3967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4D157D-67BA-4351-B802-B430B6BB2997}"/>
              </a:ext>
            </a:extLst>
          </p:cNvPr>
          <p:cNvSpPr txBox="1"/>
          <p:nvPr/>
        </p:nvSpPr>
        <p:spPr>
          <a:xfrm>
            <a:off x="3502322" y="182016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UKR</a:t>
            </a:r>
            <a:endParaRPr lang="uk-UA" b="1" dirty="0">
              <a:latin typeface="Consola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93652C-B64B-4F08-89CB-99BED3B039B0}"/>
              </a:ext>
            </a:extLst>
          </p:cNvPr>
          <p:cNvSpPr txBox="1"/>
          <p:nvPr/>
        </p:nvSpPr>
        <p:spPr>
          <a:xfrm>
            <a:off x="4408095" y="1820167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USA</a:t>
            </a:r>
            <a:endParaRPr lang="uk-UA" b="1" dirty="0">
              <a:latin typeface="Consola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498D5F-5984-4753-905C-BFA964B91417}"/>
              </a:ext>
            </a:extLst>
          </p:cNvPr>
          <p:cNvSpPr txBox="1"/>
          <p:nvPr/>
        </p:nvSpPr>
        <p:spPr>
          <a:xfrm>
            <a:off x="5342623" y="1820166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MEX</a:t>
            </a:r>
            <a:endParaRPr lang="uk-UA" b="1" dirty="0">
              <a:latin typeface="Consola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EE38F9-02E5-471E-9D20-F00FC9F6360D}"/>
              </a:ext>
            </a:extLst>
          </p:cNvPr>
          <p:cNvSpPr txBox="1"/>
          <p:nvPr/>
        </p:nvSpPr>
        <p:spPr>
          <a:xfrm>
            <a:off x="4796286" y="213647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0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89198D-FC30-45C3-9C0E-61DF26D7C247}"/>
              </a:ext>
            </a:extLst>
          </p:cNvPr>
          <p:cNvSpPr txBox="1"/>
          <p:nvPr/>
        </p:nvSpPr>
        <p:spPr>
          <a:xfrm>
            <a:off x="5716436" y="213647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A809B-58BE-4AD1-952F-41A2DCA42E38}"/>
              </a:ext>
            </a:extLst>
          </p:cNvPr>
          <p:cNvSpPr txBox="1"/>
          <p:nvPr/>
        </p:nvSpPr>
        <p:spPr>
          <a:xfrm>
            <a:off x="3933644" y="215085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3</a:t>
            </a:r>
          </a:p>
        </p:txBody>
      </p:sp>
      <p:grpSp>
        <p:nvGrpSpPr>
          <p:cNvPr id="111" name="Групувати 110">
            <a:extLst>
              <a:ext uri="{FF2B5EF4-FFF2-40B4-BE49-F238E27FC236}">
                <a16:creationId xmlns:a16="http://schemas.microsoft.com/office/drawing/2014/main" id="{86F53BEB-9049-4D9D-8418-F0E6A80C56A9}"/>
              </a:ext>
            </a:extLst>
          </p:cNvPr>
          <p:cNvGrpSpPr/>
          <p:nvPr/>
        </p:nvGrpSpPr>
        <p:grpSpPr>
          <a:xfrm rot="5400000">
            <a:off x="6296563" y="1832392"/>
            <a:ext cx="675735" cy="733245"/>
            <a:chOff x="9948413" y="538432"/>
            <a:chExt cx="920150" cy="920150"/>
          </a:xfrm>
        </p:grpSpPr>
        <p:sp>
          <p:nvSpPr>
            <p:cNvPr id="109" name="Прямокутний трикутник 108">
              <a:extLst>
                <a:ext uri="{FF2B5EF4-FFF2-40B4-BE49-F238E27FC236}">
                  <a16:creationId xmlns:a16="http://schemas.microsoft.com/office/drawing/2014/main" id="{B99D816D-04F9-4E07-9445-1777DCAC7447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0" name="Прямокутний трикутник 109">
              <a:extLst>
                <a:ext uri="{FF2B5EF4-FFF2-40B4-BE49-F238E27FC236}">
                  <a16:creationId xmlns:a16="http://schemas.microsoft.com/office/drawing/2014/main" id="{DC0142DE-EC6F-4D2C-9767-48395A3C8DD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985D26F-6BF2-4FA3-AA47-65BD10294446}"/>
              </a:ext>
            </a:extLst>
          </p:cNvPr>
          <p:cNvSpPr txBox="1"/>
          <p:nvPr/>
        </p:nvSpPr>
        <p:spPr>
          <a:xfrm>
            <a:off x="6248398" y="1863301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ITA</a:t>
            </a:r>
            <a:endParaRPr lang="uk-UA" b="1" dirty="0">
              <a:latin typeface="Consola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06AE73-92B7-4E55-94E7-A2DB51B87073}"/>
              </a:ext>
            </a:extLst>
          </p:cNvPr>
          <p:cNvSpPr txBox="1"/>
          <p:nvPr/>
        </p:nvSpPr>
        <p:spPr>
          <a:xfrm>
            <a:off x="6722851" y="2165227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6D23E7D-F4FE-4294-8E19-DDE5577888ED}"/>
              </a:ext>
            </a:extLst>
          </p:cNvPr>
          <p:cNvSpPr txBox="1"/>
          <p:nvPr/>
        </p:nvSpPr>
        <p:spPr>
          <a:xfrm>
            <a:off x="6665341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0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205B7EE-7FD2-4F95-9596-045884E62BC4}"/>
              </a:ext>
            </a:extLst>
          </p:cNvPr>
          <p:cNvSpPr txBox="1"/>
          <p:nvPr/>
        </p:nvSpPr>
        <p:spPr>
          <a:xfrm>
            <a:off x="5730813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2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EA0377-60AA-4481-BBB0-FA7F9A7A4EBE}"/>
              </a:ext>
            </a:extLst>
          </p:cNvPr>
          <p:cNvSpPr txBox="1"/>
          <p:nvPr/>
        </p:nvSpPr>
        <p:spPr>
          <a:xfrm>
            <a:off x="3804247" y="1029415"/>
            <a:ext cx="543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chemeClr val="accent4"/>
                </a:solidFill>
                <a:latin typeface="Consolas"/>
              </a:rPr>
              <a:t>-1</a:t>
            </a:r>
            <a:endParaRPr lang="uk-UA" b="1" dirty="0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E03F0C-0209-4356-8E7C-C4C826EB6459}"/>
              </a:ext>
            </a:extLst>
          </p:cNvPr>
          <p:cNvSpPr txBox="1"/>
          <p:nvPr/>
        </p:nvSpPr>
        <p:spPr>
          <a:xfrm>
            <a:off x="4839416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3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210DF909-65CB-479E-83CE-1C7BA30B0A20}"/>
              </a:ext>
            </a:extLst>
          </p:cNvPr>
          <p:cNvSpPr/>
          <p:nvPr/>
        </p:nvSpPr>
        <p:spPr>
          <a:xfrm>
            <a:off x="5725064" y="3690668"/>
            <a:ext cx="416943" cy="3881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846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1029419" y="2840967"/>
            <a:ext cx="1000376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latin typeface="Consolas"/>
                <a:ea typeface="+mn-lt"/>
                <a:cs typeface="+mn-lt"/>
              </a:rPr>
              <a:t>Table&amp; </a:t>
            </a:r>
            <a:r>
              <a:rPr lang="uk-UA" b="1">
                <a:latin typeface="Consolas"/>
                <a:ea typeface="+mn-lt"/>
                <a:cs typeface="+mn-lt"/>
              </a:rPr>
              <a:t>erase</a:t>
            </a:r>
            <a:r>
              <a:rPr lang="uk-UA">
                <a:latin typeface="Consolas"/>
                <a:ea typeface="+mn-lt"/>
                <a:cs typeface="+mn-lt"/>
              </a:rPr>
              <a:t>(int key)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int i;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if (find(key, i))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values[keys[i].index].index = -1;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for (int j=i; j&lt;count-1; j++)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   keys[j] = keys[j+1];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   values[keys[j].index].index = j;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--count;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return *this;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 };</a:t>
            </a:r>
            <a:endParaRPr lang="uk-UA">
              <a:latin typeface="Consolas"/>
            </a:endParaRPr>
          </a:p>
          <a:p>
            <a:endParaRPr lang="uk-UA" b="1" dirty="0">
              <a:latin typeface="Consolas"/>
            </a:endParaRP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5AF00746-C73C-4E6E-A446-68955108F3D7}"/>
              </a:ext>
            </a:extLst>
          </p:cNvPr>
          <p:cNvSpPr/>
          <p:nvPr/>
        </p:nvSpPr>
        <p:spPr>
          <a:xfrm>
            <a:off x="3409411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A396E5AE-3689-402E-9B7F-7344CDF6C71E}"/>
              </a:ext>
            </a:extLst>
          </p:cNvPr>
          <p:cNvSpPr/>
          <p:nvPr/>
        </p:nvSpPr>
        <p:spPr>
          <a:xfrm>
            <a:off x="4329561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CBDF5643-4722-414B-ACCF-7A0371243869}"/>
              </a:ext>
            </a:extLst>
          </p:cNvPr>
          <p:cNvSpPr/>
          <p:nvPr/>
        </p:nvSpPr>
        <p:spPr>
          <a:xfrm>
            <a:off x="5249711" y="555503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DA67B3E4-3D15-47DC-8827-071DAC123E9D}"/>
              </a:ext>
            </a:extLst>
          </p:cNvPr>
          <p:cNvSpPr/>
          <p:nvPr/>
        </p:nvSpPr>
        <p:spPr>
          <a:xfrm>
            <a:off x="6169864" y="55550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A2973474-7E35-4D06-BD86-D86302A581F0}"/>
              </a:ext>
            </a:extLst>
          </p:cNvPr>
          <p:cNvSpPr/>
          <p:nvPr/>
        </p:nvSpPr>
        <p:spPr>
          <a:xfrm>
            <a:off x="7090014" y="55550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79FEDA07-97EC-4001-B504-1092602C3EE0}"/>
              </a:ext>
            </a:extLst>
          </p:cNvPr>
          <p:cNvSpPr/>
          <p:nvPr/>
        </p:nvSpPr>
        <p:spPr>
          <a:xfrm>
            <a:off x="8010164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AFC175-315C-43C1-8729-A15A9202EBCC}"/>
              </a:ext>
            </a:extLst>
          </p:cNvPr>
          <p:cNvSpPr txBox="1"/>
          <p:nvPr/>
        </p:nvSpPr>
        <p:spPr>
          <a:xfrm>
            <a:off x="2208363" y="842511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keys</a:t>
            </a:r>
          </a:p>
        </p:txBody>
      </p: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90CE95DB-76A3-49B7-A8D1-E5EE229AFAD8}"/>
              </a:ext>
            </a:extLst>
          </p:cNvPr>
          <p:cNvGrpSpPr/>
          <p:nvPr/>
        </p:nvGrpSpPr>
        <p:grpSpPr>
          <a:xfrm rot="5400000">
            <a:off x="3536111" y="653450"/>
            <a:ext cx="675735" cy="733245"/>
            <a:chOff x="9948413" y="538432"/>
            <a:chExt cx="920150" cy="920150"/>
          </a:xfrm>
        </p:grpSpPr>
        <p:sp>
          <p:nvSpPr>
            <p:cNvPr id="43" name="Прямокутний трикутник 42">
              <a:extLst>
                <a:ext uri="{FF2B5EF4-FFF2-40B4-BE49-F238E27FC236}">
                  <a16:creationId xmlns:a16="http://schemas.microsoft.com/office/drawing/2014/main" id="{C2B40F91-9E7B-4A68-9637-C801E4933C42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Прямокутний трикутник 43">
              <a:extLst>
                <a:ext uri="{FF2B5EF4-FFF2-40B4-BE49-F238E27FC236}">
                  <a16:creationId xmlns:a16="http://schemas.microsoft.com/office/drawing/2014/main" id="{9DD2AE5B-6786-4887-869D-D9D39BD91053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1" name="Групувати 30">
            <a:extLst>
              <a:ext uri="{FF2B5EF4-FFF2-40B4-BE49-F238E27FC236}">
                <a16:creationId xmlns:a16="http://schemas.microsoft.com/office/drawing/2014/main" id="{A838785C-2252-4B42-9A10-50C8A4926807}"/>
              </a:ext>
            </a:extLst>
          </p:cNvPr>
          <p:cNvGrpSpPr/>
          <p:nvPr/>
        </p:nvGrpSpPr>
        <p:grpSpPr>
          <a:xfrm rot="5400000">
            <a:off x="5362035" y="653448"/>
            <a:ext cx="675735" cy="733245"/>
            <a:chOff x="9948413" y="538432"/>
            <a:chExt cx="920150" cy="920150"/>
          </a:xfrm>
        </p:grpSpPr>
        <p:sp>
          <p:nvSpPr>
            <p:cNvPr id="49" name="Прямокутний трикутник 48">
              <a:extLst>
                <a:ext uri="{FF2B5EF4-FFF2-40B4-BE49-F238E27FC236}">
                  <a16:creationId xmlns:a16="http://schemas.microsoft.com/office/drawing/2014/main" id="{AF6568A9-333B-4F85-9E05-04F9B05385A0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Прямокутний трикутник 49">
              <a:extLst>
                <a:ext uri="{FF2B5EF4-FFF2-40B4-BE49-F238E27FC236}">
                  <a16:creationId xmlns:a16="http://schemas.microsoft.com/office/drawing/2014/main" id="{22679DF9-419B-4319-8355-F85A1FC59601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0C3AA17D-8E53-42E9-94D6-BBD4E76B082C}"/>
              </a:ext>
            </a:extLst>
          </p:cNvPr>
          <p:cNvGrpSpPr/>
          <p:nvPr/>
        </p:nvGrpSpPr>
        <p:grpSpPr>
          <a:xfrm rot="5400000">
            <a:off x="6267808" y="653448"/>
            <a:ext cx="675735" cy="733245"/>
            <a:chOff x="9948413" y="538432"/>
            <a:chExt cx="920150" cy="920150"/>
          </a:xfrm>
        </p:grpSpPr>
        <p:sp>
          <p:nvSpPr>
            <p:cNvPr id="54" name="Прямокутний трикутник 53">
              <a:extLst>
                <a:ext uri="{FF2B5EF4-FFF2-40B4-BE49-F238E27FC236}">
                  <a16:creationId xmlns:a16="http://schemas.microsoft.com/office/drawing/2014/main" id="{F98D4808-1824-4410-B27F-E70D7B5DADEA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Прямокутний трикутник 56">
              <a:extLst>
                <a:ext uri="{FF2B5EF4-FFF2-40B4-BE49-F238E27FC236}">
                  <a16:creationId xmlns:a16="http://schemas.microsoft.com/office/drawing/2014/main" id="{C32717E0-B66E-45DC-A40C-D6297B5E1F8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B5F9CB5-0BC4-4442-81B2-AC4633352E3E}"/>
              </a:ext>
            </a:extLst>
          </p:cNvPr>
          <p:cNvSpPr txBox="1"/>
          <p:nvPr/>
        </p:nvSpPr>
        <p:spPr>
          <a:xfrm>
            <a:off x="3602965" y="66998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FB078D-3243-4863-BE86-8D9234AD5EDA}"/>
              </a:ext>
            </a:extLst>
          </p:cNvPr>
          <p:cNvSpPr txBox="1"/>
          <p:nvPr/>
        </p:nvSpPr>
        <p:spPr>
          <a:xfrm>
            <a:off x="5328248" y="68435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52</a:t>
            </a:r>
            <a:endParaRPr lang="uk-UA" b="1" dirty="0">
              <a:latin typeface="Consola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660A18-1593-47B4-84AA-FFCB33020898}"/>
              </a:ext>
            </a:extLst>
          </p:cNvPr>
          <p:cNvSpPr txBox="1"/>
          <p:nvPr/>
        </p:nvSpPr>
        <p:spPr>
          <a:xfrm>
            <a:off x="6219643" y="684357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380</a:t>
            </a:r>
            <a:endParaRPr lang="uk-UA" b="1" dirty="0">
              <a:latin typeface="Consolas"/>
            </a:endParaRPr>
          </a:p>
        </p:txBody>
      </p:sp>
      <p:grpSp>
        <p:nvGrpSpPr>
          <p:cNvPr id="41" name="Групувати 40">
            <a:extLst>
              <a:ext uri="{FF2B5EF4-FFF2-40B4-BE49-F238E27FC236}">
                <a16:creationId xmlns:a16="http://schemas.microsoft.com/office/drawing/2014/main" id="{9504AFC1-F4AA-497A-B36B-97530C6A5404}"/>
              </a:ext>
            </a:extLst>
          </p:cNvPr>
          <p:cNvGrpSpPr/>
          <p:nvPr/>
        </p:nvGrpSpPr>
        <p:grpSpPr>
          <a:xfrm rot="5400000">
            <a:off x="4485016" y="653448"/>
            <a:ext cx="675735" cy="733245"/>
            <a:chOff x="9948413" y="538432"/>
            <a:chExt cx="920150" cy="920150"/>
          </a:xfrm>
        </p:grpSpPr>
        <p:sp>
          <p:nvSpPr>
            <p:cNvPr id="62" name="Прямокутний трикутник 61">
              <a:extLst>
                <a:ext uri="{FF2B5EF4-FFF2-40B4-BE49-F238E27FC236}">
                  <a16:creationId xmlns:a16="http://schemas.microsoft.com/office/drawing/2014/main" id="{E123A52C-DEC8-4B14-955A-3C9AC9FE4E97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Прямокутний трикутник 62">
              <a:extLst>
                <a:ext uri="{FF2B5EF4-FFF2-40B4-BE49-F238E27FC236}">
                  <a16:creationId xmlns:a16="http://schemas.microsoft.com/office/drawing/2014/main" id="{88D9002A-7204-4B26-8314-5B68EF56410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2EED7B8-5DF8-4C58-80D6-414862206127}"/>
              </a:ext>
            </a:extLst>
          </p:cNvPr>
          <p:cNvSpPr txBox="1"/>
          <p:nvPr/>
        </p:nvSpPr>
        <p:spPr>
          <a:xfrm>
            <a:off x="4451229" y="68435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39</a:t>
            </a:r>
            <a:endParaRPr lang="uk-UA" b="1" dirty="0">
              <a:latin typeface="Consolas"/>
            </a:endParaRPr>
          </a:p>
        </p:txBody>
      </p:sp>
      <p:sp>
        <p:nvSpPr>
          <p:cNvPr id="68" name="Прямокутник 67">
            <a:extLst>
              <a:ext uri="{FF2B5EF4-FFF2-40B4-BE49-F238E27FC236}">
                <a16:creationId xmlns:a16="http://schemas.microsoft.com/office/drawing/2014/main" id="{78BFA1E1-0326-4439-9C2F-EACF0776006F}"/>
              </a:ext>
            </a:extLst>
          </p:cNvPr>
          <p:cNvSpPr/>
          <p:nvPr/>
        </p:nvSpPr>
        <p:spPr>
          <a:xfrm>
            <a:off x="3409410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рямокутник 70">
            <a:extLst>
              <a:ext uri="{FF2B5EF4-FFF2-40B4-BE49-F238E27FC236}">
                <a16:creationId xmlns:a16="http://schemas.microsoft.com/office/drawing/2014/main" id="{8ACB9524-5398-4457-9A3B-5F4375DE49CF}"/>
              </a:ext>
            </a:extLst>
          </p:cNvPr>
          <p:cNvSpPr/>
          <p:nvPr/>
        </p:nvSpPr>
        <p:spPr>
          <a:xfrm>
            <a:off x="4329560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рямокутник 72">
            <a:extLst>
              <a:ext uri="{FF2B5EF4-FFF2-40B4-BE49-F238E27FC236}">
                <a16:creationId xmlns:a16="http://schemas.microsoft.com/office/drawing/2014/main" id="{72AD3930-C116-4D8D-9F6C-E1F6B4DF100A}"/>
              </a:ext>
            </a:extLst>
          </p:cNvPr>
          <p:cNvSpPr/>
          <p:nvPr/>
        </p:nvSpPr>
        <p:spPr>
          <a:xfrm>
            <a:off x="5249710" y="17344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Прямокутник 74">
            <a:extLst>
              <a:ext uri="{FF2B5EF4-FFF2-40B4-BE49-F238E27FC236}">
                <a16:creationId xmlns:a16="http://schemas.microsoft.com/office/drawing/2014/main" id="{25CC1849-5137-4119-B95D-8FD7C9D78FFD}"/>
              </a:ext>
            </a:extLst>
          </p:cNvPr>
          <p:cNvSpPr/>
          <p:nvPr/>
        </p:nvSpPr>
        <p:spPr>
          <a:xfrm>
            <a:off x="6169863" y="173444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Прямокутник 76">
            <a:extLst>
              <a:ext uri="{FF2B5EF4-FFF2-40B4-BE49-F238E27FC236}">
                <a16:creationId xmlns:a16="http://schemas.microsoft.com/office/drawing/2014/main" id="{65256AF2-5FAE-4AE4-A402-C24F93760724}"/>
              </a:ext>
            </a:extLst>
          </p:cNvPr>
          <p:cNvSpPr/>
          <p:nvPr/>
        </p:nvSpPr>
        <p:spPr>
          <a:xfrm>
            <a:off x="7090013" y="173444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Прямокутник 78">
            <a:extLst>
              <a:ext uri="{FF2B5EF4-FFF2-40B4-BE49-F238E27FC236}">
                <a16:creationId xmlns:a16="http://schemas.microsoft.com/office/drawing/2014/main" id="{1963BC08-0D15-4928-8344-FF69A593AEBC}"/>
              </a:ext>
            </a:extLst>
          </p:cNvPr>
          <p:cNvSpPr/>
          <p:nvPr/>
        </p:nvSpPr>
        <p:spPr>
          <a:xfrm>
            <a:off x="8010163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21B386-A779-492B-9F0E-603BF784132A}"/>
              </a:ext>
            </a:extLst>
          </p:cNvPr>
          <p:cNvSpPr txBox="1"/>
          <p:nvPr/>
        </p:nvSpPr>
        <p:spPr>
          <a:xfrm>
            <a:off x="2208362" y="2035833"/>
            <a:ext cx="236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values</a:t>
            </a:r>
          </a:p>
        </p:txBody>
      </p:sp>
      <p:grpSp>
        <p:nvGrpSpPr>
          <p:cNvPr id="83" name="Групувати 82">
            <a:extLst>
              <a:ext uri="{FF2B5EF4-FFF2-40B4-BE49-F238E27FC236}">
                <a16:creationId xmlns:a16="http://schemas.microsoft.com/office/drawing/2014/main" id="{0FE4E25C-116B-452C-9B49-57AA4A62DBC0}"/>
              </a:ext>
            </a:extLst>
          </p:cNvPr>
          <p:cNvGrpSpPr/>
          <p:nvPr/>
        </p:nvGrpSpPr>
        <p:grpSpPr>
          <a:xfrm rot="5400000">
            <a:off x="3536110" y="1818015"/>
            <a:ext cx="675735" cy="733245"/>
            <a:chOff x="9948413" y="538432"/>
            <a:chExt cx="920150" cy="920150"/>
          </a:xfrm>
        </p:grpSpPr>
        <p:sp>
          <p:nvSpPr>
            <p:cNvPr id="86" name="Прямокутний трикутник 85">
              <a:extLst>
                <a:ext uri="{FF2B5EF4-FFF2-40B4-BE49-F238E27FC236}">
                  <a16:creationId xmlns:a16="http://schemas.microsoft.com/office/drawing/2014/main" id="{0E11792E-DBF7-47F4-A91E-D8D6E3430DDB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7" name="Прямокутний трикутник 86">
              <a:extLst>
                <a:ext uri="{FF2B5EF4-FFF2-40B4-BE49-F238E27FC236}">
                  <a16:creationId xmlns:a16="http://schemas.microsoft.com/office/drawing/2014/main" id="{4C6B89A9-75E8-4498-9CBE-3F8BF5E1824C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91" name="Групувати 90">
            <a:extLst>
              <a:ext uri="{FF2B5EF4-FFF2-40B4-BE49-F238E27FC236}">
                <a16:creationId xmlns:a16="http://schemas.microsoft.com/office/drawing/2014/main" id="{BD114C93-6828-4BCF-9CE0-7A82EFC0E076}"/>
              </a:ext>
            </a:extLst>
          </p:cNvPr>
          <p:cNvGrpSpPr/>
          <p:nvPr/>
        </p:nvGrpSpPr>
        <p:grpSpPr>
          <a:xfrm rot="5400000">
            <a:off x="4441883" y="1818014"/>
            <a:ext cx="675735" cy="733245"/>
            <a:chOff x="9948413" y="538432"/>
            <a:chExt cx="920150" cy="920150"/>
          </a:xfrm>
        </p:grpSpPr>
        <p:sp>
          <p:nvSpPr>
            <p:cNvPr id="89" name="Прямокутний трикутник 88">
              <a:extLst>
                <a:ext uri="{FF2B5EF4-FFF2-40B4-BE49-F238E27FC236}">
                  <a16:creationId xmlns:a16="http://schemas.microsoft.com/office/drawing/2014/main" id="{8E704A9E-35B5-4A25-9BB8-32CC2CDFD43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0" name="Прямокутний трикутник 89">
              <a:extLst>
                <a:ext uri="{FF2B5EF4-FFF2-40B4-BE49-F238E27FC236}">
                  <a16:creationId xmlns:a16="http://schemas.microsoft.com/office/drawing/2014/main" id="{824B1494-7F9D-463A-AB9E-5D8DB2047F3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95" name="Групувати 94">
            <a:extLst>
              <a:ext uri="{FF2B5EF4-FFF2-40B4-BE49-F238E27FC236}">
                <a16:creationId xmlns:a16="http://schemas.microsoft.com/office/drawing/2014/main" id="{5CB94908-2526-435C-90A8-97B2408D30BC}"/>
              </a:ext>
            </a:extLst>
          </p:cNvPr>
          <p:cNvGrpSpPr/>
          <p:nvPr/>
        </p:nvGrpSpPr>
        <p:grpSpPr>
          <a:xfrm rot="5400000">
            <a:off x="5376411" y="1818014"/>
            <a:ext cx="675735" cy="733245"/>
            <a:chOff x="9948413" y="538432"/>
            <a:chExt cx="920150" cy="920150"/>
          </a:xfrm>
        </p:grpSpPr>
        <p:sp>
          <p:nvSpPr>
            <p:cNvPr id="93" name="Прямокутний трикутник 92">
              <a:extLst>
                <a:ext uri="{FF2B5EF4-FFF2-40B4-BE49-F238E27FC236}">
                  <a16:creationId xmlns:a16="http://schemas.microsoft.com/office/drawing/2014/main" id="{DBE29DE1-0DA7-43FF-BEB4-A604F198F1C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4" name="Прямокутний трикутник 93">
              <a:extLst>
                <a:ext uri="{FF2B5EF4-FFF2-40B4-BE49-F238E27FC236}">
                  <a16:creationId xmlns:a16="http://schemas.microsoft.com/office/drawing/2014/main" id="{8C269089-4A3A-42C3-8A59-19426BD3967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4D157D-67BA-4351-B802-B430B6BB2997}"/>
              </a:ext>
            </a:extLst>
          </p:cNvPr>
          <p:cNvSpPr txBox="1"/>
          <p:nvPr/>
        </p:nvSpPr>
        <p:spPr>
          <a:xfrm>
            <a:off x="3502322" y="182016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UKR</a:t>
            </a:r>
            <a:endParaRPr lang="uk-UA" b="1" dirty="0">
              <a:latin typeface="Consola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93652C-B64B-4F08-89CB-99BED3B039B0}"/>
              </a:ext>
            </a:extLst>
          </p:cNvPr>
          <p:cNvSpPr txBox="1"/>
          <p:nvPr/>
        </p:nvSpPr>
        <p:spPr>
          <a:xfrm>
            <a:off x="4408095" y="1820167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USA</a:t>
            </a:r>
            <a:endParaRPr lang="uk-UA" b="1" dirty="0">
              <a:latin typeface="Consola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498D5F-5984-4753-905C-BFA964B91417}"/>
              </a:ext>
            </a:extLst>
          </p:cNvPr>
          <p:cNvSpPr txBox="1"/>
          <p:nvPr/>
        </p:nvSpPr>
        <p:spPr>
          <a:xfrm>
            <a:off x="5342623" y="1820166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MEX</a:t>
            </a:r>
            <a:endParaRPr lang="uk-UA" b="1" dirty="0">
              <a:latin typeface="Consola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EE38F9-02E5-471E-9D20-F00FC9F6360D}"/>
              </a:ext>
            </a:extLst>
          </p:cNvPr>
          <p:cNvSpPr txBox="1"/>
          <p:nvPr/>
        </p:nvSpPr>
        <p:spPr>
          <a:xfrm>
            <a:off x="4695645" y="2150849"/>
            <a:ext cx="629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chemeClr val="accent4"/>
                </a:solidFill>
                <a:latin typeface="Consolas"/>
              </a:rPr>
              <a:t>-1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89198D-FC30-45C3-9C0E-61DF26D7C247}"/>
              </a:ext>
            </a:extLst>
          </p:cNvPr>
          <p:cNvSpPr txBox="1"/>
          <p:nvPr/>
        </p:nvSpPr>
        <p:spPr>
          <a:xfrm>
            <a:off x="5716436" y="213647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A809B-58BE-4AD1-952F-41A2DCA42E38}"/>
              </a:ext>
            </a:extLst>
          </p:cNvPr>
          <p:cNvSpPr txBox="1"/>
          <p:nvPr/>
        </p:nvSpPr>
        <p:spPr>
          <a:xfrm>
            <a:off x="3933644" y="215085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3</a:t>
            </a:r>
          </a:p>
        </p:txBody>
      </p:sp>
      <p:grpSp>
        <p:nvGrpSpPr>
          <p:cNvPr id="111" name="Групувати 110">
            <a:extLst>
              <a:ext uri="{FF2B5EF4-FFF2-40B4-BE49-F238E27FC236}">
                <a16:creationId xmlns:a16="http://schemas.microsoft.com/office/drawing/2014/main" id="{86F53BEB-9049-4D9D-8418-F0E6A80C56A9}"/>
              </a:ext>
            </a:extLst>
          </p:cNvPr>
          <p:cNvGrpSpPr/>
          <p:nvPr/>
        </p:nvGrpSpPr>
        <p:grpSpPr>
          <a:xfrm rot="5400000">
            <a:off x="6296563" y="1832392"/>
            <a:ext cx="675735" cy="733245"/>
            <a:chOff x="9948413" y="538432"/>
            <a:chExt cx="920150" cy="920150"/>
          </a:xfrm>
        </p:grpSpPr>
        <p:sp>
          <p:nvSpPr>
            <p:cNvPr id="109" name="Прямокутний трикутник 108">
              <a:extLst>
                <a:ext uri="{FF2B5EF4-FFF2-40B4-BE49-F238E27FC236}">
                  <a16:creationId xmlns:a16="http://schemas.microsoft.com/office/drawing/2014/main" id="{B99D816D-04F9-4E07-9445-1777DCAC7447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0" name="Прямокутний трикутник 109">
              <a:extLst>
                <a:ext uri="{FF2B5EF4-FFF2-40B4-BE49-F238E27FC236}">
                  <a16:creationId xmlns:a16="http://schemas.microsoft.com/office/drawing/2014/main" id="{DC0142DE-EC6F-4D2C-9767-48395A3C8DD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985D26F-6BF2-4FA3-AA47-65BD10294446}"/>
              </a:ext>
            </a:extLst>
          </p:cNvPr>
          <p:cNvSpPr txBox="1"/>
          <p:nvPr/>
        </p:nvSpPr>
        <p:spPr>
          <a:xfrm>
            <a:off x="6248398" y="1863301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ITA</a:t>
            </a:r>
            <a:endParaRPr lang="uk-UA" b="1" dirty="0">
              <a:latin typeface="Consola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06AE73-92B7-4E55-94E7-A2DB51B87073}"/>
              </a:ext>
            </a:extLst>
          </p:cNvPr>
          <p:cNvSpPr txBox="1"/>
          <p:nvPr/>
        </p:nvSpPr>
        <p:spPr>
          <a:xfrm>
            <a:off x="6722851" y="2165227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6D23E7D-F4FE-4294-8E19-DDE5577888ED}"/>
              </a:ext>
            </a:extLst>
          </p:cNvPr>
          <p:cNvSpPr txBox="1"/>
          <p:nvPr/>
        </p:nvSpPr>
        <p:spPr>
          <a:xfrm>
            <a:off x="6665341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0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205B7EE-7FD2-4F95-9596-045884E62BC4}"/>
              </a:ext>
            </a:extLst>
          </p:cNvPr>
          <p:cNvSpPr txBox="1"/>
          <p:nvPr/>
        </p:nvSpPr>
        <p:spPr>
          <a:xfrm>
            <a:off x="5730813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2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EA0377-60AA-4481-BBB0-FA7F9A7A4EBE}"/>
              </a:ext>
            </a:extLst>
          </p:cNvPr>
          <p:cNvSpPr txBox="1"/>
          <p:nvPr/>
        </p:nvSpPr>
        <p:spPr>
          <a:xfrm>
            <a:off x="3804247" y="1029415"/>
            <a:ext cx="543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  <a:endParaRPr lang="uk-UA" b="1" dirty="0">
              <a:latin typeface="Consola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E03F0C-0209-4356-8E7C-C4C826EB6459}"/>
              </a:ext>
            </a:extLst>
          </p:cNvPr>
          <p:cNvSpPr txBox="1"/>
          <p:nvPr/>
        </p:nvSpPr>
        <p:spPr>
          <a:xfrm>
            <a:off x="4839416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3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210DF909-65CB-479E-83CE-1C7BA30B0A20}"/>
              </a:ext>
            </a:extLst>
          </p:cNvPr>
          <p:cNvSpPr/>
          <p:nvPr/>
        </p:nvSpPr>
        <p:spPr>
          <a:xfrm>
            <a:off x="5725064" y="3690668"/>
            <a:ext cx="416943" cy="3881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025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1029419" y="2840967"/>
            <a:ext cx="1000376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latin typeface="Consolas"/>
                <a:ea typeface="+mn-lt"/>
                <a:cs typeface="+mn-lt"/>
              </a:rPr>
              <a:t>Table&amp; </a:t>
            </a:r>
            <a:r>
              <a:rPr lang="uk-UA" b="1">
                <a:latin typeface="Consolas"/>
                <a:ea typeface="+mn-lt"/>
                <a:cs typeface="+mn-lt"/>
              </a:rPr>
              <a:t>erase</a:t>
            </a:r>
            <a:r>
              <a:rPr lang="uk-UA">
                <a:latin typeface="Consolas"/>
                <a:ea typeface="+mn-lt"/>
                <a:cs typeface="+mn-lt"/>
              </a:rPr>
              <a:t>(int key)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int i;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if (find(key, i))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values[keys[i].index].index = -1;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for (int j=i; j&lt;count-1; j++)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   keys[j] = keys[j+1];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   values[keys[j].index].index = j;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 --count;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return *this;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 };</a:t>
            </a:r>
            <a:endParaRPr lang="uk-UA">
              <a:latin typeface="Consolas"/>
            </a:endParaRPr>
          </a:p>
          <a:p>
            <a:endParaRPr lang="uk-UA" b="1" dirty="0">
              <a:latin typeface="Consolas"/>
            </a:endParaRP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5AF00746-C73C-4E6E-A446-68955108F3D7}"/>
              </a:ext>
            </a:extLst>
          </p:cNvPr>
          <p:cNvSpPr/>
          <p:nvPr/>
        </p:nvSpPr>
        <p:spPr>
          <a:xfrm>
            <a:off x="3409411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A396E5AE-3689-402E-9B7F-7344CDF6C71E}"/>
              </a:ext>
            </a:extLst>
          </p:cNvPr>
          <p:cNvSpPr/>
          <p:nvPr/>
        </p:nvSpPr>
        <p:spPr>
          <a:xfrm>
            <a:off x="4329561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CBDF5643-4722-414B-ACCF-7A0371243869}"/>
              </a:ext>
            </a:extLst>
          </p:cNvPr>
          <p:cNvSpPr/>
          <p:nvPr/>
        </p:nvSpPr>
        <p:spPr>
          <a:xfrm>
            <a:off x="5249711" y="555503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DA67B3E4-3D15-47DC-8827-071DAC123E9D}"/>
              </a:ext>
            </a:extLst>
          </p:cNvPr>
          <p:cNvSpPr/>
          <p:nvPr/>
        </p:nvSpPr>
        <p:spPr>
          <a:xfrm>
            <a:off x="6169864" y="55550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A2973474-7E35-4D06-BD86-D86302A581F0}"/>
              </a:ext>
            </a:extLst>
          </p:cNvPr>
          <p:cNvSpPr/>
          <p:nvPr/>
        </p:nvSpPr>
        <p:spPr>
          <a:xfrm>
            <a:off x="7090014" y="55550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79FEDA07-97EC-4001-B504-1092602C3EE0}"/>
              </a:ext>
            </a:extLst>
          </p:cNvPr>
          <p:cNvSpPr/>
          <p:nvPr/>
        </p:nvSpPr>
        <p:spPr>
          <a:xfrm>
            <a:off x="8010164" y="55550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AFC175-315C-43C1-8729-A15A9202EBCC}"/>
              </a:ext>
            </a:extLst>
          </p:cNvPr>
          <p:cNvSpPr txBox="1"/>
          <p:nvPr/>
        </p:nvSpPr>
        <p:spPr>
          <a:xfrm>
            <a:off x="2208363" y="842511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keys</a:t>
            </a:r>
          </a:p>
        </p:txBody>
      </p: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90CE95DB-76A3-49B7-A8D1-E5EE229AFAD8}"/>
              </a:ext>
            </a:extLst>
          </p:cNvPr>
          <p:cNvGrpSpPr/>
          <p:nvPr/>
        </p:nvGrpSpPr>
        <p:grpSpPr>
          <a:xfrm rot="5400000">
            <a:off x="3536111" y="653450"/>
            <a:ext cx="675735" cy="733245"/>
            <a:chOff x="9948413" y="538432"/>
            <a:chExt cx="920150" cy="920150"/>
          </a:xfrm>
        </p:grpSpPr>
        <p:sp>
          <p:nvSpPr>
            <p:cNvPr id="43" name="Прямокутний трикутник 42">
              <a:extLst>
                <a:ext uri="{FF2B5EF4-FFF2-40B4-BE49-F238E27FC236}">
                  <a16:creationId xmlns:a16="http://schemas.microsoft.com/office/drawing/2014/main" id="{C2B40F91-9E7B-4A68-9637-C801E4933C42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Прямокутний трикутник 43">
              <a:extLst>
                <a:ext uri="{FF2B5EF4-FFF2-40B4-BE49-F238E27FC236}">
                  <a16:creationId xmlns:a16="http://schemas.microsoft.com/office/drawing/2014/main" id="{9DD2AE5B-6786-4887-869D-D9D39BD91053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1" name="Групувати 30">
            <a:extLst>
              <a:ext uri="{FF2B5EF4-FFF2-40B4-BE49-F238E27FC236}">
                <a16:creationId xmlns:a16="http://schemas.microsoft.com/office/drawing/2014/main" id="{A838785C-2252-4B42-9A10-50C8A4926807}"/>
              </a:ext>
            </a:extLst>
          </p:cNvPr>
          <p:cNvGrpSpPr/>
          <p:nvPr/>
        </p:nvGrpSpPr>
        <p:grpSpPr>
          <a:xfrm rot="5400000">
            <a:off x="5362035" y="653448"/>
            <a:ext cx="675735" cy="733245"/>
            <a:chOff x="9948413" y="538432"/>
            <a:chExt cx="920150" cy="920150"/>
          </a:xfrm>
        </p:grpSpPr>
        <p:sp>
          <p:nvSpPr>
            <p:cNvPr id="49" name="Прямокутний трикутник 48">
              <a:extLst>
                <a:ext uri="{FF2B5EF4-FFF2-40B4-BE49-F238E27FC236}">
                  <a16:creationId xmlns:a16="http://schemas.microsoft.com/office/drawing/2014/main" id="{AF6568A9-333B-4F85-9E05-04F9B05385A0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Прямокутний трикутник 49">
              <a:extLst>
                <a:ext uri="{FF2B5EF4-FFF2-40B4-BE49-F238E27FC236}">
                  <a16:creationId xmlns:a16="http://schemas.microsoft.com/office/drawing/2014/main" id="{22679DF9-419B-4319-8355-F85A1FC59601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0C3AA17D-8E53-42E9-94D6-BBD4E76B082C}"/>
              </a:ext>
            </a:extLst>
          </p:cNvPr>
          <p:cNvGrpSpPr/>
          <p:nvPr/>
        </p:nvGrpSpPr>
        <p:grpSpPr>
          <a:xfrm rot="5400000">
            <a:off x="6267808" y="653448"/>
            <a:ext cx="675735" cy="733245"/>
            <a:chOff x="9948413" y="538432"/>
            <a:chExt cx="920150" cy="920150"/>
          </a:xfrm>
        </p:grpSpPr>
        <p:sp>
          <p:nvSpPr>
            <p:cNvPr id="54" name="Прямокутний трикутник 53">
              <a:extLst>
                <a:ext uri="{FF2B5EF4-FFF2-40B4-BE49-F238E27FC236}">
                  <a16:creationId xmlns:a16="http://schemas.microsoft.com/office/drawing/2014/main" id="{F98D4808-1824-4410-B27F-E70D7B5DADEA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Прямокутний трикутник 56">
              <a:extLst>
                <a:ext uri="{FF2B5EF4-FFF2-40B4-BE49-F238E27FC236}">
                  <a16:creationId xmlns:a16="http://schemas.microsoft.com/office/drawing/2014/main" id="{C32717E0-B66E-45DC-A40C-D6297B5E1F8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B5F9CB5-0BC4-4442-81B2-AC4633352E3E}"/>
              </a:ext>
            </a:extLst>
          </p:cNvPr>
          <p:cNvSpPr txBox="1"/>
          <p:nvPr/>
        </p:nvSpPr>
        <p:spPr>
          <a:xfrm>
            <a:off x="3602965" y="66998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FB078D-3243-4863-BE86-8D9234AD5EDA}"/>
              </a:ext>
            </a:extLst>
          </p:cNvPr>
          <p:cNvSpPr txBox="1"/>
          <p:nvPr/>
        </p:nvSpPr>
        <p:spPr>
          <a:xfrm>
            <a:off x="5328248" y="68435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52</a:t>
            </a:r>
            <a:endParaRPr lang="uk-UA" b="1" dirty="0">
              <a:latin typeface="Consola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660A18-1593-47B4-84AA-FFCB33020898}"/>
              </a:ext>
            </a:extLst>
          </p:cNvPr>
          <p:cNvSpPr txBox="1"/>
          <p:nvPr/>
        </p:nvSpPr>
        <p:spPr>
          <a:xfrm>
            <a:off x="6219643" y="684357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380</a:t>
            </a:r>
            <a:endParaRPr lang="uk-UA" b="1" dirty="0">
              <a:latin typeface="Consolas"/>
            </a:endParaRPr>
          </a:p>
        </p:txBody>
      </p:sp>
      <p:grpSp>
        <p:nvGrpSpPr>
          <p:cNvPr id="41" name="Групувати 40">
            <a:extLst>
              <a:ext uri="{FF2B5EF4-FFF2-40B4-BE49-F238E27FC236}">
                <a16:creationId xmlns:a16="http://schemas.microsoft.com/office/drawing/2014/main" id="{9504AFC1-F4AA-497A-B36B-97530C6A5404}"/>
              </a:ext>
            </a:extLst>
          </p:cNvPr>
          <p:cNvGrpSpPr/>
          <p:nvPr/>
        </p:nvGrpSpPr>
        <p:grpSpPr>
          <a:xfrm rot="5400000">
            <a:off x="4485016" y="653448"/>
            <a:ext cx="675735" cy="733245"/>
            <a:chOff x="9948413" y="538432"/>
            <a:chExt cx="920150" cy="920150"/>
          </a:xfrm>
        </p:grpSpPr>
        <p:sp>
          <p:nvSpPr>
            <p:cNvPr id="62" name="Прямокутний трикутник 61">
              <a:extLst>
                <a:ext uri="{FF2B5EF4-FFF2-40B4-BE49-F238E27FC236}">
                  <a16:creationId xmlns:a16="http://schemas.microsoft.com/office/drawing/2014/main" id="{E123A52C-DEC8-4B14-955A-3C9AC9FE4E97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Прямокутний трикутник 62">
              <a:extLst>
                <a:ext uri="{FF2B5EF4-FFF2-40B4-BE49-F238E27FC236}">
                  <a16:creationId xmlns:a16="http://schemas.microsoft.com/office/drawing/2014/main" id="{88D9002A-7204-4B26-8314-5B68EF56410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2EED7B8-5DF8-4C58-80D6-414862206127}"/>
              </a:ext>
            </a:extLst>
          </p:cNvPr>
          <p:cNvSpPr txBox="1"/>
          <p:nvPr/>
        </p:nvSpPr>
        <p:spPr>
          <a:xfrm>
            <a:off x="4451229" y="68435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39</a:t>
            </a:r>
            <a:endParaRPr lang="uk-UA" b="1" dirty="0">
              <a:latin typeface="Consolas"/>
            </a:endParaRPr>
          </a:p>
        </p:txBody>
      </p:sp>
      <p:sp>
        <p:nvSpPr>
          <p:cNvPr id="68" name="Прямокутник 67">
            <a:extLst>
              <a:ext uri="{FF2B5EF4-FFF2-40B4-BE49-F238E27FC236}">
                <a16:creationId xmlns:a16="http://schemas.microsoft.com/office/drawing/2014/main" id="{78BFA1E1-0326-4439-9C2F-EACF0776006F}"/>
              </a:ext>
            </a:extLst>
          </p:cNvPr>
          <p:cNvSpPr/>
          <p:nvPr/>
        </p:nvSpPr>
        <p:spPr>
          <a:xfrm>
            <a:off x="3409410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рямокутник 70">
            <a:extLst>
              <a:ext uri="{FF2B5EF4-FFF2-40B4-BE49-F238E27FC236}">
                <a16:creationId xmlns:a16="http://schemas.microsoft.com/office/drawing/2014/main" id="{8ACB9524-5398-4457-9A3B-5F4375DE49CF}"/>
              </a:ext>
            </a:extLst>
          </p:cNvPr>
          <p:cNvSpPr/>
          <p:nvPr/>
        </p:nvSpPr>
        <p:spPr>
          <a:xfrm>
            <a:off x="4329560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рямокутник 72">
            <a:extLst>
              <a:ext uri="{FF2B5EF4-FFF2-40B4-BE49-F238E27FC236}">
                <a16:creationId xmlns:a16="http://schemas.microsoft.com/office/drawing/2014/main" id="{72AD3930-C116-4D8D-9F6C-E1F6B4DF100A}"/>
              </a:ext>
            </a:extLst>
          </p:cNvPr>
          <p:cNvSpPr/>
          <p:nvPr/>
        </p:nvSpPr>
        <p:spPr>
          <a:xfrm>
            <a:off x="5249710" y="17344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Прямокутник 74">
            <a:extLst>
              <a:ext uri="{FF2B5EF4-FFF2-40B4-BE49-F238E27FC236}">
                <a16:creationId xmlns:a16="http://schemas.microsoft.com/office/drawing/2014/main" id="{25CC1849-5137-4119-B95D-8FD7C9D78FFD}"/>
              </a:ext>
            </a:extLst>
          </p:cNvPr>
          <p:cNvSpPr/>
          <p:nvPr/>
        </p:nvSpPr>
        <p:spPr>
          <a:xfrm>
            <a:off x="6169863" y="173444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Прямокутник 76">
            <a:extLst>
              <a:ext uri="{FF2B5EF4-FFF2-40B4-BE49-F238E27FC236}">
                <a16:creationId xmlns:a16="http://schemas.microsoft.com/office/drawing/2014/main" id="{65256AF2-5FAE-4AE4-A402-C24F93760724}"/>
              </a:ext>
            </a:extLst>
          </p:cNvPr>
          <p:cNvSpPr/>
          <p:nvPr/>
        </p:nvSpPr>
        <p:spPr>
          <a:xfrm>
            <a:off x="7090013" y="173444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Прямокутник 78">
            <a:extLst>
              <a:ext uri="{FF2B5EF4-FFF2-40B4-BE49-F238E27FC236}">
                <a16:creationId xmlns:a16="http://schemas.microsoft.com/office/drawing/2014/main" id="{1963BC08-0D15-4928-8344-FF69A593AEBC}"/>
              </a:ext>
            </a:extLst>
          </p:cNvPr>
          <p:cNvSpPr/>
          <p:nvPr/>
        </p:nvSpPr>
        <p:spPr>
          <a:xfrm>
            <a:off x="8010163" y="17344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21B386-A779-492B-9F0E-603BF784132A}"/>
              </a:ext>
            </a:extLst>
          </p:cNvPr>
          <p:cNvSpPr txBox="1"/>
          <p:nvPr/>
        </p:nvSpPr>
        <p:spPr>
          <a:xfrm>
            <a:off x="2208362" y="2035833"/>
            <a:ext cx="236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values</a:t>
            </a:r>
          </a:p>
        </p:txBody>
      </p:sp>
      <p:grpSp>
        <p:nvGrpSpPr>
          <p:cNvPr id="83" name="Групувати 82">
            <a:extLst>
              <a:ext uri="{FF2B5EF4-FFF2-40B4-BE49-F238E27FC236}">
                <a16:creationId xmlns:a16="http://schemas.microsoft.com/office/drawing/2014/main" id="{0FE4E25C-116B-452C-9B49-57AA4A62DBC0}"/>
              </a:ext>
            </a:extLst>
          </p:cNvPr>
          <p:cNvGrpSpPr/>
          <p:nvPr/>
        </p:nvGrpSpPr>
        <p:grpSpPr>
          <a:xfrm rot="5400000">
            <a:off x="3536110" y="1818015"/>
            <a:ext cx="675735" cy="733245"/>
            <a:chOff x="9948413" y="538432"/>
            <a:chExt cx="920150" cy="920150"/>
          </a:xfrm>
        </p:grpSpPr>
        <p:sp>
          <p:nvSpPr>
            <p:cNvPr id="86" name="Прямокутний трикутник 85">
              <a:extLst>
                <a:ext uri="{FF2B5EF4-FFF2-40B4-BE49-F238E27FC236}">
                  <a16:creationId xmlns:a16="http://schemas.microsoft.com/office/drawing/2014/main" id="{0E11792E-DBF7-47F4-A91E-D8D6E3430DDB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7" name="Прямокутний трикутник 86">
              <a:extLst>
                <a:ext uri="{FF2B5EF4-FFF2-40B4-BE49-F238E27FC236}">
                  <a16:creationId xmlns:a16="http://schemas.microsoft.com/office/drawing/2014/main" id="{4C6B89A9-75E8-4498-9CBE-3F8BF5E1824C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91" name="Групувати 90">
            <a:extLst>
              <a:ext uri="{FF2B5EF4-FFF2-40B4-BE49-F238E27FC236}">
                <a16:creationId xmlns:a16="http://schemas.microsoft.com/office/drawing/2014/main" id="{BD114C93-6828-4BCF-9CE0-7A82EFC0E076}"/>
              </a:ext>
            </a:extLst>
          </p:cNvPr>
          <p:cNvGrpSpPr/>
          <p:nvPr/>
        </p:nvGrpSpPr>
        <p:grpSpPr>
          <a:xfrm rot="5400000">
            <a:off x="4441883" y="1818014"/>
            <a:ext cx="675735" cy="733245"/>
            <a:chOff x="9948413" y="538432"/>
            <a:chExt cx="920150" cy="920150"/>
          </a:xfrm>
        </p:grpSpPr>
        <p:sp>
          <p:nvSpPr>
            <p:cNvPr id="89" name="Прямокутний трикутник 88">
              <a:extLst>
                <a:ext uri="{FF2B5EF4-FFF2-40B4-BE49-F238E27FC236}">
                  <a16:creationId xmlns:a16="http://schemas.microsoft.com/office/drawing/2014/main" id="{8E704A9E-35B5-4A25-9BB8-32CC2CDFD43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0" name="Прямокутний трикутник 89">
              <a:extLst>
                <a:ext uri="{FF2B5EF4-FFF2-40B4-BE49-F238E27FC236}">
                  <a16:creationId xmlns:a16="http://schemas.microsoft.com/office/drawing/2014/main" id="{824B1494-7F9D-463A-AB9E-5D8DB2047F3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95" name="Групувати 94">
            <a:extLst>
              <a:ext uri="{FF2B5EF4-FFF2-40B4-BE49-F238E27FC236}">
                <a16:creationId xmlns:a16="http://schemas.microsoft.com/office/drawing/2014/main" id="{5CB94908-2526-435C-90A8-97B2408D30BC}"/>
              </a:ext>
            </a:extLst>
          </p:cNvPr>
          <p:cNvGrpSpPr/>
          <p:nvPr/>
        </p:nvGrpSpPr>
        <p:grpSpPr>
          <a:xfrm rot="5400000">
            <a:off x="5376411" y="1818014"/>
            <a:ext cx="675735" cy="733245"/>
            <a:chOff x="9948413" y="538432"/>
            <a:chExt cx="920150" cy="920150"/>
          </a:xfrm>
        </p:grpSpPr>
        <p:sp>
          <p:nvSpPr>
            <p:cNvPr id="93" name="Прямокутний трикутник 92">
              <a:extLst>
                <a:ext uri="{FF2B5EF4-FFF2-40B4-BE49-F238E27FC236}">
                  <a16:creationId xmlns:a16="http://schemas.microsoft.com/office/drawing/2014/main" id="{DBE29DE1-0DA7-43FF-BEB4-A604F198F1C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4" name="Прямокутний трикутник 93">
              <a:extLst>
                <a:ext uri="{FF2B5EF4-FFF2-40B4-BE49-F238E27FC236}">
                  <a16:creationId xmlns:a16="http://schemas.microsoft.com/office/drawing/2014/main" id="{8C269089-4A3A-42C3-8A59-19426BD3967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4D157D-67BA-4351-B802-B430B6BB2997}"/>
              </a:ext>
            </a:extLst>
          </p:cNvPr>
          <p:cNvSpPr txBox="1"/>
          <p:nvPr/>
        </p:nvSpPr>
        <p:spPr>
          <a:xfrm>
            <a:off x="3502322" y="182016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UKR</a:t>
            </a:r>
            <a:endParaRPr lang="uk-UA" b="1" dirty="0">
              <a:latin typeface="Consola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93652C-B64B-4F08-89CB-99BED3B039B0}"/>
              </a:ext>
            </a:extLst>
          </p:cNvPr>
          <p:cNvSpPr txBox="1"/>
          <p:nvPr/>
        </p:nvSpPr>
        <p:spPr>
          <a:xfrm>
            <a:off x="4408095" y="1820167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USA</a:t>
            </a:r>
            <a:endParaRPr lang="uk-UA" b="1" dirty="0">
              <a:latin typeface="Consola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498D5F-5984-4753-905C-BFA964B91417}"/>
              </a:ext>
            </a:extLst>
          </p:cNvPr>
          <p:cNvSpPr txBox="1"/>
          <p:nvPr/>
        </p:nvSpPr>
        <p:spPr>
          <a:xfrm>
            <a:off x="5342623" y="1820166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MEX</a:t>
            </a:r>
            <a:endParaRPr lang="uk-UA" b="1" dirty="0">
              <a:latin typeface="Consola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EE38F9-02E5-471E-9D20-F00FC9F6360D}"/>
              </a:ext>
            </a:extLst>
          </p:cNvPr>
          <p:cNvSpPr txBox="1"/>
          <p:nvPr/>
        </p:nvSpPr>
        <p:spPr>
          <a:xfrm>
            <a:off x="4695645" y="2150849"/>
            <a:ext cx="629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chemeClr val="accent4"/>
                </a:solidFill>
                <a:latin typeface="Consolas"/>
              </a:rPr>
              <a:t>-1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89198D-FC30-45C3-9C0E-61DF26D7C247}"/>
              </a:ext>
            </a:extLst>
          </p:cNvPr>
          <p:cNvSpPr txBox="1"/>
          <p:nvPr/>
        </p:nvSpPr>
        <p:spPr>
          <a:xfrm>
            <a:off x="5716436" y="213647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A809B-58BE-4AD1-952F-41A2DCA42E38}"/>
              </a:ext>
            </a:extLst>
          </p:cNvPr>
          <p:cNvSpPr txBox="1"/>
          <p:nvPr/>
        </p:nvSpPr>
        <p:spPr>
          <a:xfrm>
            <a:off x="3933644" y="215085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3</a:t>
            </a:r>
          </a:p>
        </p:txBody>
      </p:sp>
      <p:grpSp>
        <p:nvGrpSpPr>
          <p:cNvPr id="111" name="Групувати 110">
            <a:extLst>
              <a:ext uri="{FF2B5EF4-FFF2-40B4-BE49-F238E27FC236}">
                <a16:creationId xmlns:a16="http://schemas.microsoft.com/office/drawing/2014/main" id="{86F53BEB-9049-4D9D-8418-F0E6A80C56A9}"/>
              </a:ext>
            </a:extLst>
          </p:cNvPr>
          <p:cNvGrpSpPr/>
          <p:nvPr/>
        </p:nvGrpSpPr>
        <p:grpSpPr>
          <a:xfrm rot="5400000">
            <a:off x="6296563" y="1832392"/>
            <a:ext cx="675735" cy="733245"/>
            <a:chOff x="9948413" y="538432"/>
            <a:chExt cx="920150" cy="920150"/>
          </a:xfrm>
        </p:grpSpPr>
        <p:sp>
          <p:nvSpPr>
            <p:cNvPr id="109" name="Прямокутний трикутник 108">
              <a:extLst>
                <a:ext uri="{FF2B5EF4-FFF2-40B4-BE49-F238E27FC236}">
                  <a16:creationId xmlns:a16="http://schemas.microsoft.com/office/drawing/2014/main" id="{B99D816D-04F9-4E07-9445-1777DCAC7447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0" name="Прямокутний трикутник 109">
              <a:extLst>
                <a:ext uri="{FF2B5EF4-FFF2-40B4-BE49-F238E27FC236}">
                  <a16:creationId xmlns:a16="http://schemas.microsoft.com/office/drawing/2014/main" id="{DC0142DE-EC6F-4D2C-9767-48395A3C8DD7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985D26F-6BF2-4FA3-AA47-65BD10294446}"/>
              </a:ext>
            </a:extLst>
          </p:cNvPr>
          <p:cNvSpPr txBox="1"/>
          <p:nvPr/>
        </p:nvSpPr>
        <p:spPr>
          <a:xfrm>
            <a:off x="6248398" y="1863301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ITA</a:t>
            </a:r>
            <a:endParaRPr lang="uk-UA" b="1" dirty="0">
              <a:latin typeface="Consola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06AE73-92B7-4E55-94E7-A2DB51B87073}"/>
              </a:ext>
            </a:extLst>
          </p:cNvPr>
          <p:cNvSpPr txBox="1"/>
          <p:nvPr/>
        </p:nvSpPr>
        <p:spPr>
          <a:xfrm>
            <a:off x="6722851" y="2165227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6D23E7D-F4FE-4294-8E19-DDE5577888ED}"/>
              </a:ext>
            </a:extLst>
          </p:cNvPr>
          <p:cNvSpPr txBox="1"/>
          <p:nvPr/>
        </p:nvSpPr>
        <p:spPr>
          <a:xfrm>
            <a:off x="6665341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0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205B7EE-7FD2-4F95-9596-045884E62BC4}"/>
              </a:ext>
            </a:extLst>
          </p:cNvPr>
          <p:cNvSpPr txBox="1"/>
          <p:nvPr/>
        </p:nvSpPr>
        <p:spPr>
          <a:xfrm>
            <a:off x="5730813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2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EA0377-60AA-4481-BBB0-FA7F9A7A4EBE}"/>
              </a:ext>
            </a:extLst>
          </p:cNvPr>
          <p:cNvSpPr txBox="1"/>
          <p:nvPr/>
        </p:nvSpPr>
        <p:spPr>
          <a:xfrm>
            <a:off x="3804247" y="1029415"/>
            <a:ext cx="543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  <a:endParaRPr lang="uk-UA" b="1" dirty="0">
              <a:latin typeface="Consola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E03F0C-0209-4356-8E7C-C4C826EB6459}"/>
              </a:ext>
            </a:extLst>
          </p:cNvPr>
          <p:cNvSpPr txBox="1"/>
          <p:nvPr/>
        </p:nvSpPr>
        <p:spPr>
          <a:xfrm>
            <a:off x="4839416" y="102941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3</a:t>
            </a:r>
            <a:endParaRPr lang="uk-UA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Стрілка: кругова 3">
            <a:extLst>
              <a:ext uri="{FF2B5EF4-FFF2-40B4-BE49-F238E27FC236}">
                <a16:creationId xmlns:a16="http://schemas.microsoft.com/office/drawing/2014/main" id="{8FBEB8ED-402D-493E-A7B5-BE7811BE1B4C}"/>
              </a:ext>
            </a:extLst>
          </p:cNvPr>
          <p:cNvSpPr/>
          <p:nvPr/>
        </p:nvSpPr>
        <p:spPr>
          <a:xfrm flipH="1">
            <a:off x="3865338" y="105659"/>
            <a:ext cx="690113" cy="107830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Стрілка: кругова 4">
            <a:extLst>
              <a:ext uri="{FF2B5EF4-FFF2-40B4-BE49-F238E27FC236}">
                <a16:creationId xmlns:a16="http://schemas.microsoft.com/office/drawing/2014/main" id="{C89FB662-83EE-4CBE-8B15-89442B2EE9CB}"/>
              </a:ext>
            </a:extLst>
          </p:cNvPr>
          <p:cNvSpPr/>
          <p:nvPr/>
        </p:nvSpPr>
        <p:spPr>
          <a:xfrm flipH="1">
            <a:off x="4937889" y="99908"/>
            <a:ext cx="690113" cy="107830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6" name="Стрілка: кругова 5">
            <a:extLst>
              <a:ext uri="{FF2B5EF4-FFF2-40B4-BE49-F238E27FC236}">
                <a16:creationId xmlns:a16="http://schemas.microsoft.com/office/drawing/2014/main" id="{E3D3AAA4-98D9-43E7-93DB-6D77D85C5F0B}"/>
              </a:ext>
            </a:extLst>
          </p:cNvPr>
          <p:cNvSpPr/>
          <p:nvPr/>
        </p:nvSpPr>
        <p:spPr>
          <a:xfrm flipH="1">
            <a:off x="5901172" y="85531"/>
            <a:ext cx="690113" cy="107830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61993516-3CF5-494B-BB36-28132743527A}"/>
              </a:ext>
            </a:extLst>
          </p:cNvPr>
          <p:cNvSpPr/>
          <p:nvPr/>
        </p:nvSpPr>
        <p:spPr>
          <a:xfrm>
            <a:off x="1756913" y="3992593"/>
            <a:ext cx="4830792" cy="110705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32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81982-0675-4BE8-96F0-D81B03B77EA2}"/>
              </a:ext>
            </a:extLst>
          </p:cNvPr>
          <p:cNvSpPr txBox="1"/>
          <p:nvPr/>
        </p:nvSpPr>
        <p:spPr>
          <a:xfrm>
            <a:off x="1489494" y="1892061"/>
            <a:ext cx="906923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Arial"/>
                <a:cs typeface="Arial"/>
              </a:rPr>
              <a:t>МАКСИМУМ 6 БАЛІВ </a:t>
            </a:r>
            <a:br>
              <a:rPr lang="uk-UA" b="1" dirty="0">
                <a:latin typeface="Arial"/>
                <a:cs typeface="Arial"/>
              </a:rPr>
            </a:br>
            <a:r>
              <a:rPr lang="uk-UA">
                <a:latin typeface="Arial"/>
                <a:cs typeface="Arial"/>
              </a:rPr>
              <a:t>(з захистом і демонстрацією на прикладі свого варіанту завдання)</a:t>
            </a:r>
          </a:p>
          <a:p>
            <a:endParaRPr lang="uk-UA" b="1" dirty="0">
              <a:latin typeface="Arial"/>
              <a:cs typeface="Arial"/>
            </a:endParaRPr>
          </a:p>
          <a:p>
            <a:endParaRPr lang="uk-UA" b="1" dirty="0">
              <a:latin typeface="Arial"/>
              <a:cs typeface="Arial"/>
            </a:endParaRPr>
          </a:p>
          <a:p>
            <a:endParaRPr lang="uk-UA" b="1" dirty="0">
              <a:latin typeface="Arial"/>
              <a:cs typeface="Arial"/>
            </a:endParaRPr>
          </a:p>
          <a:p>
            <a:r>
              <a:rPr lang="uk-UA" b="1">
                <a:latin typeface="Arial"/>
                <a:cs typeface="Arial"/>
              </a:rPr>
              <a:t>САМОСТІЙНО:</a:t>
            </a:r>
          </a:p>
          <a:p>
            <a:r>
              <a:rPr lang="uk-UA">
                <a:latin typeface="Arial"/>
                <a:cs typeface="Arial"/>
              </a:rPr>
              <a:t>- отримання масиву ключів та масиву значень (+1 бал);</a:t>
            </a:r>
          </a:p>
          <a:p>
            <a:r>
              <a:rPr lang="uk-UA">
                <a:latin typeface="Arial"/>
                <a:cs typeface="Arial"/>
              </a:rPr>
              <a:t>- отримання значення за ключем та ключа за значенням (+ 1 бал);</a:t>
            </a:r>
          </a:p>
          <a:p>
            <a:r>
              <a:rPr lang="uk-UA">
                <a:latin typeface="Arial"/>
                <a:cs typeface="Arial"/>
              </a:rPr>
              <a:t>- передавання ключів/значень/пар функціям для подальшої обробки (+1 бал).</a:t>
            </a:r>
            <a:endParaRPr lang="uk-UA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47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971910" y="612477"/>
            <a:ext cx="474165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class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Table</a:t>
            </a:r>
            <a:r>
              <a:rPr lang="uk-UA" b="1" dirty="0">
                <a:latin typeface="Consolas"/>
              </a:rPr>
              <a:t> {</a:t>
            </a: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endParaRPr lang="uk-UA" b="1" dirty="0">
              <a:latin typeface="Consolas"/>
            </a:endParaRPr>
          </a:p>
          <a:p>
            <a:r>
              <a:rPr lang="uk-UA" b="1" dirty="0">
                <a:latin typeface="Consolas"/>
              </a:rPr>
              <a:t>}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BDAEE20C-5E3C-4B4A-8067-8A91AA1BBE9D}"/>
              </a:ext>
            </a:extLst>
          </p:cNvPr>
          <p:cNvSpPr/>
          <p:nvPr/>
        </p:nvSpPr>
        <p:spPr>
          <a:xfrm>
            <a:off x="3409411" y="205075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D4EB926-96C0-4E50-90E9-E87A0985D793}"/>
              </a:ext>
            </a:extLst>
          </p:cNvPr>
          <p:cNvSpPr/>
          <p:nvPr/>
        </p:nvSpPr>
        <p:spPr>
          <a:xfrm>
            <a:off x="4329561" y="205075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D09D9E78-06FE-4663-9C2E-281D101209E3}"/>
              </a:ext>
            </a:extLst>
          </p:cNvPr>
          <p:cNvSpPr/>
          <p:nvPr/>
        </p:nvSpPr>
        <p:spPr>
          <a:xfrm>
            <a:off x="5249711" y="205075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03FA6316-192A-4C5E-9563-5D94F5760A30}"/>
              </a:ext>
            </a:extLst>
          </p:cNvPr>
          <p:cNvSpPr/>
          <p:nvPr/>
        </p:nvSpPr>
        <p:spPr>
          <a:xfrm>
            <a:off x="6169864" y="2050752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FE4B8CF4-D6D2-45FE-ACCA-9012BE393A7B}"/>
              </a:ext>
            </a:extLst>
          </p:cNvPr>
          <p:cNvSpPr/>
          <p:nvPr/>
        </p:nvSpPr>
        <p:spPr>
          <a:xfrm>
            <a:off x="7090014" y="2050752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1B47DB1E-02AC-4311-9283-785DECE914E7}"/>
              </a:ext>
            </a:extLst>
          </p:cNvPr>
          <p:cNvSpPr/>
          <p:nvPr/>
        </p:nvSpPr>
        <p:spPr>
          <a:xfrm>
            <a:off x="8010164" y="205075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67E3C0F9-1143-4A00-8D9E-36F93A43DF44}"/>
              </a:ext>
            </a:extLst>
          </p:cNvPr>
          <p:cNvSpPr/>
          <p:nvPr/>
        </p:nvSpPr>
        <p:spPr>
          <a:xfrm>
            <a:off x="3409410" y="3962939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049F7010-8905-482E-82EB-3F1AC2FD243A}"/>
              </a:ext>
            </a:extLst>
          </p:cNvPr>
          <p:cNvSpPr/>
          <p:nvPr/>
        </p:nvSpPr>
        <p:spPr>
          <a:xfrm>
            <a:off x="4329560" y="3962939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B9A682C-6019-46D6-8A8A-5F6FA78F770C}"/>
              </a:ext>
            </a:extLst>
          </p:cNvPr>
          <p:cNvSpPr/>
          <p:nvPr/>
        </p:nvSpPr>
        <p:spPr>
          <a:xfrm>
            <a:off x="5249710" y="396293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D7993F17-E1E6-40BE-9742-C3AAC9EFB0DA}"/>
              </a:ext>
            </a:extLst>
          </p:cNvPr>
          <p:cNvSpPr/>
          <p:nvPr/>
        </p:nvSpPr>
        <p:spPr>
          <a:xfrm>
            <a:off x="6169863" y="396294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D35D7EE4-4A0E-482D-BC15-760348399E50}"/>
              </a:ext>
            </a:extLst>
          </p:cNvPr>
          <p:cNvSpPr/>
          <p:nvPr/>
        </p:nvSpPr>
        <p:spPr>
          <a:xfrm>
            <a:off x="7090013" y="396294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71369F5E-A3B7-41CA-9D81-5433CDB287DC}"/>
              </a:ext>
            </a:extLst>
          </p:cNvPr>
          <p:cNvSpPr/>
          <p:nvPr/>
        </p:nvSpPr>
        <p:spPr>
          <a:xfrm>
            <a:off x="8010163" y="3962939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8BBC3-6729-4999-9A76-A9B690CC7EDC}"/>
              </a:ext>
            </a:extLst>
          </p:cNvPr>
          <p:cNvSpPr txBox="1"/>
          <p:nvPr/>
        </p:nvSpPr>
        <p:spPr>
          <a:xfrm>
            <a:off x="1705155" y="2337758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int</a:t>
            </a:r>
            <a:r>
              <a:rPr lang="uk-UA" b="1" dirty="0">
                <a:latin typeface="Consolas"/>
              </a:rPr>
              <a:t>* </a:t>
            </a:r>
            <a:r>
              <a:rPr lang="uk-UA" b="1" dirty="0" err="1">
                <a:latin typeface="Consolas"/>
              </a:rPr>
              <a:t>keys</a:t>
            </a:r>
            <a:endParaRPr lang="uk-UA" b="1">
              <a:latin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46920-7F02-486C-932E-24B7B79469BF}"/>
              </a:ext>
            </a:extLst>
          </p:cNvPr>
          <p:cNvSpPr txBox="1"/>
          <p:nvPr/>
        </p:nvSpPr>
        <p:spPr>
          <a:xfrm>
            <a:off x="1058173" y="4264324"/>
            <a:ext cx="236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string</a:t>
            </a:r>
            <a:r>
              <a:rPr lang="uk-UA" b="1" dirty="0">
                <a:latin typeface="Consolas"/>
              </a:rPr>
              <a:t>* </a:t>
            </a:r>
            <a:r>
              <a:rPr lang="uk-UA" b="1" dirty="0" err="1">
                <a:latin typeface="Consolas"/>
              </a:rPr>
              <a:t>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F908A-5415-43B3-BBE0-89351ED9D175}"/>
              </a:ext>
            </a:extLst>
          </p:cNvPr>
          <p:cNvSpPr txBox="1"/>
          <p:nvPr/>
        </p:nvSpPr>
        <p:spPr>
          <a:xfrm>
            <a:off x="5558288" y="5385758"/>
            <a:ext cx="1334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int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size</a:t>
            </a:r>
          </a:p>
        </p:txBody>
      </p:sp>
      <p:sp>
        <p:nvSpPr>
          <p:cNvPr id="18" name="Ліва фігурна дужка 17">
            <a:extLst>
              <a:ext uri="{FF2B5EF4-FFF2-40B4-BE49-F238E27FC236}">
                <a16:creationId xmlns:a16="http://schemas.microsoft.com/office/drawing/2014/main" id="{3AFAC45E-3AAC-4E16-B44F-02C54E7A30EE}"/>
              </a:ext>
            </a:extLst>
          </p:cNvPr>
          <p:cNvSpPr/>
          <p:nvPr/>
        </p:nvSpPr>
        <p:spPr>
          <a:xfrm rot="-5400000">
            <a:off x="6023667" y="2502740"/>
            <a:ext cx="244414" cy="54777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Ліва фігурна дужка 18">
            <a:extLst>
              <a:ext uri="{FF2B5EF4-FFF2-40B4-BE49-F238E27FC236}">
                <a16:creationId xmlns:a16="http://schemas.microsoft.com/office/drawing/2014/main" id="{455EED22-85EC-4D46-B7D9-B572315254BF}"/>
              </a:ext>
            </a:extLst>
          </p:cNvPr>
          <p:cNvSpPr/>
          <p:nvPr/>
        </p:nvSpPr>
        <p:spPr>
          <a:xfrm rot="-5400000" flipH="1">
            <a:off x="4679383" y="295814"/>
            <a:ext cx="201284" cy="27173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6676F5-1ED1-4CEB-8EFF-CBB626DDE616}"/>
              </a:ext>
            </a:extLst>
          </p:cNvPr>
          <p:cNvSpPr txBox="1"/>
          <p:nvPr/>
        </p:nvSpPr>
        <p:spPr>
          <a:xfrm>
            <a:off x="4048664" y="1086927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int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0A1C7-9414-4A3D-AB32-7278137DB521}"/>
              </a:ext>
            </a:extLst>
          </p:cNvPr>
          <p:cNvSpPr txBox="1"/>
          <p:nvPr/>
        </p:nvSpPr>
        <p:spPr>
          <a:xfrm>
            <a:off x="3660475" y="3071003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chemeClr val="accent3"/>
                </a:solidFill>
                <a:latin typeface="Consolas"/>
              </a:rPr>
              <a:t>0</a:t>
            </a: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903FA-15D6-432C-B03C-18F41F8F650A}"/>
              </a:ext>
            </a:extLst>
          </p:cNvPr>
          <p:cNvSpPr txBox="1"/>
          <p:nvPr/>
        </p:nvSpPr>
        <p:spPr>
          <a:xfrm>
            <a:off x="4652512" y="307100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chemeClr val="accent5"/>
                </a:solidFill>
                <a:latin typeface="Consolas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741B5-A212-49BA-B16E-76BDC26C5DAA}"/>
              </a:ext>
            </a:extLst>
          </p:cNvPr>
          <p:cNvSpPr txBox="1"/>
          <p:nvPr/>
        </p:nvSpPr>
        <p:spPr>
          <a:xfrm>
            <a:off x="5558286" y="3071003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chemeClr val="accent2"/>
                </a:solidFill>
                <a:latin typeface="Consolas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94DF8D-8538-4880-8F9E-F3564BBBB2FF}"/>
              </a:ext>
            </a:extLst>
          </p:cNvPr>
          <p:cNvSpPr txBox="1"/>
          <p:nvPr/>
        </p:nvSpPr>
        <p:spPr>
          <a:xfrm>
            <a:off x="6478437" y="3071003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7B28A3-7FBE-4725-AB10-35F57B3D2CE6}"/>
              </a:ext>
            </a:extLst>
          </p:cNvPr>
          <p:cNvSpPr txBox="1"/>
          <p:nvPr/>
        </p:nvSpPr>
        <p:spPr>
          <a:xfrm>
            <a:off x="7470474" y="307100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0494AD-764A-4DFC-82A9-E9BE81D54632}"/>
              </a:ext>
            </a:extLst>
          </p:cNvPr>
          <p:cNvSpPr txBox="1"/>
          <p:nvPr/>
        </p:nvSpPr>
        <p:spPr>
          <a:xfrm>
            <a:off x="8376248" y="3071003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73521-D29F-4E6E-84FA-2417531E78FF}"/>
              </a:ext>
            </a:extLst>
          </p:cNvPr>
          <p:cNvSpPr txBox="1"/>
          <p:nvPr/>
        </p:nvSpPr>
        <p:spPr>
          <a:xfrm>
            <a:off x="3660474" y="3487946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FF0000"/>
                </a:solidFill>
                <a:latin typeface="Consolas"/>
              </a:rPr>
              <a:t>0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67A42-7F4B-4A2A-921E-8639A151F9D9}"/>
              </a:ext>
            </a:extLst>
          </p:cNvPr>
          <p:cNvSpPr txBox="1"/>
          <p:nvPr/>
        </p:nvSpPr>
        <p:spPr>
          <a:xfrm>
            <a:off x="4652511" y="348794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chemeClr val="accent6"/>
                </a:solidFill>
                <a:latin typeface="Consolas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4320E0-ABA4-499F-946A-4C9F6BD2DFF9}"/>
              </a:ext>
            </a:extLst>
          </p:cNvPr>
          <p:cNvSpPr txBox="1"/>
          <p:nvPr/>
        </p:nvSpPr>
        <p:spPr>
          <a:xfrm>
            <a:off x="5558285" y="3487946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chemeClr val="accent1"/>
                </a:solidFill>
                <a:latin typeface="Consolas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B2229D-7D84-4432-88D5-D263141DA9B9}"/>
              </a:ext>
            </a:extLst>
          </p:cNvPr>
          <p:cNvSpPr txBox="1"/>
          <p:nvPr/>
        </p:nvSpPr>
        <p:spPr>
          <a:xfrm>
            <a:off x="5989607" y="3487946"/>
            <a:ext cx="1434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int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place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B1C7EB-D6A0-488C-9A99-432C02590D42}"/>
              </a:ext>
            </a:extLst>
          </p:cNvPr>
          <p:cNvSpPr txBox="1"/>
          <p:nvPr/>
        </p:nvSpPr>
        <p:spPr>
          <a:xfrm>
            <a:off x="7470473" y="348794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A56311-331F-409D-A584-35BF967020E6}"/>
              </a:ext>
            </a:extLst>
          </p:cNvPr>
          <p:cNvSpPr txBox="1"/>
          <p:nvPr/>
        </p:nvSpPr>
        <p:spPr>
          <a:xfrm>
            <a:off x="8376247" y="3487946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5</a:t>
            </a:r>
          </a:p>
        </p:txBody>
      </p: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018BEF2B-1561-4E49-9AAA-A7A7DDC41781}"/>
              </a:ext>
            </a:extLst>
          </p:cNvPr>
          <p:cNvGrpSpPr/>
          <p:nvPr/>
        </p:nvGrpSpPr>
        <p:grpSpPr>
          <a:xfrm rot="5400000">
            <a:off x="3536111" y="2148696"/>
            <a:ext cx="675735" cy="733245"/>
            <a:chOff x="9948413" y="538432"/>
            <a:chExt cx="920150" cy="920150"/>
          </a:xfrm>
        </p:grpSpPr>
        <p:sp>
          <p:nvSpPr>
            <p:cNvPr id="37" name="Прямокутний трикутник 36">
              <a:extLst>
                <a:ext uri="{FF2B5EF4-FFF2-40B4-BE49-F238E27FC236}">
                  <a16:creationId xmlns:a16="http://schemas.microsoft.com/office/drawing/2014/main" id="{861D5576-507A-4432-8708-CCBAF1B5EB5C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Прямокутний трикутник 37">
              <a:extLst>
                <a:ext uri="{FF2B5EF4-FFF2-40B4-BE49-F238E27FC236}">
                  <a16:creationId xmlns:a16="http://schemas.microsoft.com/office/drawing/2014/main" id="{5BE61271-A898-41E3-80B9-835F46192D95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53B72273-D804-4EF6-AAB3-221384076CD3}"/>
              </a:ext>
            </a:extLst>
          </p:cNvPr>
          <p:cNvGrpSpPr/>
          <p:nvPr/>
        </p:nvGrpSpPr>
        <p:grpSpPr>
          <a:xfrm rot="5400000">
            <a:off x="4441884" y="2148695"/>
            <a:ext cx="675735" cy="733245"/>
            <a:chOff x="9948413" y="538432"/>
            <a:chExt cx="920150" cy="920150"/>
          </a:xfrm>
        </p:grpSpPr>
        <p:sp>
          <p:nvSpPr>
            <p:cNvPr id="41" name="Прямокутний трикутник 40">
              <a:extLst>
                <a:ext uri="{FF2B5EF4-FFF2-40B4-BE49-F238E27FC236}">
                  <a16:creationId xmlns:a16="http://schemas.microsoft.com/office/drawing/2014/main" id="{AB07002A-6FDC-4593-AE6E-1CBF39BBA035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Прямокутний трикутник 41">
              <a:extLst>
                <a:ext uri="{FF2B5EF4-FFF2-40B4-BE49-F238E27FC236}">
                  <a16:creationId xmlns:a16="http://schemas.microsoft.com/office/drawing/2014/main" id="{08C15418-3315-4176-B270-3747999576C0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3" name="Групувати 42">
            <a:extLst>
              <a:ext uri="{FF2B5EF4-FFF2-40B4-BE49-F238E27FC236}">
                <a16:creationId xmlns:a16="http://schemas.microsoft.com/office/drawing/2014/main" id="{D50B056D-9F7A-4210-8E90-1CF55764AFE2}"/>
              </a:ext>
            </a:extLst>
          </p:cNvPr>
          <p:cNvGrpSpPr/>
          <p:nvPr/>
        </p:nvGrpSpPr>
        <p:grpSpPr>
          <a:xfrm rot="5400000">
            <a:off x="5376412" y="2148695"/>
            <a:ext cx="675735" cy="733245"/>
            <a:chOff x="9948413" y="538432"/>
            <a:chExt cx="920150" cy="920150"/>
          </a:xfrm>
        </p:grpSpPr>
        <p:sp>
          <p:nvSpPr>
            <p:cNvPr id="44" name="Прямокутний трикутник 43">
              <a:extLst>
                <a:ext uri="{FF2B5EF4-FFF2-40B4-BE49-F238E27FC236}">
                  <a16:creationId xmlns:a16="http://schemas.microsoft.com/office/drawing/2014/main" id="{8D4CCF0B-DFAF-4E4D-B332-ECF644755E7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Прямокутний трикутник 44">
              <a:extLst>
                <a:ext uri="{FF2B5EF4-FFF2-40B4-BE49-F238E27FC236}">
                  <a16:creationId xmlns:a16="http://schemas.microsoft.com/office/drawing/2014/main" id="{DE526A0B-B5CF-4DF1-B454-B0B1696CE5A4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6" name="Групувати 45">
            <a:extLst>
              <a:ext uri="{FF2B5EF4-FFF2-40B4-BE49-F238E27FC236}">
                <a16:creationId xmlns:a16="http://schemas.microsoft.com/office/drawing/2014/main" id="{C6CFF99A-6E3B-44B8-BF75-024728260EF2}"/>
              </a:ext>
            </a:extLst>
          </p:cNvPr>
          <p:cNvGrpSpPr/>
          <p:nvPr/>
        </p:nvGrpSpPr>
        <p:grpSpPr>
          <a:xfrm rot="5400000">
            <a:off x="3536110" y="4046507"/>
            <a:ext cx="675735" cy="733245"/>
            <a:chOff x="9948413" y="538432"/>
            <a:chExt cx="920150" cy="920150"/>
          </a:xfrm>
        </p:grpSpPr>
        <p:sp>
          <p:nvSpPr>
            <p:cNvPr id="47" name="Прямокутний трикутник 46">
              <a:extLst>
                <a:ext uri="{FF2B5EF4-FFF2-40B4-BE49-F238E27FC236}">
                  <a16:creationId xmlns:a16="http://schemas.microsoft.com/office/drawing/2014/main" id="{51D9DECC-250C-49FA-83CB-9677AC478C5B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Прямокутний трикутник 47">
              <a:extLst>
                <a:ext uri="{FF2B5EF4-FFF2-40B4-BE49-F238E27FC236}">
                  <a16:creationId xmlns:a16="http://schemas.microsoft.com/office/drawing/2014/main" id="{D2ADCFB0-527C-4B9A-9675-A34048C40C0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9" name="Групувати 48">
            <a:extLst>
              <a:ext uri="{FF2B5EF4-FFF2-40B4-BE49-F238E27FC236}">
                <a16:creationId xmlns:a16="http://schemas.microsoft.com/office/drawing/2014/main" id="{3508E601-1082-48DB-B963-35B6F4673231}"/>
              </a:ext>
            </a:extLst>
          </p:cNvPr>
          <p:cNvGrpSpPr/>
          <p:nvPr/>
        </p:nvGrpSpPr>
        <p:grpSpPr>
          <a:xfrm rot="5400000">
            <a:off x="4441883" y="4046506"/>
            <a:ext cx="675735" cy="733245"/>
            <a:chOff x="9948413" y="538432"/>
            <a:chExt cx="920150" cy="920150"/>
          </a:xfrm>
        </p:grpSpPr>
        <p:sp>
          <p:nvSpPr>
            <p:cNvPr id="50" name="Прямокутний трикутник 49">
              <a:extLst>
                <a:ext uri="{FF2B5EF4-FFF2-40B4-BE49-F238E27FC236}">
                  <a16:creationId xmlns:a16="http://schemas.microsoft.com/office/drawing/2014/main" id="{D281AC6E-F44F-4814-BD49-58CFB11A5F9F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Прямокутний трикутник 50">
              <a:extLst>
                <a:ext uri="{FF2B5EF4-FFF2-40B4-BE49-F238E27FC236}">
                  <a16:creationId xmlns:a16="http://schemas.microsoft.com/office/drawing/2014/main" id="{965B8C3A-59AE-4267-ADA3-E33A23B507C3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2" name="Групувати 51">
            <a:extLst>
              <a:ext uri="{FF2B5EF4-FFF2-40B4-BE49-F238E27FC236}">
                <a16:creationId xmlns:a16="http://schemas.microsoft.com/office/drawing/2014/main" id="{0ED16207-E78F-4BF3-8117-6E5353AC06AA}"/>
              </a:ext>
            </a:extLst>
          </p:cNvPr>
          <p:cNvGrpSpPr/>
          <p:nvPr/>
        </p:nvGrpSpPr>
        <p:grpSpPr>
          <a:xfrm rot="5400000">
            <a:off x="5376411" y="4046506"/>
            <a:ext cx="675735" cy="733245"/>
            <a:chOff x="9948413" y="538432"/>
            <a:chExt cx="920150" cy="920150"/>
          </a:xfrm>
        </p:grpSpPr>
        <p:sp>
          <p:nvSpPr>
            <p:cNvPr id="53" name="Прямокутний трикутник 52">
              <a:extLst>
                <a:ext uri="{FF2B5EF4-FFF2-40B4-BE49-F238E27FC236}">
                  <a16:creationId xmlns:a16="http://schemas.microsoft.com/office/drawing/2014/main" id="{89ED8268-7878-43CD-9018-9ECE84B1D7ED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Прямокутний трикутник 53">
              <a:extLst>
                <a:ext uri="{FF2B5EF4-FFF2-40B4-BE49-F238E27FC236}">
                  <a16:creationId xmlns:a16="http://schemas.microsoft.com/office/drawing/2014/main" id="{A3EF3F44-6B79-4D42-8E01-757C41F2D76F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B0E9922-94E9-419F-88E8-3AEA25FA17C3}"/>
              </a:ext>
            </a:extLst>
          </p:cNvPr>
          <p:cNvSpPr txBox="1"/>
          <p:nvPr/>
        </p:nvSpPr>
        <p:spPr>
          <a:xfrm>
            <a:off x="3602965" y="2165229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D4651-EFFC-42BA-BE0E-7DCE54052700}"/>
              </a:ext>
            </a:extLst>
          </p:cNvPr>
          <p:cNvSpPr txBox="1"/>
          <p:nvPr/>
        </p:nvSpPr>
        <p:spPr>
          <a:xfrm>
            <a:off x="4408097" y="2179605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52</a:t>
            </a:r>
            <a:endParaRPr lang="uk-UA" b="1" dirty="0">
              <a:latin typeface="Consola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82B98F-27B4-4DB5-B323-283C57421E42}"/>
              </a:ext>
            </a:extLst>
          </p:cNvPr>
          <p:cNvSpPr txBox="1"/>
          <p:nvPr/>
        </p:nvSpPr>
        <p:spPr>
          <a:xfrm>
            <a:off x="5328247" y="2179604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380</a:t>
            </a:r>
            <a:endParaRPr lang="uk-UA" b="1" dirty="0">
              <a:latin typeface="Consola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B93998-D31F-46A5-99E4-1F98BD41F58B}"/>
              </a:ext>
            </a:extLst>
          </p:cNvPr>
          <p:cNvSpPr txBox="1"/>
          <p:nvPr/>
        </p:nvSpPr>
        <p:spPr>
          <a:xfrm>
            <a:off x="3890511" y="248153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chemeClr val="accent6"/>
                </a:solidFill>
                <a:latin typeface="Consolas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8ECCF0-DE37-4908-BB41-18EC59B70792}"/>
              </a:ext>
            </a:extLst>
          </p:cNvPr>
          <p:cNvSpPr txBox="1"/>
          <p:nvPr/>
        </p:nvSpPr>
        <p:spPr>
          <a:xfrm>
            <a:off x="5687682" y="2481531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FF0000"/>
                </a:solidFill>
                <a:latin typeface="Consolas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FBECEC-723B-4A67-889A-5056B691CBFE}"/>
              </a:ext>
            </a:extLst>
          </p:cNvPr>
          <p:cNvSpPr txBox="1"/>
          <p:nvPr/>
        </p:nvSpPr>
        <p:spPr>
          <a:xfrm>
            <a:off x="4767530" y="248153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chemeClr val="accent1"/>
                </a:solidFill>
                <a:latin typeface="Consolas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1A7C60-634B-49B4-8C6F-C1FC3EA222EC}"/>
              </a:ext>
            </a:extLst>
          </p:cNvPr>
          <p:cNvSpPr txBox="1"/>
          <p:nvPr/>
        </p:nvSpPr>
        <p:spPr>
          <a:xfrm>
            <a:off x="3502322" y="4048660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UKR</a:t>
            </a:r>
            <a:endParaRPr lang="uk-UA" b="1" dirty="0">
              <a:latin typeface="Consola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4E224C-0B7B-4F74-8FDA-6C903AC75856}"/>
              </a:ext>
            </a:extLst>
          </p:cNvPr>
          <p:cNvSpPr txBox="1"/>
          <p:nvPr/>
        </p:nvSpPr>
        <p:spPr>
          <a:xfrm>
            <a:off x="4408095" y="4048659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USA</a:t>
            </a:r>
            <a:endParaRPr lang="uk-UA" b="1" dirty="0">
              <a:latin typeface="Consola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A51AEB-157D-4C74-819B-39B3FC673A70}"/>
              </a:ext>
            </a:extLst>
          </p:cNvPr>
          <p:cNvSpPr txBox="1"/>
          <p:nvPr/>
        </p:nvSpPr>
        <p:spPr>
          <a:xfrm>
            <a:off x="5342623" y="404865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MEX</a:t>
            </a:r>
            <a:endParaRPr lang="uk-UA" b="1" dirty="0">
              <a:latin typeface="Consola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723CDC-B31D-49A5-9CFD-16D8C6C71AF0}"/>
              </a:ext>
            </a:extLst>
          </p:cNvPr>
          <p:cNvSpPr txBox="1"/>
          <p:nvPr/>
        </p:nvSpPr>
        <p:spPr>
          <a:xfrm>
            <a:off x="4796286" y="4364964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chemeClr val="accent3"/>
                </a:solidFill>
                <a:latin typeface="Consolas"/>
              </a:rPr>
              <a:t>0</a:t>
            </a: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E0C3A3-90EB-40D2-94B8-5039D0890DAA}"/>
              </a:ext>
            </a:extLst>
          </p:cNvPr>
          <p:cNvSpPr txBox="1"/>
          <p:nvPr/>
        </p:nvSpPr>
        <p:spPr>
          <a:xfrm>
            <a:off x="5716436" y="4364964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chemeClr val="accent5"/>
                </a:solidFill>
                <a:latin typeface="Consolas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E921B1-617C-44F0-82B7-6A3C7679341A}"/>
              </a:ext>
            </a:extLst>
          </p:cNvPr>
          <p:cNvSpPr txBox="1"/>
          <p:nvPr/>
        </p:nvSpPr>
        <p:spPr>
          <a:xfrm>
            <a:off x="3933644" y="437934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chemeClr val="accent2"/>
                </a:solidFill>
                <a:latin typeface="Consolas"/>
              </a:rPr>
              <a:t>2</a:t>
            </a:r>
          </a:p>
        </p:txBody>
      </p:sp>
      <p:grpSp>
        <p:nvGrpSpPr>
          <p:cNvPr id="68" name="Групувати 67">
            <a:extLst>
              <a:ext uri="{FF2B5EF4-FFF2-40B4-BE49-F238E27FC236}">
                <a16:creationId xmlns:a16="http://schemas.microsoft.com/office/drawing/2014/main" id="{E7FDD29D-A11D-4797-B7CA-6012E03E1066}"/>
              </a:ext>
            </a:extLst>
          </p:cNvPr>
          <p:cNvGrpSpPr/>
          <p:nvPr/>
        </p:nvGrpSpPr>
        <p:grpSpPr>
          <a:xfrm rot="5400000">
            <a:off x="7892449" y="150243"/>
            <a:ext cx="1207696" cy="1581507"/>
            <a:chOff x="9948413" y="538432"/>
            <a:chExt cx="920150" cy="920150"/>
          </a:xfrm>
        </p:grpSpPr>
        <p:sp>
          <p:nvSpPr>
            <p:cNvPr id="69" name="Прямокутний трикутник 68">
              <a:extLst>
                <a:ext uri="{FF2B5EF4-FFF2-40B4-BE49-F238E27FC236}">
                  <a16:creationId xmlns:a16="http://schemas.microsoft.com/office/drawing/2014/main" id="{B2D26022-6506-4D6F-8040-611B4EAF0FDD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0" name="Прямокутний трикутник 69">
              <a:extLst>
                <a:ext uri="{FF2B5EF4-FFF2-40B4-BE49-F238E27FC236}">
                  <a16:creationId xmlns:a16="http://schemas.microsoft.com/office/drawing/2014/main" id="{9BE455E9-A919-46D5-B5BF-F9F971F71CEB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07ADD3AE-0FF6-4416-B50B-85C0047B50F5}"/>
              </a:ext>
            </a:extLst>
          </p:cNvPr>
          <p:cNvCxnSpPr/>
          <p:nvPr/>
        </p:nvCxnSpPr>
        <p:spPr>
          <a:xfrm flipH="1">
            <a:off x="6062573" y="971550"/>
            <a:ext cx="1659146" cy="117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ACC2C9-2130-42E0-9D60-4ABEC64A6ECA}"/>
              </a:ext>
            </a:extLst>
          </p:cNvPr>
          <p:cNvSpPr txBox="1"/>
          <p:nvPr/>
        </p:nvSpPr>
        <p:spPr>
          <a:xfrm>
            <a:off x="7714888" y="353679"/>
            <a:ext cx="1190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int key</a:t>
            </a:r>
            <a:endParaRPr lang="uk-U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FC92CC-B92E-4C78-AD36-A3928849BFE2}"/>
              </a:ext>
            </a:extLst>
          </p:cNvPr>
          <p:cNvSpPr txBox="1"/>
          <p:nvPr/>
        </p:nvSpPr>
        <p:spPr>
          <a:xfrm>
            <a:off x="7973679" y="1216319"/>
            <a:ext cx="1391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int index</a:t>
            </a:r>
            <a:endParaRPr lang="uk-U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5097DD-793B-49B3-9BDD-9906BCF3426A}"/>
              </a:ext>
            </a:extLst>
          </p:cNvPr>
          <p:cNvSpPr txBox="1"/>
          <p:nvPr/>
        </p:nvSpPr>
        <p:spPr>
          <a:xfrm>
            <a:off x="9454546" y="770621"/>
            <a:ext cx="248440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struct KeyNode</a:t>
            </a:r>
            <a:endParaRPr lang="uk-UA"/>
          </a:p>
        </p:txBody>
      </p:sp>
      <p:grpSp>
        <p:nvGrpSpPr>
          <p:cNvPr id="74" name="Групувати 73">
            <a:extLst>
              <a:ext uri="{FF2B5EF4-FFF2-40B4-BE49-F238E27FC236}">
                <a16:creationId xmlns:a16="http://schemas.microsoft.com/office/drawing/2014/main" id="{6F4C2B83-8958-4DC7-8C3A-B98803BC3697}"/>
              </a:ext>
            </a:extLst>
          </p:cNvPr>
          <p:cNvGrpSpPr/>
          <p:nvPr/>
        </p:nvGrpSpPr>
        <p:grpSpPr>
          <a:xfrm rot="5400000">
            <a:off x="7892448" y="5254205"/>
            <a:ext cx="1207696" cy="1581507"/>
            <a:chOff x="9948413" y="538432"/>
            <a:chExt cx="920150" cy="920150"/>
          </a:xfrm>
        </p:grpSpPr>
        <p:sp>
          <p:nvSpPr>
            <p:cNvPr id="75" name="Прямокутний трикутник 74">
              <a:extLst>
                <a:ext uri="{FF2B5EF4-FFF2-40B4-BE49-F238E27FC236}">
                  <a16:creationId xmlns:a16="http://schemas.microsoft.com/office/drawing/2014/main" id="{B48B9CC3-0248-44B8-B739-353F09C4F1BB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6" name="Прямокутний трикутник 75">
              <a:extLst>
                <a:ext uri="{FF2B5EF4-FFF2-40B4-BE49-F238E27FC236}">
                  <a16:creationId xmlns:a16="http://schemas.microsoft.com/office/drawing/2014/main" id="{6CF25A2A-E745-4666-BB94-020B827B9546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E572584-904A-40EF-B1EA-04A2301CD642}"/>
              </a:ext>
            </a:extLst>
          </p:cNvPr>
          <p:cNvSpPr txBox="1"/>
          <p:nvPr/>
        </p:nvSpPr>
        <p:spPr>
          <a:xfrm>
            <a:off x="7700510" y="5443264"/>
            <a:ext cx="1664898" cy="660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string value</a:t>
            </a:r>
            <a:endParaRPr lang="uk-UA" b="1" dirty="0">
              <a:latin typeface="Consola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D5E99B-9C65-4DFD-8548-8B1D6E4F9973}"/>
              </a:ext>
            </a:extLst>
          </p:cNvPr>
          <p:cNvSpPr txBox="1"/>
          <p:nvPr/>
        </p:nvSpPr>
        <p:spPr>
          <a:xfrm>
            <a:off x="7973678" y="6320281"/>
            <a:ext cx="1391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int index</a:t>
            </a:r>
            <a:endParaRPr lang="uk-UA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B2A306-59FB-40EA-8D32-3BEE108EB459}"/>
              </a:ext>
            </a:extLst>
          </p:cNvPr>
          <p:cNvSpPr txBox="1"/>
          <p:nvPr/>
        </p:nvSpPr>
        <p:spPr>
          <a:xfrm>
            <a:off x="9454545" y="5874583"/>
            <a:ext cx="248440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struct ValueNode</a:t>
            </a:r>
            <a:endParaRPr lang="uk-UA"/>
          </a:p>
        </p:txBody>
      </p:sp>
      <p:cxnSp>
        <p:nvCxnSpPr>
          <p:cNvPr id="80" name="Пряма зі стрілкою 79">
            <a:extLst>
              <a:ext uri="{FF2B5EF4-FFF2-40B4-BE49-F238E27FC236}">
                <a16:creationId xmlns:a16="http://schemas.microsoft.com/office/drawing/2014/main" id="{DB6939FC-0DEB-4A91-ABF5-058691D75135}"/>
              </a:ext>
            </a:extLst>
          </p:cNvPr>
          <p:cNvCxnSpPr>
            <a:cxnSpLocks/>
          </p:cNvCxnSpPr>
          <p:nvPr/>
        </p:nvCxnSpPr>
        <p:spPr>
          <a:xfrm flipH="1" flipV="1">
            <a:off x="6076951" y="4790174"/>
            <a:ext cx="1572882" cy="118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BDAEE20C-5E3C-4B4A-8067-8A91AA1BBE9D}"/>
              </a:ext>
            </a:extLst>
          </p:cNvPr>
          <p:cNvSpPr/>
          <p:nvPr/>
        </p:nvSpPr>
        <p:spPr>
          <a:xfrm>
            <a:off x="3409411" y="205075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D4EB926-96C0-4E50-90E9-E87A0985D793}"/>
              </a:ext>
            </a:extLst>
          </p:cNvPr>
          <p:cNvSpPr/>
          <p:nvPr/>
        </p:nvSpPr>
        <p:spPr>
          <a:xfrm>
            <a:off x="4329561" y="205075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D09D9E78-06FE-4663-9C2E-281D101209E3}"/>
              </a:ext>
            </a:extLst>
          </p:cNvPr>
          <p:cNvSpPr/>
          <p:nvPr/>
        </p:nvSpPr>
        <p:spPr>
          <a:xfrm>
            <a:off x="5249711" y="205075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03FA6316-192A-4C5E-9563-5D94F5760A30}"/>
              </a:ext>
            </a:extLst>
          </p:cNvPr>
          <p:cNvSpPr/>
          <p:nvPr/>
        </p:nvSpPr>
        <p:spPr>
          <a:xfrm>
            <a:off x="6169864" y="2050752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FE4B8CF4-D6D2-45FE-ACCA-9012BE393A7B}"/>
              </a:ext>
            </a:extLst>
          </p:cNvPr>
          <p:cNvSpPr/>
          <p:nvPr/>
        </p:nvSpPr>
        <p:spPr>
          <a:xfrm>
            <a:off x="7090014" y="2050752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1B47DB1E-02AC-4311-9283-785DECE914E7}"/>
              </a:ext>
            </a:extLst>
          </p:cNvPr>
          <p:cNvSpPr/>
          <p:nvPr/>
        </p:nvSpPr>
        <p:spPr>
          <a:xfrm>
            <a:off x="8010164" y="205075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67E3C0F9-1143-4A00-8D9E-36F93A43DF44}"/>
              </a:ext>
            </a:extLst>
          </p:cNvPr>
          <p:cNvSpPr/>
          <p:nvPr/>
        </p:nvSpPr>
        <p:spPr>
          <a:xfrm>
            <a:off x="3409410" y="3962939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049F7010-8905-482E-82EB-3F1AC2FD243A}"/>
              </a:ext>
            </a:extLst>
          </p:cNvPr>
          <p:cNvSpPr/>
          <p:nvPr/>
        </p:nvSpPr>
        <p:spPr>
          <a:xfrm>
            <a:off x="4329560" y="3962939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B9A682C-6019-46D6-8A8A-5F6FA78F770C}"/>
              </a:ext>
            </a:extLst>
          </p:cNvPr>
          <p:cNvSpPr/>
          <p:nvPr/>
        </p:nvSpPr>
        <p:spPr>
          <a:xfrm>
            <a:off x="5249710" y="3962938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D7993F17-E1E6-40BE-9742-C3AAC9EFB0DA}"/>
              </a:ext>
            </a:extLst>
          </p:cNvPr>
          <p:cNvSpPr/>
          <p:nvPr/>
        </p:nvSpPr>
        <p:spPr>
          <a:xfrm>
            <a:off x="6169863" y="396294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D35D7EE4-4A0E-482D-BC15-760348399E50}"/>
              </a:ext>
            </a:extLst>
          </p:cNvPr>
          <p:cNvSpPr/>
          <p:nvPr/>
        </p:nvSpPr>
        <p:spPr>
          <a:xfrm>
            <a:off x="7090013" y="396294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71369F5E-A3B7-41CA-9D81-5433CDB287DC}"/>
              </a:ext>
            </a:extLst>
          </p:cNvPr>
          <p:cNvSpPr/>
          <p:nvPr/>
        </p:nvSpPr>
        <p:spPr>
          <a:xfrm>
            <a:off x="8010163" y="3962939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8BBC3-6729-4999-9A76-A9B690CC7EDC}"/>
              </a:ext>
            </a:extLst>
          </p:cNvPr>
          <p:cNvSpPr txBox="1"/>
          <p:nvPr/>
        </p:nvSpPr>
        <p:spPr>
          <a:xfrm>
            <a:off x="1705155" y="2337758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int</a:t>
            </a:r>
            <a:r>
              <a:rPr lang="uk-UA" b="1" dirty="0">
                <a:latin typeface="Consolas"/>
              </a:rPr>
              <a:t>* </a:t>
            </a:r>
            <a:r>
              <a:rPr lang="uk-UA" b="1" dirty="0" err="1">
                <a:latin typeface="Consolas"/>
              </a:rPr>
              <a:t>keys</a:t>
            </a:r>
            <a:endParaRPr lang="uk-UA" b="1">
              <a:latin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46920-7F02-486C-932E-24B7B79469BF}"/>
              </a:ext>
            </a:extLst>
          </p:cNvPr>
          <p:cNvSpPr txBox="1"/>
          <p:nvPr/>
        </p:nvSpPr>
        <p:spPr>
          <a:xfrm>
            <a:off x="1058173" y="4264324"/>
            <a:ext cx="236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string</a:t>
            </a:r>
            <a:r>
              <a:rPr lang="uk-UA" b="1" dirty="0">
                <a:latin typeface="Consolas"/>
              </a:rPr>
              <a:t>* </a:t>
            </a:r>
            <a:r>
              <a:rPr lang="uk-UA" b="1" dirty="0" err="1">
                <a:latin typeface="Consolas"/>
              </a:rPr>
              <a:t>values</a:t>
            </a:r>
          </a:p>
        </p:txBody>
      </p: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018BEF2B-1561-4E49-9AAA-A7A7DDC41781}"/>
              </a:ext>
            </a:extLst>
          </p:cNvPr>
          <p:cNvGrpSpPr/>
          <p:nvPr/>
        </p:nvGrpSpPr>
        <p:grpSpPr>
          <a:xfrm rot="5400000">
            <a:off x="3536111" y="2148696"/>
            <a:ext cx="675735" cy="733245"/>
            <a:chOff x="9948413" y="538432"/>
            <a:chExt cx="920150" cy="920150"/>
          </a:xfrm>
        </p:grpSpPr>
        <p:sp>
          <p:nvSpPr>
            <p:cNvPr id="37" name="Прямокутний трикутник 36">
              <a:extLst>
                <a:ext uri="{FF2B5EF4-FFF2-40B4-BE49-F238E27FC236}">
                  <a16:creationId xmlns:a16="http://schemas.microsoft.com/office/drawing/2014/main" id="{861D5576-507A-4432-8708-CCBAF1B5EB5C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Прямокутний трикутник 37">
              <a:extLst>
                <a:ext uri="{FF2B5EF4-FFF2-40B4-BE49-F238E27FC236}">
                  <a16:creationId xmlns:a16="http://schemas.microsoft.com/office/drawing/2014/main" id="{5BE61271-A898-41E3-80B9-835F46192D95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53B72273-D804-4EF6-AAB3-221384076CD3}"/>
              </a:ext>
            </a:extLst>
          </p:cNvPr>
          <p:cNvGrpSpPr/>
          <p:nvPr/>
        </p:nvGrpSpPr>
        <p:grpSpPr>
          <a:xfrm rot="5400000">
            <a:off x="4441884" y="2148695"/>
            <a:ext cx="675735" cy="733245"/>
            <a:chOff x="9948413" y="538432"/>
            <a:chExt cx="920150" cy="920150"/>
          </a:xfrm>
        </p:grpSpPr>
        <p:sp>
          <p:nvSpPr>
            <p:cNvPr id="41" name="Прямокутний трикутник 40">
              <a:extLst>
                <a:ext uri="{FF2B5EF4-FFF2-40B4-BE49-F238E27FC236}">
                  <a16:creationId xmlns:a16="http://schemas.microsoft.com/office/drawing/2014/main" id="{AB07002A-6FDC-4593-AE6E-1CBF39BBA035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Прямокутний трикутник 41">
              <a:extLst>
                <a:ext uri="{FF2B5EF4-FFF2-40B4-BE49-F238E27FC236}">
                  <a16:creationId xmlns:a16="http://schemas.microsoft.com/office/drawing/2014/main" id="{08C15418-3315-4176-B270-3747999576C0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3" name="Групувати 42">
            <a:extLst>
              <a:ext uri="{FF2B5EF4-FFF2-40B4-BE49-F238E27FC236}">
                <a16:creationId xmlns:a16="http://schemas.microsoft.com/office/drawing/2014/main" id="{D50B056D-9F7A-4210-8E90-1CF55764AFE2}"/>
              </a:ext>
            </a:extLst>
          </p:cNvPr>
          <p:cNvGrpSpPr/>
          <p:nvPr/>
        </p:nvGrpSpPr>
        <p:grpSpPr>
          <a:xfrm rot="5400000">
            <a:off x="5376412" y="2148695"/>
            <a:ext cx="675735" cy="733245"/>
            <a:chOff x="9948413" y="538432"/>
            <a:chExt cx="920150" cy="920150"/>
          </a:xfrm>
        </p:grpSpPr>
        <p:sp>
          <p:nvSpPr>
            <p:cNvPr id="44" name="Прямокутний трикутник 43">
              <a:extLst>
                <a:ext uri="{FF2B5EF4-FFF2-40B4-BE49-F238E27FC236}">
                  <a16:creationId xmlns:a16="http://schemas.microsoft.com/office/drawing/2014/main" id="{8D4CCF0B-DFAF-4E4D-B332-ECF644755E74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Прямокутний трикутник 44">
              <a:extLst>
                <a:ext uri="{FF2B5EF4-FFF2-40B4-BE49-F238E27FC236}">
                  <a16:creationId xmlns:a16="http://schemas.microsoft.com/office/drawing/2014/main" id="{DE526A0B-B5CF-4DF1-B454-B0B1696CE5A4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6" name="Групувати 45">
            <a:extLst>
              <a:ext uri="{FF2B5EF4-FFF2-40B4-BE49-F238E27FC236}">
                <a16:creationId xmlns:a16="http://schemas.microsoft.com/office/drawing/2014/main" id="{C6CFF99A-6E3B-44B8-BF75-024728260EF2}"/>
              </a:ext>
            </a:extLst>
          </p:cNvPr>
          <p:cNvGrpSpPr/>
          <p:nvPr/>
        </p:nvGrpSpPr>
        <p:grpSpPr>
          <a:xfrm rot="5400000">
            <a:off x="3536110" y="4046507"/>
            <a:ext cx="675735" cy="733245"/>
            <a:chOff x="9948413" y="538432"/>
            <a:chExt cx="920150" cy="920150"/>
          </a:xfrm>
        </p:grpSpPr>
        <p:sp>
          <p:nvSpPr>
            <p:cNvPr id="47" name="Прямокутний трикутник 46">
              <a:extLst>
                <a:ext uri="{FF2B5EF4-FFF2-40B4-BE49-F238E27FC236}">
                  <a16:creationId xmlns:a16="http://schemas.microsoft.com/office/drawing/2014/main" id="{51D9DECC-250C-49FA-83CB-9677AC478C5B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Прямокутний трикутник 47">
              <a:extLst>
                <a:ext uri="{FF2B5EF4-FFF2-40B4-BE49-F238E27FC236}">
                  <a16:creationId xmlns:a16="http://schemas.microsoft.com/office/drawing/2014/main" id="{D2ADCFB0-527C-4B9A-9675-A34048C40C0A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9" name="Групувати 48">
            <a:extLst>
              <a:ext uri="{FF2B5EF4-FFF2-40B4-BE49-F238E27FC236}">
                <a16:creationId xmlns:a16="http://schemas.microsoft.com/office/drawing/2014/main" id="{3508E601-1082-48DB-B963-35B6F4673231}"/>
              </a:ext>
            </a:extLst>
          </p:cNvPr>
          <p:cNvGrpSpPr/>
          <p:nvPr/>
        </p:nvGrpSpPr>
        <p:grpSpPr>
          <a:xfrm rot="5400000">
            <a:off x="4441883" y="4046506"/>
            <a:ext cx="675735" cy="733245"/>
            <a:chOff x="9948413" y="538432"/>
            <a:chExt cx="920150" cy="920150"/>
          </a:xfrm>
        </p:grpSpPr>
        <p:sp>
          <p:nvSpPr>
            <p:cNvPr id="50" name="Прямокутний трикутник 49">
              <a:extLst>
                <a:ext uri="{FF2B5EF4-FFF2-40B4-BE49-F238E27FC236}">
                  <a16:creationId xmlns:a16="http://schemas.microsoft.com/office/drawing/2014/main" id="{D281AC6E-F44F-4814-BD49-58CFB11A5F9F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Прямокутний трикутник 50">
              <a:extLst>
                <a:ext uri="{FF2B5EF4-FFF2-40B4-BE49-F238E27FC236}">
                  <a16:creationId xmlns:a16="http://schemas.microsoft.com/office/drawing/2014/main" id="{965B8C3A-59AE-4267-ADA3-E33A23B507C3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2" name="Групувати 51">
            <a:extLst>
              <a:ext uri="{FF2B5EF4-FFF2-40B4-BE49-F238E27FC236}">
                <a16:creationId xmlns:a16="http://schemas.microsoft.com/office/drawing/2014/main" id="{0ED16207-E78F-4BF3-8117-6E5353AC06AA}"/>
              </a:ext>
            </a:extLst>
          </p:cNvPr>
          <p:cNvGrpSpPr/>
          <p:nvPr/>
        </p:nvGrpSpPr>
        <p:grpSpPr>
          <a:xfrm rot="5400000">
            <a:off x="5376411" y="4046506"/>
            <a:ext cx="675735" cy="733245"/>
            <a:chOff x="9948413" y="538432"/>
            <a:chExt cx="920150" cy="920150"/>
          </a:xfrm>
        </p:grpSpPr>
        <p:sp>
          <p:nvSpPr>
            <p:cNvPr id="53" name="Прямокутний трикутник 52">
              <a:extLst>
                <a:ext uri="{FF2B5EF4-FFF2-40B4-BE49-F238E27FC236}">
                  <a16:creationId xmlns:a16="http://schemas.microsoft.com/office/drawing/2014/main" id="{89ED8268-7878-43CD-9018-9ECE84B1D7ED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Прямокутний трикутник 53">
              <a:extLst>
                <a:ext uri="{FF2B5EF4-FFF2-40B4-BE49-F238E27FC236}">
                  <a16:creationId xmlns:a16="http://schemas.microsoft.com/office/drawing/2014/main" id="{A3EF3F44-6B79-4D42-8E01-757C41F2D76F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B0E9922-94E9-419F-88E8-3AEA25FA17C3}"/>
              </a:ext>
            </a:extLst>
          </p:cNvPr>
          <p:cNvSpPr txBox="1"/>
          <p:nvPr/>
        </p:nvSpPr>
        <p:spPr>
          <a:xfrm>
            <a:off x="3602965" y="2165229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D4651-EFFC-42BA-BE0E-7DCE54052700}"/>
              </a:ext>
            </a:extLst>
          </p:cNvPr>
          <p:cNvSpPr txBox="1"/>
          <p:nvPr/>
        </p:nvSpPr>
        <p:spPr>
          <a:xfrm>
            <a:off x="4408097" y="2179605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52</a:t>
            </a:r>
            <a:endParaRPr lang="uk-UA" b="1" dirty="0">
              <a:latin typeface="Consola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82B98F-27B4-4DB5-B323-283C57421E42}"/>
              </a:ext>
            </a:extLst>
          </p:cNvPr>
          <p:cNvSpPr txBox="1"/>
          <p:nvPr/>
        </p:nvSpPr>
        <p:spPr>
          <a:xfrm>
            <a:off x="5328247" y="2179604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380</a:t>
            </a:r>
            <a:endParaRPr lang="uk-UA" b="1" dirty="0">
              <a:latin typeface="Consola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B93998-D31F-46A5-99E4-1F98BD41F58B}"/>
              </a:ext>
            </a:extLst>
          </p:cNvPr>
          <p:cNvSpPr txBox="1"/>
          <p:nvPr/>
        </p:nvSpPr>
        <p:spPr>
          <a:xfrm>
            <a:off x="3890511" y="248153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8ECCF0-DE37-4908-BB41-18EC59B70792}"/>
              </a:ext>
            </a:extLst>
          </p:cNvPr>
          <p:cNvSpPr txBox="1"/>
          <p:nvPr/>
        </p:nvSpPr>
        <p:spPr>
          <a:xfrm>
            <a:off x="5687682" y="2481531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FBECEC-723B-4A67-889A-5056B691CBFE}"/>
              </a:ext>
            </a:extLst>
          </p:cNvPr>
          <p:cNvSpPr txBox="1"/>
          <p:nvPr/>
        </p:nvSpPr>
        <p:spPr>
          <a:xfrm>
            <a:off x="4767530" y="248153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1A7C60-634B-49B4-8C6F-C1FC3EA222EC}"/>
              </a:ext>
            </a:extLst>
          </p:cNvPr>
          <p:cNvSpPr txBox="1"/>
          <p:nvPr/>
        </p:nvSpPr>
        <p:spPr>
          <a:xfrm>
            <a:off x="3502322" y="4048660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UKR</a:t>
            </a:r>
            <a:endParaRPr lang="uk-UA" b="1" dirty="0">
              <a:latin typeface="Consola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4E224C-0B7B-4F74-8FDA-6C903AC75856}"/>
              </a:ext>
            </a:extLst>
          </p:cNvPr>
          <p:cNvSpPr txBox="1"/>
          <p:nvPr/>
        </p:nvSpPr>
        <p:spPr>
          <a:xfrm>
            <a:off x="4408095" y="4048659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USA</a:t>
            </a:r>
            <a:endParaRPr lang="uk-UA" b="1" dirty="0">
              <a:latin typeface="Consola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A51AEB-157D-4C74-819B-39B3FC673A70}"/>
              </a:ext>
            </a:extLst>
          </p:cNvPr>
          <p:cNvSpPr txBox="1"/>
          <p:nvPr/>
        </p:nvSpPr>
        <p:spPr>
          <a:xfrm>
            <a:off x="5342623" y="404865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MEX</a:t>
            </a:r>
            <a:endParaRPr lang="uk-UA" b="1" dirty="0">
              <a:latin typeface="Consola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723CDC-B31D-49A5-9CFD-16D8C6C71AF0}"/>
              </a:ext>
            </a:extLst>
          </p:cNvPr>
          <p:cNvSpPr txBox="1"/>
          <p:nvPr/>
        </p:nvSpPr>
        <p:spPr>
          <a:xfrm>
            <a:off x="4796286" y="4364964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0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E0C3A3-90EB-40D2-94B8-5039D0890DAA}"/>
              </a:ext>
            </a:extLst>
          </p:cNvPr>
          <p:cNvSpPr txBox="1"/>
          <p:nvPr/>
        </p:nvSpPr>
        <p:spPr>
          <a:xfrm>
            <a:off x="5716436" y="4364964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E921B1-617C-44F0-82B7-6A3C7679341A}"/>
              </a:ext>
            </a:extLst>
          </p:cNvPr>
          <p:cNvSpPr txBox="1"/>
          <p:nvPr/>
        </p:nvSpPr>
        <p:spPr>
          <a:xfrm>
            <a:off x="3933644" y="4379342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1B46DF-FD57-4215-BA91-71E733E98CD0}"/>
              </a:ext>
            </a:extLst>
          </p:cNvPr>
          <p:cNvSpPr txBox="1"/>
          <p:nvPr/>
        </p:nvSpPr>
        <p:spPr>
          <a:xfrm>
            <a:off x="1058174" y="684362"/>
            <a:ext cx="100468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>
                <a:solidFill>
                  <a:schemeClr val="accent2"/>
                </a:solidFill>
                <a:latin typeface="Arial Black"/>
              </a:rPr>
              <a:t>Запитання: </a:t>
            </a:r>
          </a:p>
          <a:p>
            <a:r>
              <a:rPr lang="uk-UA" dirty="0">
                <a:solidFill>
                  <a:schemeClr val="accent2"/>
                </a:solidFill>
                <a:latin typeface="Arial"/>
                <a:cs typeface="Arial"/>
              </a:rPr>
              <a:t>Назвіть пари </a:t>
            </a:r>
            <a:r>
              <a:rPr lang="uk-UA" b="1">
                <a:solidFill>
                  <a:schemeClr val="accent2"/>
                </a:solidFill>
                <a:latin typeface="Arial"/>
                <a:cs typeface="Arial"/>
              </a:rPr>
              <a:t>ключ--&gt;значення</a:t>
            </a:r>
            <a:r>
              <a:rPr lang="uk-UA">
                <a:solidFill>
                  <a:schemeClr val="accent2"/>
                </a:solidFill>
                <a:latin typeface="Arial"/>
                <a:cs typeface="Arial"/>
              </a:rPr>
              <a:t>. У якій послідовності вони додавалися у таблицю?</a:t>
            </a:r>
            <a:endParaRPr lang="uk-UA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4F31F9-B816-400A-A5C3-CDF53005524B}"/>
              </a:ext>
            </a:extLst>
          </p:cNvPr>
          <p:cNvSpPr txBox="1"/>
          <p:nvPr/>
        </p:nvSpPr>
        <p:spPr>
          <a:xfrm>
            <a:off x="1058174" y="5313871"/>
            <a:ext cx="100468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solidFill>
                  <a:schemeClr val="accent2"/>
                </a:solidFill>
                <a:latin typeface="Arial Black"/>
              </a:rPr>
              <a:t>Правильна відповідь:    </a:t>
            </a:r>
            <a:r>
              <a:rPr lang="uk-UA">
                <a:solidFill>
                  <a:schemeClr val="accent2"/>
                </a:solidFill>
                <a:latin typeface="Arial"/>
                <a:cs typeface="Arial"/>
              </a:rPr>
              <a:t>380--&gt;UKR, 1--&gt;USA, 52--&gt;MEX</a:t>
            </a:r>
            <a:endParaRPr lang="uk-UA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4377F-685C-47BF-8E84-228343D802B7}"/>
              </a:ext>
            </a:extLst>
          </p:cNvPr>
          <p:cNvSpPr txBox="1"/>
          <p:nvPr/>
        </p:nvSpPr>
        <p:spPr>
          <a:xfrm>
            <a:off x="626854" y="3732364"/>
            <a:ext cx="108807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>
                <a:latin typeface="Consolas"/>
                <a:ea typeface="+mn-lt"/>
                <a:cs typeface="+mn-lt"/>
              </a:rPr>
              <a:t>void print()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if (count == 0) {cout &lt;&lt; "Table is empty" &lt;&lt; endl;}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else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  for (int i=0; i&lt;count; i++)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       {cout &lt;&lt; keys[i].key &lt;&lt; " --&gt; " &lt;&lt; values[keys[i].index].value &lt;&lt; endl;}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 };</a:t>
            </a:r>
            <a:endParaRPr lang="uk-UA">
              <a:latin typeface="Consolas"/>
            </a:endParaRP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D743FAEE-829C-413A-833C-6D686B123013}"/>
              </a:ext>
            </a:extLst>
          </p:cNvPr>
          <p:cNvSpPr/>
          <p:nvPr/>
        </p:nvSpPr>
        <p:spPr>
          <a:xfrm>
            <a:off x="3409411" y="44048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276C9191-CE1F-4524-8CE8-284FEDDFF008}"/>
              </a:ext>
            </a:extLst>
          </p:cNvPr>
          <p:cNvSpPr/>
          <p:nvPr/>
        </p:nvSpPr>
        <p:spPr>
          <a:xfrm>
            <a:off x="4329561" y="44048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482E02F4-6CB0-48B8-997B-BFD839EDE2BD}"/>
              </a:ext>
            </a:extLst>
          </p:cNvPr>
          <p:cNvSpPr/>
          <p:nvPr/>
        </p:nvSpPr>
        <p:spPr>
          <a:xfrm>
            <a:off x="5249711" y="44048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13F7793E-60F2-4D64-ACA5-5B87D4960001}"/>
              </a:ext>
            </a:extLst>
          </p:cNvPr>
          <p:cNvSpPr/>
          <p:nvPr/>
        </p:nvSpPr>
        <p:spPr>
          <a:xfrm>
            <a:off x="6169864" y="44048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0BD2B901-77E6-424F-B17D-E4F37F4AAA4B}"/>
              </a:ext>
            </a:extLst>
          </p:cNvPr>
          <p:cNvSpPr/>
          <p:nvPr/>
        </p:nvSpPr>
        <p:spPr>
          <a:xfrm>
            <a:off x="7090014" y="44048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D643B3A1-5CC5-4939-9F65-93A88188D1C3}"/>
              </a:ext>
            </a:extLst>
          </p:cNvPr>
          <p:cNvSpPr/>
          <p:nvPr/>
        </p:nvSpPr>
        <p:spPr>
          <a:xfrm>
            <a:off x="8010164" y="44048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3A68BBFC-5B15-4C28-830E-95FCB2B8B170}"/>
              </a:ext>
            </a:extLst>
          </p:cNvPr>
          <p:cNvSpPr/>
          <p:nvPr/>
        </p:nvSpPr>
        <p:spPr>
          <a:xfrm>
            <a:off x="3409410" y="147565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AC92251A-746C-4E6F-B60F-EF657A245D56}"/>
              </a:ext>
            </a:extLst>
          </p:cNvPr>
          <p:cNvSpPr/>
          <p:nvPr/>
        </p:nvSpPr>
        <p:spPr>
          <a:xfrm>
            <a:off x="4329560" y="147565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51DF5B88-382E-41D6-8518-8833D34E9F97}"/>
              </a:ext>
            </a:extLst>
          </p:cNvPr>
          <p:cNvSpPr/>
          <p:nvPr/>
        </p:nvSpPr>
        <p:spPr>
          <a:xfrm>
            <a:off x="5249710" y="147565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9CF43D5-CDFC-4F27-A9C8-5F49EC38584C}"/>
              </a:ext>
            </a:extLst>
          </p:cNvPr>
          <p:cNvSpPr/>
          <p:nvPr/>
        </p:nvSpPr>
        <p:spPr>
          <a:xfrm>
            <a:off x="6169863" y="147565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F8223A33-011A-4AC7-9EFA-9A25E184F785}"/>
              </a:ext>
            </a:extLst>
          </p:cNvPr>
          <p:cNvSpPr/>
          <p:nvPr/>
        </p:nvSpPr>
        <p:spPr>
          <a:xfrm>
            <a:off x="7090013" y="147565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F6AEE085-A1B7-481E-B2B4-08035A048343}"/>
              </a:ext>
            </a:extLst>
          </p:cNvPr>
          <p:cNvSpPr/>
          <p:nvPr/>
        </p:nvSpPr>
        <p:spPr>
          <a:xfrm>
            <a:off x="8010163" y="147565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A77BF-9AF6-49A5-8A26-53FB42BEA841}"/>
              </a:ext>
            </a:extLst>
          </p:cNvPr>
          <p:cNvSpPr txBox="1"/>
          <p:nvPr/>
        </p:nvSpPr>
        <p:spPr>
          <a:xfrm>
            <a:off x="2208363" y="727493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keys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69F53C-44F4-471E-8E64-8665B72C90A2}"/>
              </a:ext>
            </a:extLst>
          </p:cNvPr>
          <p:cNvSpPr txBox="1"/>
          <p:nvPr/>
        </p:nvSpPr>
        <p:spPr>
          <a:xfrm>
            <a:off x="2208362" y="1777040"/>
            <a:ext cx="236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values</a:t>
            </a:r>
          </a:p>
        </p:txBody>
      </p:sp>
      <p:grpSp>
        <p:nvGrpSpPr>
          <p:cNvPr id="32" name="Групувати 31">
            <a:extLst>
              <a:ext uri="{FF2B5EF4-FFF2-40B4-BE49-F238E27FC236}">
                <a16:creationId xmlns:a16="http://schemas.microsoft.com/office/drawing/2014/main" id="{A0CF4A6D-E1BD-4540-B14B-C21CEBBA68B5}"/>
              </a:ext>
            </a:extLst>
          </p:cNvPr>
          <p:cNvGrpSpPr/>
          <p:nvPr/>
        </p:nvGrpSpPr>
        <p:grpSpPr>
          <a:xfrm rot="5400000">
            <a:off x="3536111" y="538432"/>
            <a:ext cx="675735" cy="733245"/>
            <a:chOff x="9948413" y="538432"/>
            <a:chExt cx="920150" cy="920150"/>
          </a:xfrm>
        </p:grpSpPr>
        <p:sp>
          <p:nvSpPr>
            <p:cNvPr id="84" name="Прямокутний трикутник 83">
              <a:extLst>
                <a:ext uri="{FF2B5EF4-FFF2-40B4-BE49-F238E27FC236}">
                  <a16:creationId xmlns:a16="http://schemas.microsoft.com/office/drawing/2014/main" id="{75B46128-DEF2-4F31-AADA-A653CEC6A5F6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Прямокутний трикутник 84">
              <a:extLst>
                <a:ext uri="{FF2B5EF4-FFF2-40B4-BE49-F238E27FC236}">
                  <a16:creationId xmlns:a16="http://schemas.microsoft.com/office/drawing/2014/main" id="{AF76DD76-F35F-4A7D-BD1D-176E3BE36D5E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4F080D6A-ED85-45D2-BADB-CB3F9601CB51}"/>
              </a:ext>
            </a:extLst>
          </p:cNvPr>
          <p:cNvGrpSpPr/>
          <p:nvPr/>
        </p:nvGrpSpPr>
        <p:grpSpPr>
          <a:xfrm rot="5400000">
            <a:off x="4441884" y="538430"/>
            <a:ext cx="675735" cy="733245"/>
            <a:chOff x="9948413" y="538432"/>
            <a:chExt cx="920150" cy="920150"/>
          </a:xfrm>
        </p:grpSpPr>
        <p:sp>
          <p:nvSpPr>
            <p:cNvPr id="87" name="Прямокутний трикутник 86">
              <a:extLst>
                <a:ext uri="{FF2B5EF4-FFF2-40B4-BE49-F238E27FC236}">
                  <a16:creationId xmlns:a16="http://schemas.microsoft.com/office/drawing/2014/main" id="{7EE0633A-BAB2-4C8B-8564-0236DFEB36D2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8" name="Прямокутний трикутник 87">
              <a:extLst>
                <a:ext uri="{FF2B5EF4-FFF2-40B4-BE49-F238E27FC236}">
                  <a16:creationId xmlns:a16="http://schemas.microsoft.com/office/drawing/2014/main" id="{1C188DC0-C6DC-42D4-BCE9-59B395AC08D0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4" name="Групувати 33">
            <a:extLst>
              <a:ext uri="{FF2B5EF4-FFF2-40B4-BE49-F238E27FC236}">
                <a16:creationId xmlns:a16="http://schemas.microsoft.com/office/drawing/2014/main" id="{FC071748-41E6-40CA-B621-79942EFD8AE3}"/>
              </a:ext>
            </a:extLst>
          </p:cNvPr>
          <p:cNvGrpSpPr/>
          <p:nvPr/>
        </p:nvGrpSpPr>
        <p:grpSpPr>
          <a:xfrm rot="5400000">
            <a:off x="5376412" y="538430"/>
            <a:ext cx="675735" cy="733245"/>
            <a:chOff x="9948413" y="538432"/>
            <a:chExt cx="920150" cy="920150"/>
          </a:xfrm>
        </p:grpSpPr>
        <p:sp>
          <p:nvSpPr>
            <p:cNvPr id="90" name="Прямокутний трикутник 89">
              <a:extLst>
                <a:ext uri="{FF2B5EF4-FFF2-40B4-BE49-F238E27FC236}">
                  <a16:creationId xmlns:a16="http://schemas.microsoft.com/office/drawing/2014/main" id="{D8638B5A-548C-4238-8C92-19A315D09402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1" name="Прямокутний трикутник 90">
              <a:extLst>
                <a:ext uri="{FF2B5EF4-FFF2-40B4-BE49-F238E27FC236}">
                  <a16:creationId xmlns:a16="http://schemas.microsoft.com/office/drawing/2014/main" id="{55F4788E-F010-4F94-BEDB-E56A810CC6E0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3B4843EF-FBD3-47CB-8B16-3CDEC36027CF}"/>
              </a:ext>
            </a:extLst>
          </p:cNvPr>
          <p:cNvGrpSpPr/>
          <p:nvPr/>
        </p:nvGrpSpPr>
        <p:grpSpPr>
          <a:xfrm rot="5400000">
            <a:off x="3536110" y="1559223"/>
            <a:ext cx="675735" cy="733245"/>
            <a:chOff x="9948413" y="538432"/>
            <a:chExt cx="920150" cy="920150"/>
          </a:xfrm>
        </p:grpSpPr>
        <p:sp>
          <p:nvSpPr>
            <p:cNvPr id="93" name="Прямокутний трикутник 92">
              <a:extLst>
                <a:ext uri="{FF2B5EF4-FFF2-40B4-BE49-F238E27FC236}">
                  <a16:creationId xmlns:a16="http://schemas.microsoft.com/office/drawing/2014/main" id="{450C7338-598D-46C8-89FA-D387AC9C04BA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4" name="Прямокутний трикутник 93">
              <a:extLst>
                <a:ext uri="{FF2B5EF4-FFF2-40B4-BE49-F238E27FC236}">
                  <a16:creationId xmlns:a16="http://schemas.microsoft.com/office/drawing/2014/main" id="{DD6240E2-1117-4EC4-957E-9BE7F0D6C421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1EB84442-D3DD-4B94-8C56-C495373854D7}"/>
              </a:ext>
            </a:extLst>
          </p:cNvPr>
          <p:cNvGrpSpPr/>
          <p:nvPr/>
        </p:nvGrpSpPr>
        <p:grpSpPr>
          <a:xfrm rot="5400000">
            <a:off x="4441883" y="1559222"/>
            <a:ext cx="675735" cy="733245"/>
            <a:chOff x="9948413" y="538432"/>
            <a:chExt cx="920150" cy="920150"/>
          </a:xfrm>
        </p:grpSpPr>
        <p:sp>
          <p:nvSpPr>
            <p:cNvPr id="96" name="Прямокутний трикутник 95">
              <a:extLst>
                <a:ext uri="{FF2B5EF4-FFF2-40B4-BE49-F238E27FC236}">
                  <a16:creationId xmlns:a16="http://schemas.microsoft.com/office/drawing/2014/main" id="{10673AD0-79BE-4AFE-B7FF-2AE0D554C289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Прямокутний трикутник 96">
              <a:extLst>
                <a:ext uri="{FF2B5EF4-FFF2-40B4-BE49-F238E27FC236}">
                  <a16:creationId xmlns:a16="http://schemas.microsoft.com/office/drawing/2014/main" id="{0F624A3C-433B-42BF-96FE-190DBE02FBE8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01" name="Групувати 100">
            <a:extLst>
              <a:ext uri="{FF2B5EF4-FFF2-40B4-BE49-F238E27FC236}">
                <a16:creationId xmlns:a16="http://schemas.microsoft.com/office/drawing/2014/main" id="{9F935D57-8B14-4CBF-846A-1A0D0C04C8CF}"/>
              </a:ext>
            </a:extLst>
          </p:cNvPr>
          <p:cNvGrpSpPr/>
          <p:nvPr/>
        </p:nvGrpSpPr>
        <p:grpSpPr>
          <a:xfrm rot="5400000">
            <a:off x="5376411" y="1559222"/>
            <a:ext cx="675735" cy="733245"/>
            <a:chOff x="9948413" y="538432"/>
            <a:chExt cx="920150" cy="920150"/>
          </a:xfrm>
        </p:grpSpPr>
        <p:sp>
          <p:nvSpPr>
            <p:cNvPr id="99" name="Прямокутний трикутник 98">
              <a:extLst>
                <a:ext uri="{FF2B5EF4-FFF2-40B4-BE49-F238E27FC236}">
                  <a16:creationId xmlns:a16="http://schemas.microsoft.com/office/drawing/2014/main" id="{4276E180-1CCD-4D7A-9DA9-60FEE2BB3C71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0" name="Прямокутний трикутник 99">
              <a:extLst>
                <a:ext uri="{FF2B5EF4-FFF2-40B4-BE49-F238E27FC236}">
                  <a16:creationId xmlns:a16="http://schemas.microsoft.com/office/drawing/2014/main" id="{AA31A6BF-069B-46C5-9829-3DB7CA3F1052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29F925-B42E-4F5D-BF35-04E850A9EBA0}"/>
              </a:ext>
            </a:extLst>
          </p:cNvPr>
          <p:cNvSpPr txBox="1"/>
          <p:nvPr/>
        </p:nvSpPr>
        <p:spPr>
          <a:xfrm>
            <a:off x="3602965" y="554964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DB3387-FDBD-4E96-948B-E46FF62FF228}"/>
              </a:ext>
            </a:extLst>
          </p:cNvPr>
          <p:cNvSpPr txBox="1"/>
          <p:nvPr/>
        </p:nvSpPr>
        <p:spPr>
          <a:xfrm>
            <a:off x="4408097" y="569340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52</a:t>
            </a:r>
            <a:endParaRPr lang="uk-UA" b="1" dirty="0">
              <a:latin typeface="Consola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0A38FC-CC91-4680-98B6-9364F64A6CB8}"/>
              </a:ext>
            </a:extLst>
          </p:cNvPr>
          <p:cNvSpPr txBox="1"/>
          <p:nvPr/>
        </p:nvSpPr>
        <p:spPr>
          <a:xfrm>
            <a:off x="5328247" y="569339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380</a:t>
            </a:r>
            <a:endParaRPr lang="uk-UA" b="1" dirty="0">
              <a:latin typeface="Consola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544EC26-E9E7-4FEE-AA30-F667920D35FB}"/>
              </a:ext>
            </a:extLst>
          </p:cNvPr>
          <p:cNvSpPr txBox="1"/>
          <p:nvPr/>
        </p:nvSpPr>
        <p:spPr>
          <a:xfrm>
            <a:off x="3890511" y="87126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755B84D-99FC-487D-9FCE-528C4EEABF26}"/>
              </a:ext>
            </a:extLst>
          </p:cNvPr>
          <p:cNvSpPr txBox="1"/>
          <p:nvPr/>
        </p:nvSpPr>
        <p:spPr>
          <a:xfrm>
            <a:off x="5687682" y="871266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Consolas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74F1B3D-F793-46D0-A27E-1FE8F4AC21E1}"/>
              </a:ext>
            </a:extLst>
          </p:cNvPr>
          <p:cNvSpPr txBox="1"/>
          <p:nvPr/>
        </p:nvSpPr>
        <p:spPr>
          <a:xfrm>
            <a:off x="4767530" y="87126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E09B0-4752-403E-939B-A3D31BC6CBCA}"/>
              </a:ext>
            </a:extLst>
          </p:cNvPr>
          <p:cNvSpPr txBox="1"/>
          <p:nvPr/>
        </p:nvSpPr>
        <p:spPr>
          <a:xfrm>
            <a:off x="3502322" y="1561376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UKR</a:t>
            </a:r>
            <a:endParaRPr lang="uk-UA" b="1" dirty="0">
              <a:latin typeface="Consola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5F37E1-1081-4B57-95A9-717CB317A2A2}"/>
              </a:ext>
            </a:extLst>
          </p:cNvPr>
          <p:cNvSpPr txBox="1"/>
          <p:nvPr/>
        </p:nvSpPr>
        <p:spPr>
          <a:xfrm>
            <a:off x="4408095" y="1561375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USA</a:t>
            </a:r>
            <a:endParaRPr lang="uk-UA" b="1" dirty="0">
              <a:latin typeface="Consola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74DEBC-2C83-4B4C-A978-E9E9671D25D4}"/>
              </a:ext>
            </a:extLst>
          </p:cNvPr>
          <p:cNvSpPr txBox="1"/>
          <p:nvPr/>
        </p:nvSpPr>
        <p:spPr>
          <a:xfrm>
            <a:off x="5342623" y="1561374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MEX</a:t>
            </a:r>
            <a:endParaRPr lang="uk-UA" b="1" dirty="0">
              <a:latin typeface="Consola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EAC3266-8FC0-4FDE-8D3F-A814F24E835E}"/>
              </a:ext>
            </a:extLst>
          </p:cNvPr>
          <p:cNvSpPr txBox="1"/>
          <p:nvPr/>
        </p:nvSpPr>
        <p:spPr>
          <a:xfrm>
            <a:off x="4796286" y="187768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0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D020639-D55E-4EE7-8A38-86978B750CDB}"/>
              </a:ext>
            </a:extLst>
          </p:cNvPr>
          <p:cNvSpPr txBox="1"/>
          <p:nvPr/>
        </p:nvSpPr>
        <p:spPr>
          <a:xfrm>
            <a:off x="5716436" y="1877680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57E1F8-BEEB-4B3C-B05C-F125871F1121}"/>
              </a:ext>
            </a:extLst>
          </p:cNvPr>
          <p:cNvSpPr txBox="1"/>
          <p:nvPr/>
        </p:nvSpPr>
        <p:spPr>
          <a:xfrm>
            <a:off x="3933644" y="1892058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solidFill>
                  <a:srgbClr val="000000"/>
                </a:solidFill>
                <a:latin typeface="Consolas"/>
              </a:rPr>
              <a:t>2</a:t>
            </a:r>
          </a:p>
        </p:txBody>
      </p:sp>
      <p:sp>
        <p:nvSpPr>
          <p:cNvPr id="126" name="Прямокутник 125">
            <a:extLst>
              <a:ext uri="{FF2B5EF4-FFF2-40B4-BE49-F238E27FC236}">
                <a16:creationId xmlns:a16="http://schemas.microsoft.com/office/drawing/2014/main" id="{4DD348D2-0997-4FAB-BF3C-667437EABD49}"/>
              </a:ext>
            </a:extLst>
          </p:cNvPr>
          <p:cNvSpPr/>
          <p:nvPr/>
        </p:nvSpPr>
        <p:spPr>
          <a:xfrm>
            <a:off x="6443932" y="4826479"/>
            <a:ext cx="3608716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588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986287" y="4019910"/>
            <a:ext cx="88679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// class Table </a:t>
            </a:r>
          </a:p>
          <a:p>
            <a:endParaRPr lang="uk-UA" b="1" dirty="0">
              <a:latin typeface="Consolas"/>
              <a:ea typeface="+mn-lt"/>
              <a:cs typeface="+mn-lt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Table(int startSize): size(startSize), count(0), place(0) {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keys = new KeyNode[size];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   values = new ValueNode[size];</a:t>
            </a:r>
            <a:endParaRPr lang="uk-UA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  };</a:t>
            </a:r>
            <a:endParaRPr lang="uk-UA">
              <a:latin typeface="Consolas"/>
            </a:endParaRPr>
          </a:p>
          <a:p>
            <a:endParaRPr lang="uk-UA" dirty="0">
              <a:latin typeface="Consolas"/>
            </a:endParaRPr>
          </a:p>
          <a:p>
            <a:r>
              <a:rPr lang="uk-UA">
                <a:latin typeface="Consolas"/>
                <a:ea typeface="+mn-lt"/>
                <a:cs typeface="+mn-lt"/>
              </a:rPr>
              <a:t>~Table() {delete[] keys; delete[] values;};</a:t>
            </a:r>
            <a:endParaRPr lang="uk-UA">
              <a:latin typeface="Consolas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BDAEE20C-5E3C-4B4A-8067-8A91AA1BBE9D}"/>
              </a:ext>
            </a:extLst>
          </p:cNvPr>
          <p:cNvSpPr/>
          <p:nvPr/>
        </p:nvSpPr>
        <p:spPr>
          <a:xfrm>
            <a:off x="8197071" y="6561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D4EB926-96C0-4E50-90E9-E87A0985D793}"/>
              </a:ext>
            </a:extLst>
          </p:cNvPr>
          <p:cNvSpPr/>
          <p:nvPr/>
        </p:nvSpPr>
        <p:spPr>
          <a:xfrm>
            <a:off x="9117221" y="65614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D09D9E78-06FE-4663-9C2E-281D101209E3}"/>
              </a:ext>
            </a:extLst>
          </p:cNvPr>
          <p:cNvSpPr/>
          <p:nvPr/>
        </p:nvSpPr>
        <p:spPr>
          <a:xfrm>
            <a:off x="10037371" y="6561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8BBC3-6729-4999-9A76-A9B690CC7EDC}"/>
              </a:ext>
            </a:extLst>
          </p:cNvPr>
          <p:cNvSpPr txBox="1"/>
          <p:nvPr/>
        </p:nvSpPr>
        <p:spPr>
          <a:xfrm>
            <a:off x="7067909" y="943154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keys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0A1C7-9414-4A3D-AB32-7278137DB521}"/>
              </a:ext>
            </a:extLst>
          </p:cNvPr>
          <p:cNvSpPr txBox="1"/>
          <p:nvPr/>
        </p:nvSpPr>
        <p:spPr>
          <a:xfrm>
            <a:off x="8448135" y="1676399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0</a:t>
            </a:r>
            <a:endParaRPr lang="uk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903FA-15D6-432C-B03C-18F41F8F650A}"/>
              </a:ext>
            </a:extLst>
          </p:cNvPr>
          <p:cNvSpPr txBox="1"/>
          <p:nvPr/>
        </p:nvSpPr>
        <p:spPr>
          <a:xfrm>
            <a:off x="9440172" y="1676398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741B5-A212-49BA-B16E-76BDC26C5DAA}"/>
              </a:ext>
            </a:extLst>
          </p:cNvPr>
          <p:cNvSpPr txBox="1"/>
          <p:nvPr/>
        </p:nvSpPr>
        <p:spPr>
          <a:xfrm>
            <a:off x="10345946" y="1676399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5CD05-02A5-4D80-A075-5937066C3E47}"/>
              </a:ext>
            </a:extLst>
          </p:cNvPr>
          <p:cNvSpPr txBox="1"/>
          <p:nvPr/>
        </p:nvSpPr>
        <p:spPr>
          <a:xfrm>
            <a:off x="986287" y="598098"/>
            <a:ext cx="4756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>
                <a:latin typeface="Consolas"/>
              </a:rPr>
              <a:t>// main</a:t>
            </a:r>
            <a:endParaRPr lang="uk-UA" dirty="0">
              <a:latin typeface="Consolas"/>
            </a:endParaRPr>
          </a:p>
          <a:p>
            <a:endParaRPr lang="uk-UA" dirty="0">
              <a:latin typeface="Consolas"/>
            </a:endParaRPr>
          </a:p>
          <a:p>
            <a:r>
              <a:rPr lang="uk-UA">
                <a:latin typeface="Consolas"/>
              </a:rPr>
              <a:t>Table T(3);</a:t>
            </a:r>
            <a:endParaRPr lang="uk-UA" dirty="0">
              <a:latin typeface="Consolas"/>
            </a:endParaRPr>
          </a:p>
        </p:txBody>
      </p:sp>
      <p:sp>
        <p:nvSpPr>
          <p:cNvPr id="56" name="Прямокутник 55">
            <a:extLst>
              <a:ext uri="{FF2B5EF4-FFF2-40B4-BE49-F238E27FC236}">
                <a16:creationId xmlns:a16="http://schemas.microsoft.com/office/drawing/2014/main" id="{0AD5AC54-DC7B-4D9B-9F9F-DA335800D563}"/>
              </a:ext>
            </a:extLst>
          </p:cNvPr>
          <p:cNvSpPr/>
          <p:nvPr/>
        </p:nvSpPr>
        <p:spPr>
          <a:xfrm>
            <a:off x="8197070" y="220890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Прямокутник 56">
            <a:extLst>
              <a:ext uri="{FF2B5EF4-FFF2-40B4-BE49-F238E27FC236}">
                <a16:creationId xmlns:a16="http://schemas.microsoft.com/office/drawing/2014/main" id="{01A51D7F-0FE9-450F-9180-981D69DB2A53}"/>
              </a:ext>
            </a:extLst>
          </p:cNvPr>
          <p:cNvSpPr/>
          <p:nvPr/>
        </p:nvSpPr>
        <p:spPr>
          <a:xfrm>
            <a:off x="9117220" y="220890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Прямокутник 57">
            <a:extLst>
              <a:ext uri="{FF2B5EF4-FFF2-40B4-BE49-F238E27FC236}">
                <a16:creationId xmlns:a16="http://schemas.microsoft.com/office/drawing/2014/main" id="{60717A07-6996-450E-A864-2C69855AFF5C}"/>
              </a:ext>
            </a:extLst>
          </p:cNvPr>
          <p:cNvSpPr/>
          <p:nvPr/>
        </p:nvSpPr>
        <p:spPr>
          <a:xfrm>
            <a:off x="10037370" y="2208900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166F6A-CEE2-4468-80A2-D21CD18001E3}"/>
              </a:ext>
            </a:extLst>
          </p:cNvPr>
          <p:cNvSpPr txBox="1"/>
          <p:nvPr/>
        </p:nvSpPr>
        <p:spPr>
          <a:xfrm>
            <a:off x="7067908" y="2495908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values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533DE-C814-4CE0-BBCB-034C24EBB85B}"/>
              </a:ext>
            </a:extLst>
          </p:cNvPr>
          <p:cNvSpPr txBox="1"/>
          <p:nvPr/>
        </p:nvSpPr>
        <p:spPr>
          <a:xfrm>
            <a:off x="8246851" y="3229153"/>
            <a:ext cx="859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place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600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986287" y="3315419"/>
            <a:ext cx="886795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// пошук ключа або місця для нього (алгоритм бінарного пошуку)</a:t>
            </a:r>
          </a:p>
          <a:p>
            <a:endParaRPr lang="uk-UA" b="1" dirty="0">
              <a:latin typeface="Consolas"/>
              <a:ea typeface="+mn-lt"/>
              <a:cs typeface="+mn-lt"/>
            </a:endParaRPr>
          </a:p>
          <a:p>
            <a:r>
              <a:rPr lang="uk-UA" dirty="0" err="1">
                <a:latin typeface="Consolas"/>
                <a:ea typeface="+mn-lt"/>
                <a:cs typeface="+mn-lt"/>
              </a:rPr>
              <a:t>bool</a:t>
            </a:r>
            <a:r>
              <a:rPr lang="uk-UA" dirty="0">
                <a:latin typeface="Consolas"/>
                <a:ea typeface="+mn-lt"/>
                <a:cs typeface="+mn-lt"/>
              </a:rPr>
              <a:t> </a:t>
            </a:r>
            <a:r>
              <a:rPr lang="uk-UA" b="1" dirty="0" err="1">
                <a:latin typeface="Consolas"/>
                <a:ea typeface="+mn-lt"/>
                <a:cs typeface="+mn-lt"/>
              </a:rPr>
              <a:t>find</a:t>
            </a:r>
            <a:r>
              <a:rPr lang="uk-UA" dirty="0">
                <a:latin typeface="Consolas"/>
                <a:ea typeface="+mn-lt"/>
                <a:cs typeface="+mn-lt"/>
              </a:rPr>
              <a:t>(</a:t>
            </a:r>
            <a:r>
              <a:rPr lang="uk-UA" dirty="0" err="1">
                <a:latin typeface="Consolas"/>
                <a:ea typeface="+mn-lt"/>
                <a:cs typeface="+mn-lt"/>
              </a:rPr>
              <a:t>int</a:t>
            </a:r>
            <a:r>
              <a:rPr lang="uk-UA" dirty="0">
                <a:latin typeface="Consolas"/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  <a:ea typeface="+mn-lt"/>
                <a:cs typeface="+mn-lt"/>
              </a:rPr>
              <a:t>key</a:t>
            </a:r>
            <a:r>
              <a:rPr lang="uk-UA" dirty="0">
                <a:latin typeface="Consolas"/>
                <a:ea typeface="+mn-lt"/>
                <a:cs typeface="+mn-lt"/>
              </a:rPr>
              <a:t>, </a:t>
            </a:r>
            <a:r>
              <a:rPr lang="uk-UA" b="1" dirty="0" err="1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uk-UA" b="1" dirty="0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&amp; i</a:t>
            </a:r>
            <a:r>
              <a:rPr lang="uk-UA" dirty="0">
                <a:latin typeface="Consolas"/>
                <a:ea typeface="+mn-lt"/>
                <a:cs typeface="+mn-lt"/>
              </a:rPr>
              <a:t>) {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int</a:t>
            </a:r>
            <a:r>
              <a:rPr lang="uk-UA" dirty="0">
                <a:latin typeface="Consolas"/>
                <a:ea typeface="+mn-lt"/>
                <a:cs typeface="+mn-lt"/>
              </a:rPr>
              <a:t> a=0; </a:t>
            </a:r>
            <a:r>
              <a:rPr lang="uk-UA" dirty="0" err="1">
                <a:latin typeface="Consolas"/>
                <a:ea typeface="+mn-lt"/>
                <a:cs typeface="+mn-lt"/>
              </a:rPr>
              <a:t>int</a:t>
            </a:r>
            <a:r>
              <a:rPr lang="uk-UA" dirty="0">
                <a:latin typeface="Consolas"/>
                <a:ea typeface="+mn-lt"/>
                <a:cs typeface="+mn-lt"/>
              </a:rPr>
              <a:t> b = count-1;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while</a:t>
            </a:r>
            <a:r>
              <a:rPr lang="uk-UA" dirty="0">
                <a:latin typeface="Consolas"/>
                <a:ea typeface="+mn-lt"/>
                <a:cs typeface="+mn-lt"/>
              </a:rPr>
              <a:t> (a &lt;= b) {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 </a:t>
            </a:r>
            <a:r>
              <a:rPr lang="uk-UA" dirty="0" err="1">
                <a:latin typeface="Consolas"/>
                <a:ea typeface="+mn-lt"/>
                <a:cs typeface="+mn-lt"/>
              </a:rPr>
              <a:t>int</a:t>
            </a:r>
            <a:r>
              <a:rPr lang="uk-UA" dirty="0">
                <a:latin typeface="Consolas"/>
                <a:ea typeface="+mn-lt"/>
                <a:cs typeface="+mn-lt"/>
              </a:rPr>
              <a:t> c = (a + b) / 2;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 </a:t>
            </a:r>
            <a:r>
              <a:rPr lang="uk-UA" dirty="0" err="1">
                <a:latin typeface="Consolas"/>
                <a:ea typeface="+mn-lt"/>
                <a:cs typeface="+mn-lt"/>
              </a:rPr>
              <a:t>if</a:t>
            </a:r>
            <a:r>
              <a:rPr lang="uk-UA" dirty="0">
                <a:latin typeface="Consolas"/>
                <a:ea typeface="+mn-lt"/>
                <a:cs typeface="+mn-lt"/>
              </a:rPr>
              <a:t> (</a:t>
            </a:r>
            <a:r>
              <a:rPr lang="uk-UA" dirty="0" err="1">
                <a:latin typeface="Consolas"/>
                <a:ea typeface="+mn-lt"/>
                <a:cs typeface="+mn-lt"/>
              </a:rPr>
              <a:t>key</a:t>
            </a:r>
            <a:r>
              <a:rPr lang="uk-UA" dirty="0">
                <a:latin typeface="Consolas"/>
                <a:ea typeface="+mn-lt"/>
                <a:cs typeface="+mn-lt"/>
              </a:rPr>
              <a:t> == </a:t>
            </a:r>
            <a:r>
              <a:rPr lang="uk-UA" dirty="0" err="1">
                <a:latin typeface="Consolas"/>
                <a:ea typeface="+mn-lt"/>
                <a:cs typeface="+mn-lt"/>
              </a:rPr>
              <a:t>keys</a:t>
            </a:r>
            <a:r>
              <a:rPr lang="uk-UA" dirty="0">
                <a:latin typeface="Consolas"/>
                <a:ea typeface="+mn-lt"/>
                <a:cs typeface="+mn-lt"/>
              </a:rPr>
              <a:t>[c].</a:t>
            </a:r>
            <a:r>
              <a:rPr lang="uk-UA" dirty="0" err="1">
                <a:latin typeface="Consolas"/>
                <a:ea typeface="+mn-lt"/>
                <a:cs typeface="+mn-lt"/>
              </a:rPr>
              <a:t>key</a:t>
            </a:r>
            <a:r>
              <a:rPr lang="uk-UA" dirty="0">
                <a:latin typeface="Consolas"/>
                <a:ea typeface="+mn-lt"/>
                <a:cs typeface="+mn-lt"/>
              </a:rPr>
              <a:t>) {</a:t>
            </a:r>
            <a:r>
              <a:rPr lang="uk-UA" b="1" dirty="0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i = c</a:t>
            </a:r>
            <a:r>
              <a:rPr lang="uk-UA" dirty="0">
                <a:latin typeface="Consolas"/>
                <a:ea typeface="+mn-lt"/>
                <a:cs typeface="+mn-lt"/>
              </a:rPr>
              <a:t>; </a:t>
            </a:r>
            <a:r>
              <a:rPr lang="uk-UA" dirty="0" err="1">
                <a:latin typeface="Consolas"/>
                <a:ea typeface="+mn-lt"/>
                <a:cs typeface="+mn-lt"/>
              </a:rPr>
              <a:t>return</a:t>
            </a:r>
            <a:r>
              <a:rPr lang="uk-UA" dirty="0">
                <a:latin typeface="Consolas"/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  <a:ea typeface="+mn-lt"/>
                <a:cs typeface="+mn-lt"/>
              </a:rPr>
              <a:t>true</a:t>
            </a:r>
            <a:r>
              <a:rPr lang="uk-UA" dirty="0">
                <a:latin typeface="Consolas"/>
                <a:ea typeface="+mn-lt"/>
                <a:cs typeface="+mn-lt"/>
              </a:rPr>
              <a:t>;}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 </a:t>
            </a:r>
            <a:r>
              <a:rPr lang="uk-UA" dirty="0" err="1">
                <a:latin typeface="Consolas"/>
                <a:ea typeface="+mn-lt"/>
                <a:cs typeface="+mn-lt"/>
              </a:rPr>
              <a:t>if</a:t>
            </a:r>
            <a:r>
              <a:rPr lang="uk-UA" dirty="0">
                <a:latin typeface="Consolas"/>
                <a:ea typeface="+mn-lt"/>
                <a:cs typeface="+mn-lt"/>
              </a:rPr>
              <a:t> (</a:t>
            </a:r>
            <a:r>
              <a:rPr lang="uk-UA" dirty="0" err="1">
                <a:latin typeface="Consolas"/>
                <a:ea typeface="+mn-lt"/>
                <a:cs typeface="+mn-lt"/>
              </a:rPr>
              <a:t>key</a:t>
            </a:r>
            <a:r>
              <a:rPr lang="uk-UA" dirty="0">
                <a:latin typeface="Consolas"/>
                <a:ea typeface="+mn-lt"/>
                <a:cs typeface="+mn-lt"/>
              </a:rPr>
              <a:t> &lt; </a:t>
            </a:r>
            <a:r>
              <a:rPr lang="uk-UA" dirty="0" err="1">
                <a:latin typeface="Consolas"/>
                <a:ea typeface="+mn-lt"/>
                <a:cs typeface="+mn-lt"/>
              </a:rPr>
              <a:t>keys</a:t>
            </a:r>
            <a:r>
              <a:rPr lang="uk-UA" dirty="0">
                <a:latin typeface="Consolas"/>
                <a:ea typeface="+mn-lt"/>
                <a:cs typeface="+mn-lt"/>
              </a:rPr>
              <a:t>[c].</a:t>
            </a:r>
            <a:r>
              <a:rPr lang="uk-UA" dirty="0" err="1">
                <a:latin typeface="Consolas"/>
                <a:ea typeface="+mn-lt"/>
                <a:cs typeface="+mn-lt"/>
              </a:rPr>
              <a:t>key</a:t>
            </a:r>
            <a:r>
              <a:rPr lang="uk-UA" dirty="0">
                <a:latin typeface="Consolas"/>
                <a:ea typeface="+mn-lt"/>
                <a:cs typeface="+mn-lt"/>
              </a:rPr>
              <a:t>) b = c-1; </a:t>
            </a:r>
            <a:r>
              <a:rPr lang="uk-UA" dirty="0" err="1">
                <a:latin typeface="Consolas"/>
                <a:ea typeface="+mn-lt"/>
                <a:cs typeface="+mn-lt"/>
              </a:rPr>
              <a:t>else</a:t>
            </a:r>
            <a:r>
              <a:rPr lang="uk-UA" dirty="0">
                <a:latin typeface="Consolas"/>
                <a:ea typeface="+mn-lt"/>
                <a:cs typeface="+mn-lt"/>
              </a:rPr>
              <a:t> a = c+1;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}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b="1" dirty="0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i = a</a:t>
            </a:r>
            <a:r>
              <a:rPr lang="uk-UA" dirty="0">
                <a:latin typeface="Consolas"/>
                <a:ea typeface="+mn-lt"/>
                <a:cs typeface="+mn-lt"/>
              </a:rPr>
              <a:t>; </a:t>
            </a:r>
            <a:r>
              <a:rPr lang="uk-UA" dirty="0" err="1">
                <a:latin typeface="Consolas"/>
                <a:ea typeface="+mn-lt"/>
                <a:cs typeface="+mn-lt"/>
              </a:rPr>
              <a:t>return</a:t>
            </a:r>
            <a:r>
              <a:rPr lang="uk-UA" dirty="0">
                <a:latin typeface="Consolas"/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  <a:ea typeface="+mn-lt"/>
                <a:cs typeface="+mn-lt"/>
              </a:rPr>
              <a:t>false</a:t>
            </a:r>
            <a:r>
              <a:rPr lang="uk-UA" dirty="0">
                <a:latin typeface="Consolas"/>
                <a:ea typeface="+mn-lt"/>
                <a:cs typeface="+mn-lt"/>
              </a:rPr>
              <a:t>;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 };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938D0D54-A3D1-4A1B-B090-38924CF0ACD8}"/>
              </a:ext>
            </a:extLst>
          </p:cNvPr>
          <p:cNvSpPr/>
          <p:nvPr/>
        </p:nvSpPr>
        <p:spPr>
          <a:xfrm>
            <a:off x="3409411" y="44048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39B700EF-C613-465F-A480-8284C9335886}"/>
              </a:ext>
            </a:extLst>
          </p:cNvPr>
          <p:cNvSpPr/>
          <p:nvPr/>
        </p:nvSpPr>
        <p:spPr>
          <a:xfrm>
            <a:off x="4329561" y="44048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95F6E2C3-41AF-499B-A688-59F784AAF48D}"/>
              </a:ext>
            </a:extLst>
          </p:cNvPr>
          <p:cNvSpPr/>
          <p:nvPr/>
        </p:nvSpPr>
        <p:spPr>
          <a:xfrm>
            <a:off x="5249711" y="44048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789FD074-B4C3-4899-8A8A-6B4463A86FBC}"/>
              </a:ext>
            </a:extLst>
          </p:cNvPr>
          <p:cNvSpPr/>
          <p:nvPr/>
        </p:nvSpPr>
        <p:spPr>
          <a:xfrm>
            <a:off x="6169864" y="44048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F90A516C-6A94-47CF-9205-6DA4F439DC73}"/>
              </a:ext>
            </a:extLst>
          </p:cNvPr>
          <p:cNvSpPr/>
          <p:nvPr/>
        </p:nvSpPr>
        <p:spPr>
          <a:xfrm>
            <a:off x="7090014" y="440487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E38D05DA-FCE4-47AC-9C27-AD6E75859E1A}"/>
              </a:ext>
            </a:extLst>
          </p:cNvPr>
          <p:cNvSpPr/>
          <p:nvPr/>
        </p:nvSpPr>
        <p:spPr>
          <a:xfrm>
            <a:off x="8010164" y="44048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BF1ACE-3907-45DA-8825-B29ABC51378C}"/>
              </a:ext>
            </a:extLst>
          </p:cNvPr>
          <p:cNvSpPr txBox="1"/>
          <p:nvPr/>
        </p:nvSpPr>
        <p:spPr>
          <a:xfrm>
            <a:off x="2208363" y="727493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keys</a:t>
            </a:r>
          </a:p>
        </p:txBody>
      </p:sp>
      <p:grpSp>
        <p:nvGrpSpPr>
          <p:cNvPr id="13" name="Групувати 12">
            <a:extLst>
              <a:ext uri="{FF2B5EF4-FFF2-40B4-BE49-F238E27FC236}">
                <a16:creationId xmlns:a16="http://schemas.microsoft.com/office/drawing/2014/main" id="{2E175E3C-7A69-433F-BF02-74F49B9F9587}"/>
              </a:ext>
            </a:extLst>
          </p:cNvPr>
          <p:cNvGrpSpPr/>
          <p:nvPr/>
        </p:nvGrpSpPr>
        <p:grpSpPr>
          <a:xfrm rot="5400000">
            <a:off x="3536111" y="538432"/>
            <a:ext cx="675735" cy="733245"/>
            <a:chOff x="9948413" y="538432"/>
            <a:chExt cx="920150" cy="920150"/>
          </a:xfrm>
        </p:grpSpPr>
        <p:sp>
          <p:nvSpPr>
            <p:cNvPr id="31" name="Прямокутний трикутник 30">
              <a:extLst>
                <a:ext uri="{FF2B5EF4-FFF2-40B4-BE49-F238E27FC236}">
                  <a16:creationId xmlns:a16="http://schemas.microsoft.com/office/drawing/2014/main" id="{50B57561-4C18-47B3-911A-CAD589565A3B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Прямокутний трикутник 31">
              <a:extLst>
                <a:ext uri="{FF2B5EF4-FFF2-40B4-BE49-F238E27FC236}">
                  <a16:creationId xmlns:a16="http://schemas.microsoft.com/office/drawing/2014/main" id="{65A97AFD-029D-4F59-8DED-673D7233E7F8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29025249-7FD8-4811-8451-6CB57A51F554}"/>
              </a:ext>
            </a:extLst>
          </p:cNvPr>
          <p:cNvGrpSpPr/>
          <p:nvPr/>
        </p:nvGrpSpPr>
        <p:grpSpPr>
          <a:xfrm rot="5400000">
            <a:off x="4441884" y="538430"/>
            <a:ext cx="675735" cy="733245"/>
            <a:chOff x="9948413" y="538432"/>
            <a:chExt cx="920150" cy="920150"/>
          </a:xfrm>
        </p:grpSpPr>
        <p:sp>
          <p:nvSpPr>
            <p:cNvPr id="35" name="Прямокутний трикутник 34">
              <a:extLst>
                <a:ext uri="{FF2B5EF4-FFF2-40B4-BE49-F238E27FC236}">
                  <a16:creationId xmlns:a16="http://schemas.microsoft.com/office/drawing/2014/main" id="{92E800E4-8C55-4B57-AF17-D91024D2EDE1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Прямокутний трикутник 35">
              <a:extLst>
                <a:ext uri="{FF2B5EF4-FFF2-40B4-BE49-F238E27FC236}">
                  <a16:creationId xmlns:a16="http://schemas.microsoft.com/office/drawing/2014/main" id="{D1B6DE93-6ADC-4395-BFE5-4C4DFCCD10CF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7" name="Групувати 16">
            <a:extLst>
              <a:ext uri="{FF2B5EF4-FFF2-40B4-BE49-F238E27FC236}">
                <a16:creationId xmlns:a16="http://schemas.microsoft.com/office/drawing/2014/main" id="{E738D07C-39F8-4F95-835C-3C324B617C16}"/>
              </a:ext>
            </a:extLst>
          </p:cNvPr>
          <p:cNvGrpSpPr/>
          <p:nvPr/>
        </p:nvGrpSpPr>
        <p:grpSpPr>
          <a:xfrm rot="5400000">
            <a:off x="5376412" y="538430"/>
            <a:ext cx="675735" cy="733245"/>
            <a:chOff x="9948413" y="538432"/>
            <a:chExt cx="920150" cy="920150"/>
          </a:xfrm>
        </p:grpSpPr>
        <p:sp>
          <p:nvSpPr>
            <p:cNvPr id="39" name="Прямокутний трикутник 38">
              <a:extLst>
                <a:ext uri="{FF2B5EF4-FFF2-40B4-BE49-F238E27FC236}">
                  <a16:creationId xmlns:a16="http://schemas.microsoft.com/office/drawing/2014/main" id="{DD69F6C0-EE19-4349-87EB-1254B8EC1E02}"/>
                </a:ext>
              </a:extLst>
            </p:cNvPr>
            <p:cNvSpPr/>
            <p:nvPr/>
          </p:nvSpPr>
          <p:spPr>
            <a:xfrm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Прямокутний трикутник 39">
              <a:extLst>
                <a:ext uri="{FF2B5EF4-FFF2-40B4-BE49-F238E27FC236}">
                  <a16:creationId xmlns:a16="http://schemas.microsoft.com/office/drawing/2014/main" id="{E2B69736-33A0-41CD-BCF0-4EB0489D09B9}"/>
                </a:ext>
              </a:extLst>
            </p:cNvPr>
            <p:cNvSpPr/>
            <p:nvPr/>
          </p:nvSpPr>
          <p:spPr>
            <a:xfrm rot="10800000">
              <a:off x="9948413" y="538432"/>
              <a:ext cx="920150" cy="920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B4F456C-6EF0-40CA-B837-0377B8563A4D}"/>
              </a:ext>
            </a:extLst>
          </p:cNvPr>
          <p:cNvSpPr txBox="1"/>
          <p:nvPr/>
        </p:nvSpPr>
        <p:spPr>
          <a:xfrm>
            <a:off x="3602965" y="554964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37A044-3088-42EE-AC50-F8049E271C7D}"/>
              </a:ext>
            </a:extLst>
          </p:cNvPr>
          <p:cNvSpPr txBox="1"/>
          <p:nvPr/>
        </p:nvSpPr>
        <p:spPr>
          <a:xfrm>
            <a:off x="4408097" y="569340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52</a:t>
            </a:r>
            <a:endParaRPr lang="uk-UA" b="1" dirty="0">
              <a:latin typeface="Consola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CF320B-EF72-4B10-AB36-0957BA4345B9}"/>
              </a:ext>
            </a:extLst>
          </p:cNvPr>
          <p:cNvSpPr txBox="1"/>
          <p:nvPr/>
        </p:nvSpPr>
        <p:spPr>
          <a:xfrm>
            <a:off x="5328247" y="569339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latin typeface="Consolas"/>
              </a:rPr>
              <a:t>380</a:t>
            </a:r>
            <a:endParaRPr lang="uk-UA" b="1" dirty="0">
              <a:latin typeface="Consola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136236-065F-4498-98D9-8E5F0ED7F086}"/>
              </a:ext>
            </a:extLst>
          </p:cNvPr>
          <p:cNvSpPr txBox="1"/>
          <p:nvPr/>
        </p:nvSpPr>
        <p:spPr>
          <a:xfrm>
            <a:off x="3689232" y="2050209"/>
            <a:ext cx="2283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39--&gt;"</a:t>
            </a:r>
            <a:r>
              <a:rPr lang="uk-UA" b="1" dirty="0" err="1">
                <a:latin typeface="Consolas"/>
              </a:rPr>
              <a:t>Italy</a:t>
            </a:r>
            <a:r>
              <a:rPr lang="uk-UA" b="1" dirty="0">
                <a:latin typeface="Consolas"/>
              </a:rPr>
              <a:t>"</a:t>
            </a:r>
          </a:p>
        </p:txBody>
      </p:sp>
      <p:cxnSp>
        <p:nvCxnSpPr>
          <p:cNvPr id="49" name="Пряма зі стрілкою 48">
            <a:extLst>
              <a:ext uri="{FF2B5EF4-FFF2-40B4-BE49-F238E27FC236}">
                <a16:creationId xmlns:a16="http://schemas.microsoft.com/office/drawing/2014/main" id="{1B8B00BE-932B-4BC8-94CC-C18A3DA40733}"/>
              </a:ext>
            </a:extLst>
          </p:cNvPr>
          <p:cNvCxnSpPr/>
          <p:nvPr/>
        </p:nvCxnSpPr>
        <p:spPr>
          <a:xfrm flipH="1" flipV="1">
            <a:off x="4825222" y="1410599"/>
            <a:ext cx="20127" cy="50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B2541F0-76C6-4769-A358-BB9AE5618110}"/>
              </a:ext>
            </a:extLst>
          </p:cNvPr>
          <p:cNvSpPr txBox="1"/>
          <p:nvPr/>
        </p:nvSpPr>
        <p:spPr>
          <a:xfrm>
            <a:off x="4940059" y="1503869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E64823"/>
                </a:solidFill>
                <a:latin typeface="Consola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99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1029419" y="2869721"/>
            <a:ext cx="711391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// розширення таблиці (</a:t>
            </a:r>
            <a:r>
              <a:rPr lang="uk-UA" b="1" dirty="0" err="1">
                <a:latin typeface="Consolas"/>
              </a:rPr>
              <a:t>count</a:t>
            </a:r>
            <a:r>
              <a:rPr lang="uk-UA" b="1" dirty="0">
                <a:latin typeface="Consolas"/>
              </a:rPr>
              <a:t> == </a:t>
            </a:r>
            <a:r>
              <a:rPr lang="uk-UA" b="1" dirty="0" err="1">
                <a:latin typeface="Consolas"/>
              </a:rPr>
              <a:t>size</a:t>
            </a:r>
            <a:r>
              <a:rPr lang="uk-UA" b="1" dirty="0">
                <a:latin typeface="Consolas"/>
              </a:rPr>
              <a:t>)</a:t>
            </a:r>
          </a:p>
          <a:p>
            <a:endParaRPr lang="uk-UA" b="1" dirty="0">
              <a:latin typeface="Consolas"/>
              <a:ea typeface="+mn-lt"/>
              <a:cs typeface="+mn-lt"/>
            </a:endParaRPr>
          </a:p>
          <a:p>
            <a:r>
              <a:rPr lang="uk-UA" dirty="0" err="1">
                <a:latin typeface="Consolas"/>
                <a:ea typeface="+mn-lt"/>
                <a:cs typeface="+mn-lt"/>
              </a:rPr>
              <a:t>void</a:t>
            </a:r>
            <a:r>
              <a:rPr lang="uk-UA" dirty="0">
                <a:latin typeface="Consolas"/>
                <a:ea typeface="+mn-lt"/>
                <a:cs typeface="+mn-lt"/>
              </a:rPr>
              <a:t> </a:t>
            </a:r>
            <a:r>
              <a:rPr lang="uk-UA" b="1" dirty="0" err="1">
                <a:latin typeface="Consolas"/>
                <a:ea typeface="+mn-lt"/>
                <a:cs typeface="+mn-lt"/>
              </a:rPr>
              <a:t>resize</a:t>
            </a:r>
            <a:r>
              <a:rPr lang="uk-UA" dirty="0">
                <a:latin typeface="Consolas"/>
                <a:ea typeface="+mn-lt"/>
                <a:cs typeface="+mn-lt"/>
              </a:rPr>
              <a:t>() {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int</a:t>
            </a:r>
            <a:r>
              <a:rPr lang="uk-UA" dirty="0">
                <a:latin typeface="Consolas"/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  <a:ea typeface="+mn-lt"/>
                <a:cs typeface="+mn-lt"/>
              </a:rPr>
              <a:t>newSize</a:t>
            </a:r>
            <a:r>
              <a:rPr lang="uk-UA" dirty="0">
                <a:latin typeface="Consolas"/>
                <a:ea typeface="+mn-lt"/>
                <a:cs typeface="+mn-lt"/>
              </a:rPr>
              <a:t> = </a:t>
            </a:r>
            <a:r>
              <a:rPr lang="uk-UA" dirty="0" err="1">
                <a:latin typeface="Consolas"/>
                <a:ea typeface="+mn-lt"/>
                <a:cs typeface="+mn-lt"/>
              </a:rPr>
              <a:t>size</a:t>
            </a:r>
            <a:r>
              <a:rPr lang="uk-UA" dirty="0">
                <a:latin typeface="Consolas"/>
                <a:ea typeface="+mn-lt"/>
                <a:cs typeface="+mn-lt"/>
              </a:rPr>
              <a:t> + 1;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int</a:t>
            </a:r>
            <a:r>
              <a:rPr lang="uk-UA" dirty="0">
                <a:latin typeface="Consolas"/>
                <a:ea typeface="+mn-lt"/>
                <a:cs typeface="+mn-lt"/>
              </a:rPr>
              <a:t>* </a:t>
            </a:r>
            <a:r>
              <a:rPr lang="uk-UA" dirty="0" err="1">
                <a:latin typeface="Consolas"/>
                <a:ea typeface="+mn-lt"/>
                <a:cs typeface="+mn-lt"/>
              </a:rPr>
              <a:t>newKeys</a:t>
            </a:r>
            <a:r>
              <a:rPr lang="uk-UA" dirty="0">
                <a:latin typeface="Consolas"/>
                <a:ea typeface="+mn-lt"/>
                <a:cs typeface="+mn-lt"/>
              </a:rPr>
              <a:t> = </a:t>
            </a:r>
            <a:r>
              <a:rPr lang="uk-UA" dirty="0" err="1">
                <a:latin typeface="Consolas"/>
                <a:ea typeface="+mn-lt"/>
                <a:cs typeface="+mn-lt"/>
              </a:rPr>
              <a:t>new</a:t>
            </a:r>
            <a:r>
              <a:rPr lang="uk-UA" dirty="0">
                <a:latin typeface="Consolas"/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  <a:ea typeface="+mn-lt"/>
                <a:cs typeface="+mn-lt"/>
              </a:rPr>
              <a:t>KeyNode</a:t>
            </a:r>
            <a:r>
              <a:rPr lang="uk-UA" dirty="0">
                <a:latin typeface="Consolas"/>
                <a:ea typeface="+mn-lt"/>
                <a:cs typeface="+mn-lt"/>
              </a:rPr>
              <a:t>[</a:t>
            </a:r>
            <a:r>
              <a:rPr lang="uk-UA" dirty="0" err="1">
                <a:latin typeface="Consolas"/>
                <a:ea typeface="+mn-lt"/>
                <a:cs typeface="+mn-lt"/>
              </a:rPr>
              <a:t>newSize</a:t>
            </a:r>
            <a:r>
              <a:rPr lang="uk-UA" dirty="0">
                <a:latin typeface="Consolas"/>
                <a:ea typeface="+mn-lt"/>
                <a:cs typeface="+mn-lt"/>
              </a:rPr>
              <a:t>];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string</a:t>
            </a:r>
            <a:r>
              <a:rPr lang="uk-UA" dirty="0">
                <a:latin typeface="Consolas"/>
                <a:ea typeface="+mn-lt"/>
                <a:cs typeface="+mn-lt"/>
              </a:rPr>
              <a:t>* </a:t>
            </a:r>
            <a:r>
              <a:rPr lang="uk-UA" dirty="0" err="1">
                <a:latin typeface="Consolas"/>
                <a:ea typeface="+mn-lt"/>
                <a:cs typeface="+mn-lt"/>
              </a:rPr>
              <a:t>newValues</a:t>
            </a:r>
            <a:r>
              <a:rPr lang="uk-UA" dirty="0">
                <a:latin typeface="Consolas"/>
                <a:ea typeface="+mn-lt"/>
                <a:cs typeface="+mn-lt"/>
              </a:rPr>
              <a:t> = </a:t>
            </a:r>
            <a:r>
              <a:rPr lang="uk-UA" dirty="0" err="1">
                <a:latin typeface="Consolas"/>
                <a:ea typeface="+mn-lt"/>
                <a:cs typeface="+mn-lt"/>
              </a:rPr>
              <a:t>new</a:t>
            </a:r>
            <a:r>
              <a:rPr lang="uk-UA" dirty="0">
                <a:latin typeface="Consolas"/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  <a:ea typeface="+mn-lt"/>
                <a:cs typeface="+mn-lt"/>
              </a:rPr>
              <a:t>ValueNode</a:t>
            </a:r>
            <a:r>
              <a:rPr lang="uk-UA" dirty="0">
                <a:latin typeface="Consolas"/>
                <a:ea typeface="+mn-lt"/>
                <a:cs typeface="+mn-lt"/>
              </a:rPr>
              <a:t>[</a:t>
            </a:r>
            <a:r>
              <a:rPr lang="uk-UA" dirty="0" err="1">
                <a:latin typeface="Consolas"/>
                <a:ea typeface="+mn-lt"/>
                <a:cs typeface="+mn-lt"/>
              </a:rPr>
              <a:t>newSize</a:t>
            </a:r>
            <a:r>
              <a:rPr lang="uk-UA" dirty="0">
                <a:latin typeface="Consolas"/>
                <a:ea typeface="+mn-lt"/>
                <a:cs typeface="+mn-lt"/>
              </a:rPr>
              <a:t>];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for</a:t>
            </a:r>
            <a:r>
              <a:rPr lang="uk-UA" dirty="0">
                <a:latin typeface="Consolas"/>
                <a:ea typeface="+mn-lt"/>
                <a:cs typeface="+mn-lt"/>
              </a:rPr>
              <a:t> (</a:t>
            </a:r>
            <a:r>
              <a:rPr lang="uk-UA" dirty="0" err="1">
                <a:latin typeface="Consolas"/>
                <a:ea typeface="+mn-lt"/>
                <a:cs typeface="+mn-lt"/>
              </a:rPr>
              <a:t>int</a:t>
            </a:r>
            <a:r>
              <a:rPr lang="uk-UA" dirty="0">
                <a:latin typeface="Consolas"/>
                <a:ea typeface="+mn-lt"/>
                <a:cs typeface="+mn-lt"/>
              </a:rPr>
              <a:t> i=0; i&lt;</a:t>
            </a:r>
            <a:r>
              <a:rPr lang="uk-UA" dirty="0" err="1">
                <a:latin typeface="Consolas"/>
                <a:ea typeface="+mn-lt"/>
                <a:cs typeface="+mn-lt"/>
              </a:rPr>
              <a:t>size</a:t>
            </a:r>
            <a:r>
              <a:rPr lang="uk-UA" dirty="0">
                <a:latin typeface="Consolas"/>
                <a:ea typeface="+mn-lt"/>
                <a:cs typeface="+mn-lt"/>
              </a:rPr>
              <a:t>; i++) {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 </a:t>
            </a:r>
            <a:r>
              <a:rPr lang="uk-UA" dirty="0" err="1">
                <a:latin typeface="Consolas"/>
                <a:ea typeface="+mn-lt"/>
                <a:cs typeface="+mn-lt"/>
              </a:rPr>
              <a:t>newKeys</a:t>
            </a:r>
            <a:r>
              <a:rPr lang="uk-UA" dirty="0">
                <a:latin typeface="Consolas"/>
                <a:ea typeface="+mn-lt"/>
                <a:cs typeface="+mn-lt"/>
              </a:rPr>
              <a:t>[i] = </a:t>
            </a:r>
            <a:r>
              <a:rPr lang="uk-UA" dirty="0" err="1">
                <a:latin typeface="Consolas"/>
                <a:ea typeface="+mn-lt"/>
                <a:cs typeface="+mn-lt"/>
              </a:rPr>
              <a:t>keys</a:t>
            </a:r>
            <a:r>
              <a:rPr lang="uk-UA" dirty="0">
                <a:latin typeface="Consolas"/>
                <a:ea typeface="+mn-lt"/>
                <a:cs typeface="+mn-lt"/>
              </a:rPr>
              <a:t>[i]; </a:t>
            </a:r>
            <a:r>
              <a:rPr lang="uk-UA" dirty="0" err="1">
                <a:latin typeface="Consolas"/>
                <a:ea typeface="+mn-lt"/>
                <a:cs typeface="+mn-lt"/>
              </a:rPr>
              <a:t>newValues</a:t>
            </a:r>
            <a:r>
              <a:rPr lang="uk-UA" dirty="0">
                <a:latin typeface="Consolas"/>
                <a:ea typeface="+mn-lt"/>
                <a:cs typeface="+mn-lt"/>
              </a:rPr>
              <a:t>[i] = 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[i];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}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delete</a:t>
            </a:r>
            <a:r>
              <a:rPr lang="uk-UA" dirty="0">
                <a:latin typeface="Consolas"/>
                <a:ea typeface="+mn-lt"/>
                <a:cs typeface="+mn-lt"/>
              </a:rPr>
              <a:t>[] </a:t>
            </a:r>
            <a:r>
              <a:rPr lang="uk-UA" dirty="0" err="1">
                <a:latin typeface="Consolas"/>
                <a:ea typeface="+mn-lt"/>
                <a:cs typeface="+mn-lt"/>
              </a:rPr>
              <a:t>keys</a:t>
            </a:r>
            <a:r>
              <a:rPr lang="uk-UA" dirty="0">
                <a:latin typeface="Consolas"/>
                <a:ea typeface="+mn-lt"/>
                <a:cs typeface="+mn-lt"/>
              </a:rPr>
              <a:t>; </a:t>
            </a:r>
            <a:r>
              <a:rPr lang="uk-UA" dirty="0" err="1">
                <a:latin typeface="Consolas"/>
                <a:ea typeface="+mn-lt"/>
                <a:cs typeface="+mn-lt"/>
              </a:rPr>
              <a:t>keys</a:t>
            </a:r>
            <a:r>
              <a:rPr lang="uk-UA" dirty="0">
                <a:latin typeface="Consolas"/>
                <a:ea typeface="+mn-lt"/>
                <a:cs typeface="+mn-lt"/>
              </a:rPr>
              <a:t> = </a:t>
            </a:r>
            <a:r>
              <a:rPr lang="uk-UA" dirty="0" err="1">
                <a:latin typeface="Consolas"/>
                <a:ea typeface="+mn-lt"/>
                <a:cs typeface="+mn-lt"/>
              </a:rPr>
              <a:t>newKeys</a:t>
            </a:r>
            <a:r>
              <a:rPr lang="uk-UA" dirty="0">
                <a:latin typeface="Consolas"/>
                <a:ea typeface="+mn-lt"/>
                <a:cs typeface="+mn-lt"/>
              </a:rPr>
              <a:t>;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delete</a:t>
            </a:r>
            <a:r>
              <a:rPr lang="uk-UA" dirty="0">
                <a:latin typeface="Consolas"/>
                <a:ea typeface="+mn-lt"/>
                <a:cs typeface="+mn-lt"/>
              </a:rPr>
              <a:t>[] 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; 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 = </a:t>
            </a:r>
            <a:r>
              <a:rPr lang="uk-UA" dirty="0" err="1">
                <a:latin typeface="Consolas"/>
                <a:ea typeface="+mn-lt"/>
                <a:cs typeface="+mn-lt"/>
              </a:rPr>
              <a:t>newValues</a:t>
            </a:r>
            <a:r>
              <a:rPr lang="uk-UA" dirty="0">
                <a:latin typeface="Consolas"/>
                <a:ea typeface="+mn-lt"/>
                <a:cs typeface="+mn-lt"/>
              </a:rPr>
              <a:t>;</a:t>
            </a:r>
            <a:endParaRPr lang="uk-UA" dirty="0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size</a:t>
            </a:r>
            <a:r>
              <a:rPr lang="uk-UA" dirty="0">
                <a:latin typeface="Consolas"/>
                <a:ea typeface="+mn-lt"/>
                <a:cs typeface="+mn-lt"/>
              </a:rPr>
              <a:t> = </a:t>
            </a:r>
            <a:r>
              <a:rPr lang="uk-UA" dirty="0" err="1">
                <a:latin typeface="Consolas"/>
                <a:ea typeface="+mn-lt"/>
                <a:cs typeface="+mn-lt"/>
              </a:rPr>
              <a:t>newSize</a:t>
            </a:r>
            <a:r>
              <a:rPr lang="uk-UA" dirty="0">
                <a:latin typeface="Consolas"/>
                <a:ea typeface="+mn-lt"/>
                <a:cs typeface="+mn-lt"/>
              </a:rPr>
              <a:t>;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 };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767DADCD-DCEF-46FE-A082-2356E89C4562}"/>
              </a:ext>
            </a:extLst>
          </p:cNvPr>
          <p:cNvSpPr/>
          <p:nvPr/>
        </p:nvSpPr>
        <p:spPr>
          <a:xfrm>
            <a:off x="6184241" y="61301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49E62212-02A6-430D-B34D-EB6507BB0E09}"/>
              </a:ext>
            </a:extLst>
          </p:cNvPr>
          <p:cNvSpPr/>
          <p:nvPr/>
        </p:nvSpPr>
        <p:spPr>
          <a:xfrm>
            <a:off x="7104391" y="61301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F8B8E7F-8174-454D-A40D-9337FAC840F5}"/>
              </a:ext>
            </a:extLst>
          </p:cNvPr>
          <p:cNvSpPr/>
          <p:nvPr/>
        </p:nvSpPr>
        <p:spPr>
          <a:xfrm>
            <a:off x="8024541" y="61301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6EAC22-1D18-4CED-A1C4-13DD6BC16098}"/>
              </a:ext>
            </a:extLst>
          </p:cNvPr>
          <p:cNvSpPr txBox="1"/>
          <p:nvPr/>
        </p:nvSpPr>
        <p:spPr>
          <a:xfrm>
            <a:off x="3646098" y="900022"/>
            <a:ext cx="2570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keys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values</a:t>
            </a:r>
            <a:endParaRPr lang="uk-UA" b="1" dirty="0">
              <a:latin typeface="Consolas"/>
            </a:endParaRPr>
          </a:p>
        </p:txBody>
      </p:sp>
      <p:sp>
        <p:nvSpPr>
          <p:cNvPr id="52" name="Прямокутний трикутник 51">
            <a:extLst>
              <a:ext uri="{FF2B5EF4-FFF2-40B4-BE49-F238E27FC236}">
                <a16:creationId xmlns:a16="http://schemas.microsoft.com/office/drawing/2014/main" id="{FD2B091D-5C53-41D1-919A-C7EA39F5AEF4}"/>
              </a:ext>
            </a:extLst>
          </p:cNvPr>
          <p:cNvSpPr/>
          <p:nvPr/>
        </p:nvSpPr>
        <p:spPr>
          <a:xfrm rot="5400000">
            <a:off x="6310941" y="710960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кутний трикутник 52">
            <a:extLst>
              <a:ext uri="{FF2B5EF4-FFF2-40B4-BE49-F238E27FC236}">
                <a16:creationId xmlns:a16="http://schemas.microsoft.com/office/drawing/2014/main" id="{2FAB88D6-C049-4928-8E60-3CB7FDFCC1F6}"/>
              </a:ext>
            </a:extLst>
          </p:cNvPr>
          <p:cNvSpPr/>
          <p:nvPr/>
        </p:nvSpPr>
        <p:spPr>
          <a:xfrm rot="16200000">
            <a:off x="6310941" y="710960"/>
            <a:ext cx="675735" cy="733245"/>
          </a:xfrm>
          <a:prstGeom prst="rt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Прямокутний трикутник 55">
            <a:extLst>
              <a:ext uri="{FF2B5EF4-FFF2-40B4-BE49-F238E27FC236}">
                <a16:creationId xmlns:a16="http://schemas.microsoft.com/office/drawing/2014/main" id="{9E80344A-47EC-44AD-A9F5-2F0991E609FE}"/>
              </a:ext>
            </a:extLst>
          </p:cNvPr>
          <p:cNvSpPr/>
          <p:nvPr/>
        </p:nvSpPr>
        <p:spPr>
          <a:xfrm rot="5400000">
            <a:off x="7216714" y="710959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Прямокутний трикутник 56">
            <a:extLst>
              <a:ext uri="{FF2B5EF4-FFF2-40B4-BE49-F238E27FC236}">
                <a16:creationId xmlns:a16="http://schemas.microsoft.com/office/drawing/2014/main" id="{03441592-9990-42AB-83A6-1B850F098CB1}"/>
              </a:ext>
            </a:extLst>
          </p:cNvPr>
          <p:cNvSpPr/>
          <p:nvPr/>
        </p:nvSpPr>
        <p:spPr>
          <a:xfrm rot="16200000">
            <a:off x="7216714" y="710959"/>
            <a:ext cx="675735" cy="733245"/>
          </a:xfrm>
          <a:prstGeom prst="rt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Прямокутний трикутник 59">
            <a:extLst>
              <a:ext uri="{FF2B5EF4-FFF2-40B4-BE49-F238E27FC236}">
                <a16:creationId xmlns:a16="http://schemas.microsoft.com/office/drawing/2014/main" id="{D3D36589-8834-48C9-A9D2-04052EC3A0BB}"/>
              </a:ext>
            </a:extLst>
          </p:cNvPr>
          <p:cNvSpPr/>
          <p:nvPr/>
        </p:nvSpPr>
        <p:spPr>
          <a:xfrm rot="5400000">
            <a:off x="8151242" y="710959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Прямокутний трикутник 61">
            <a:extLst>
              <a:ext uri="{FF2B5EF4-FFF2-40B4-BE49-F238E27FC236}">
                <a16:creationId xmlns:a16="http://schemas.microsoft.com/office/drawing/2014/main" id="{C4FE8C02-D87D-4EDB-B746-8F2891C2EFBF}"/>
              </a:ext>
            </a:extLst>
          </p:cNvPr>
          <p:cNvSpPr/>
          <p:nvPr/>
        </p:nvSpPr>
        <p:spPr>
          <a:xfrm rot="16200000">
            <a:off x="8151242" y="710959"/>
            <a:ext cx="675735" cy="733245"/>
          </a:xfrm>
          <a:prstGeom prst="rt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Прямокутник 99">
            <a:extLst>
              <a:ext uri="{FF2B5EF4-FFF2-40B4-BE49-F238E27FC236}">
                <a16:creationId xmlns:a16="http://schemas.microsoft.com/office/drawing/2014/main" id="{674F7605-028E-4148-B53C-99806691604A}"/>
              </a:ext>
            </a:extLst>
          </p:cNvPr>
          <p:cNvSpPr/>
          <p:nvPr/>
        </p:nvSpPr>
        <p:spPr>
          <a:xfrm>
            <a:off x="3913517" y="2871158"/>
            <a:ext cx="2070339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Прямокутник 100">
            <a:extLst>
              <a:ext uri="{FF2B5EF4-FFF2-40B4-BE49-F238E27FC236}">
                <a16:creationId xmlns:a16="http://schemas.microsoft.com/office/drawing/2014/main" id="{56A9FB8C-7179-4728-A5E7-B1F76C6284E4}"/>
              </a:ext>
            </a:extLst>
          </p:cNvPr>
          <p:cNvSpPr/>
          <p:nvPr/>
        </p:nvSpPr>
        <p:spPr>
          <a:xfrm>
            <a:off x="7708241" y="235267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Прямокутник 101">
            <a:extLst>
              <a:ext uri="{FF2B5EF4-FFF2-40B4-BE49-F238E27FC236}">
                <a16:creationId xmlns:a16="http://schemas.microsoft.com/office/drawing/2014/main" id="{1AC27318-EC48-459E-A873-36D0781EB4FA}"/>
              </a:ext>
            </a:extLst>
          </p:cNvPr>
          <p:cNvSpPr/>
          <p:nvPr/>
        </p:nvSpPr>
        <p:spPr>
          <a:xfrm>
            <a:off x="8628391" y="235267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Прямокутник 102">
            <a:extLst>
              <a:ext uri="{FF2B5EF4-FFF2-40B4-BE49-F238E27FC236}">
                <a16:creationId xmlns:a16="http://schemas.microsoft.com/office/drawing/2014/main" id="{27D057A5-AA9A-49E2-AA8F-303C66A15912}"/>
              </a:ext>
            </a:extLst>
          </p:cNvPr>
          <p:cNvSpPr/>
          <p:nvPr/>
        </p:nvSpPr>
        <p:spPr>
          <a:xfrm>
            <a:off x="9548541" y="2352674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Прямокутний трикутник 103">
            <a:extLst>
              <a:ext uri="{FF2B5EF4-FFF2-40B4-BE49-F238E27FC236}">
                <a16:creationId xmlns:a16="http://schemas.microsoft.com/office/drawing/2014/main" id="{17724C4E-EB7D-4B25-88EF-605C3D1F592E}"/>
              </a:ext>
            </a:extLst>
          </p:cNvPr>
          <p:cNvSpPr/>
          <p:nvPr/>
        </p:nvSpPr>
        <p:spPr>
          <a:xfrm rot="5400000">
            <a:off x="7834941" y="2450620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Прямокутний трикутник 104">
            <a:extLst>
              <a:ext uri="{FF2B5EF4-FFF2-40B4-BE49-F238E27FC236}">
                <a16:creationId xmlns:a16="http://schemas.microsoft.com/office/drawing/2014/main" id="{2F7BA7A2-2826-4DEE-A880-B6983CF4FAEF}"/>
              </a:ext>
            </a:extLst>
          </p:cNvPr>
          <p:cNvSpPr/>
          <p:nvPr/>
        </p:nvSpPr>
        <p:spPr>
          <a:xfrm rot="16200000">
            <a:off x="7834941" y="2450620"/>
            <a:ext cx="675735" cy="733245"/>
          </a:xfrm>
          <a:prstGeom prst="rt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Прямокутний трикутник 105">
            <a:extLst>
              <a:ext uri="{FF2B5EF4-FFF2-40B4-BE49-F238E27FC236}">
                <a16:creationId xmlns:a16="http://schemas.microsoft.com/office/drawing/2014/main" id="{DD568700-73B0-4FEF-8A22-B621242D4B45}"/>
              </a:ext>
            </a:extLst>
          </p:cNvPr>
          <p:cNvSpPr/>
          <p:nvPr/>
        </p:nvSpPr>
        <p:spPr>
          <a:xfrm rot="5400000">
            <a:off x="8740714" y="2450619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Прямокутний трикутник 106">
            <a:extLst>
              <a:ext uri="{FF2B5EF4-FFF2-40B4-BE49-F238E27FC236}">
                <a16:creationId xmlns:a16="http://schemas.microsoft.com/office/drawing/2014/main" id="{71FBF0F9-18F4-48BE-BB8A-54938C562B9D}"/>
              </a:ext>
            </a:extLst>
          </p:cNvPr>
          <p:cNvSpPr/>
          <p:nvPr/>
        </p:nvSpPr>
        <p:spPr>
          <a:xfrm rot="16200000">
            <a:off x="8740714" y="2450619"/>
            <a:ext cx="675735" cy="733245"/>
          </a:xfrm>
          <a:prstGeom prst="rt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Прямокутний трикутник 107">
            <a:extLst>
              <a:ext uri="{FF2B5EF4-FFF2-40B4-BE49-F238E27FC236}">
                <a16:creationId xmlns:a16="http://schemas.microsoft.com/office/drawing/2014/main" id="{CEF030C1-BB11-4429-BE21-754A02DED8D1}"/>
              </a:ext>
            </a:extLst>
          </p:cNvPr>
          <p:cNvSpPr/>
          <p:nvPr/>
        </p:nvSpPr>
        <p:spPr>
          <a:xfrm rot="5400000">
            <a:off x="9675242" y="2450619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Прямокутний трикутник 108">
            <a:extLst>
              <a:ext uri="{FF2B5EF4-FFF2-40B4-BE49-F238E27FC236}">
                <a16:creationId xmlns:a16="http://schemas.microsoft.com/office/drawing/2014/main" id="{349B8B18-395F-44E5-9C37-3CB41FF60123}"/>
              </a:ext>
            </a:extLst>
          </p:cNvPr>
          <p:cNvSpPr/>
          <p:nvPr/>
        </p:nvSpPr>
        <p:spPr>
          <a:xfrm rot="16200000">
            <a:off x="9675242" y="2450619"/>
            <a:ext cx="675735" cy="733245"/>
          </a:xfrm>
          <a:prstGeom prst="rt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Прямокутник 109">
            <a:extLst>
              <a:ext uri="{FF2B5EF4-FFF2-40B4-BE49-F238E27FC236}">
                <a16:creationId xmlns:a16="http://schemas.microsoft.com/office/drawing/2014/main" id="{833E51D5-8309-4BA6-8EED-D1E03406122C}"/>
              </a:ext>
            </a:extLst>
          </p:cNvPr>
          <p:cNvSpPr/>
          <p:nvPr/>
        </p:nvSpPr>
        <p:spPr>
          <a:xfrm>
            <a:off x="10468691" y="2352673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13" name="Пряма зі стрілкою 112">
            <a:extLst>
              <a:ext uri="{FF2B5EF4-FFF2-40B4-BE49-F238E27FC236}">
                <a16:creationId xmlns:a16="http://schemas.microsoft.com/office/drawing/2014/main" id="{45F99163-C79C-40F2-80D3-5E3D657BA4F6}"/>
              </a:ext>
            </a:extLst>
          </p:cNvPr>
          <p:cNvCxnSpPr/>
          <p:nvPr/>
        </p:nvCxnSpPr>
        <p:spPr>
          <a:xfrm>
            <a:off x="4544324" y="1388493"/>
            <a:ext cx="2970362" cy="1431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1029419" y="2869721"/>
            <a:ext cx="711391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// розширення таблиці (</a:t>
            </a:r>
            <a:r>
              <a:rPr lang="uk-UA" b="1" dirty="0" err="1">
                <a:latin typeface="Consolas"/>
              </a:rPr>
              <a:t>place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size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count</a:t>
            </a:r>
            <a:r>
              <a:rPr lang="uk-UA" b="1" dirty="0">
                <a:latin typeface="Consolas"/>
              </a:rPr>
              <a:t> &lt; </a:t>
            </a:r>
            <a:r>
              <a:rPr lang="uk-UA" b="1" dirty="0" err="1">
                <a:latin typeface="Consolas"/>
              </a:rPr>
              <a:t>size</a:t>
            </a:r>
            <a:r>
              <a:rPr lang="uk-UA" b="1" dirty="0">
                <a:latin typeface="Consolas"/>
              </a:rPr>
              <a:t>)</a:t>
            </a:r>
          </a:p>
          <a:p>
            <a:endParaRPr lang="uk-UA" b="1" dirty="0">
              <a:latin typeface="Consolas"/>
              <a:ea typeface="+mn-lt"/>
              <a:cs typeface="+mn-lt"/>
            </a:endParaRPr>
          </a:p>
          <a:p>
            <a:r>
              <a:rPr lang="uk-UA" dirty="0" err="1">
                <a:latin typeface="Consolas"/>
                <a:ea typeface="+mn-lt"/>
                <a:cs typeface="+mn-lt"/>
              </a:rPr>
              <a:t>void</a:t>
            </a:r>
            <a:r>
              <a:rPr lang="uk-UA" dirty="0">
                <a:latin typeface="Consolas"/>
                <a:ea typeface="+mn-lt"/>
                <a:cs typeface="+mn-lt"/>
              </a:rPr>
              <a:t> </a:t>
            </a:r>
            <a:r>
              <a:rPr lang="uk-UA" b="1" dirty="0" err="1">
                <a:latin typeface="Consolas"/>
                <a:ea typeface="+mn-lt"/>
                <a:cs typeface="+mn-lt"/>
              </a:rPr>
              <a:t>press</a:t>
            </a:r>
            <a:r>
              <a:rPr lang="uk-UA" dirty="0">
                <a:latin typeface="Consolas"/>
                <a:ea typeface="+mn-lt"/>
                <a:cs typeface="+mn-lt"/>
              </a:rPr>
              <a:t>() {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while</a:t>
            </a:r>
            <a:r>
              <a:rPr lang="uk-UA" dirty="0">
                <a:latin typeface="Consolas"/>
                <a:ea typeface="+mn-lt"/>
                <a:cs typeface="+mn-lt"/>
              </a:rPr>
              <a:t> (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[place-1].</a:t>
            </a:r>
            <a:r>
              <a:rPr lang="uk-UA" dirty="0" err="1">
                <a:latin typeface="Consolas"/>
                <a:ea typeface="+mn-lt"/>
                <a:cs typeface="+mn-lt"/>
              </a:rPr>
              <a:t>index</a:t>
            </a:r>
            <a:r>
              <a:rPr lang="uk-UA" dirty="0">
                <a:latin typeface="Consolas"/>
                <a:ea typeface="+mn-lt"/>
                <a:cs typeface="+mn-lt"/>
              </a:rPr>
              <a:t> == -1) --</a:t>
            </a:r>
            <a:r>
              <a:rPr lang="uk-UA" dirty="0" err="1">
                <a:latin typeface="Consolas"/>
                <a:ea typeface="+mn-lt"/>
                <a:cs typeface="+mn-lt"/>
              </a:rPr>
              <a:t>place</a:t>
            </a:r>
            <a:r>
              <a:rPr lang="uk-UA" dirty="0">
                <a:latin typeface="Consolas"/>
                <a:ea typeface="+mn-lt"/>
                <a:cs typeface="+mn-lt"/>
              </a:rPr>
              <a:t>;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for</a:t>
            </a:r>
            <a:r>
              <a:rPr lang="uk-UA" dirty="0">
                <a:latin typeface="Consolas"/>
                <a:ea typeface="+mn-lt"/>
                <a:cs typeface="+mn-lt"/>
              </a:rPr>
              <a:t> (</a:t>
            </a:r>
            <a:r>
              <a:rPr lang="uk-UA" dirty="0" err="1">
                <a:latin typeface="Consolas"/>
                <a:ea typeface="+mn-lt"/>
                <a:cs typeface="+mn-lt"/>
              </a:rPr>
              <a:t>int</a:t>
            </a:r>
            <a:r>
              <a:rPr lang="uk-UA" dirty="0">
                <a:latin typeface="Consolas"/>
                <a:ea typeface="+mn-lt"/>
                <a:cs typeface="+mn-lt"/>
              </a:rPr>
              <a:t> i=0; i&lt;</a:t>
            </a:r>
            <a:r>
              <a:rPr lang="uk-UA" dirty="0" err="1">
                <a:latin typeface="Consolas"/>
                <a:ea typeface="+mn-lt"/>
                <a:cs typeface="+mn-lt"/>
              </a:rPr>
              <a:t>place</a:t>
            </a:r>
            <a:r>
              <a:rPr lang="uk-UA" dirty="0">
                <a:latin typeface="Consolas"/>
                <a:ea typeface="+mn-lt"/>
                <a:cs typeface="+mn-lt"/>
              </a:rPr>
              <a:t>; i++) {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 </a:t>
            </a:r>
            <a:r>
              <a:rPr lang="uk-UA" dirty="0" err="1">
                <a:latin typeface="Consolas"/>
                <a:ea typeface="+mn-lt"/>
                <a:cs typeface="+mn-lt"/>
              </a:rPr>
              <a:t>if</a:t>
            </a:r>
            <a:r>
              <a:rPr lang="uk-UA" dirty="0">
                <a:latin typeface="Consolas"/>
                <a:ea typeface="+mn-lt"/>
                <a:cs typeface="+mn-lt"/>
              </a:rPr>
              <a:t> (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[i].</a:t>
            </a:r>
            <a:r>
              <a:rPr lang="uk-UA" dirty="0" err="1">
                <a:latin typeface="Consolas"/>
                <a:ea typeface="+mn-lt"/>
                <a:cs typeface="+mn-lt"/>
              </a:rPr>
              <a:t>index</a:t>
            </a:r>
            <a:r>
              <a:rPr lang="uk-UA" dirty="0">
                <a:latin typeface="Consolas"/>
                <a:ea typeface="+mn-lt"/>
                <a:cs typeface="+mn-lt"/>
              </a:rPr>
              <a:t> == -1) {</a:t>
            </a:r>
            <a:endParaRPr lang="uk-UA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   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[i] = 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[--</a:t>
            </a:r>
            <a:r>
              <a:rPr lang="uk-UA" dirty="0" err="1">
                <a:latin typeface="Consolas"/>
                <a:ea typeface="+mn-lt"/>
                <a:cs typeface="+mn-lt"/>
              </a:rPr>
              <a:t>place</a:t>
            </a:r>
            <a:r>
              <a:rPr lang="uk-UA" dirty="0">
                <a:latin typeface="Consolas"/>
                <a:ea typeface="+mn-lt"/>
                <a:cs typeface="+mn-lt"/>
              </a:rPr>
              <a:t>];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   </a:t>
            </a:r>
            <a:r>
              <a:rPr lang="uk-UA" dirty="0" err="1">
                <a:latin typeface="Consolas"/>
                <a:ea typeface="+mn-lt"/>
                <a:cs typeface="+mn-lt"/>
              </a:rPr>
              <a:t>keys</a:t>
            </a:r>
            <a:r>
              <a:rPr lang="uk-UA" dirty="0">
                <a:latin typeface="Consolas"/>
                <a:ea typeface="+mn-lt"/>
                <a:cs typeface="+mn-lt"/>
              </a:rPr>
              <a:t>[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[i].</a:t>
            </a:r>
            <a:r>
              <a:rPr lang="uk-UA" dirty="0" err="1">
                <a:latin typeface="Consolas"/>
                <a:ea typeface="+mn-lt"/>
                <a:cs typeface="+mn-lt"/>
              </a:rPr>
              <a:t>index</a:t>
            </a:r>
            <a:r>
              <a:rPr lang="uk-UA" dirty="0">
                <a:latin typeface="Consolas"/>
                <a:ea typeface="+mn-lt"/>
                <a:cs typeface="+mn-lt"/>
              </a:rPr>
              <a:t>].</a:t>
            </a:r>
            <a:r>
              <a:rPr lang="uk-UA" dirty="0" err="1">
                <a:latin typeface="Consolas"/>
                <a:ea typeface="+mn-lt"/>
                <a:cs typeface="+mn-lt"/>
              </a:rPr>
              <a:t>index</a:t>
            </a:r>
            <a:r>
              <a:rPr lang="uk-UA" dirty="0">
                <a:latin typeface="Consolas"/>
                <a:ea typeface="+mn-lt"/>
                <a:cs typeface="+mn-lt"/>
              </a:rPr>
              <a:t> = i;</a:t>
            </a:r>
            <a:endParaRPr lang="uk-UA" b="1" dirty="0">
              <a:solidFill>
                <a:schemeClr val="accent4"/>
              </a:solidFill>
              <a:latin typeface="Consolas"/>
              <a:ea typeface="+mn-lt"/>
              <a:cs typeface="+mn-lt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 }</a:t>
            </a:r>
            <a:endParaRPr lang="uk-UA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}</a:t>
            </a:r>
            <a:endParaRPr lang="uk-UA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 };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6EAC22-1D18-4CED-A1C4-13DD6BC16098}"/>
              </a:ext>
            </a:extLst>
          </p:cNvPr>
          <p:cNvSpPr txBox="1"/>
          <p:nvPr/>
        </p:nvSpPr>
        <p:spPr>
          <a:xfrm>
            <a:off x="4681268" y="1676399"/>
            <a:ext cx="2570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values</a:t>
            </a:r>
          </a:p>
        </p:txBody>
      </p:sp>
      <p:sp>
        <p:nvSpPr>
          <p:cNvPr id="101" name="Прямокутник 100">
            <a:extLst>
              <a:ext uri="{FF2B5EF4-FFF2-40B4-BE49-F238E27FC236}">
                <a16:creationId xmlns:a16="http://schemas.microsoft.com/office/drawing/2014/main" id="{56A9FB8C-7179-4728-A5E7-B1F76C6284E4}"/>
              </a:ext>
            </a:extLst>
          </p:cNvPr>
          <p:cNvSpPr/>
          <p:nvPr/>
        </p:nvSpPr>
        <p:spPr>
          <a:xfrm>
            <a:off x="6414279" y="14181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Прямокутник 101">
            <a:extLst>
              <a:ext uri="{FF2B5EF4-FFF2-40B4-BE49-F238E27FC236}">
                <a16:creationId xmlns:a16="http://schemas.microsoft.com/office/drawing/2014/main" id="{1AC27318-EC48-459E-A873-36D0781EB4FA}"/>
              </a:ext>
            </a:extLst>
          </p:cNvPr>
          <p:cNvSpPr/>
          <p:nvPr/>
        </p:nvSpPr>
        <p:spPr>
          <a:xfrm>
            <a:off x="7334429" y="14181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Прямокутник 102">
            <a:extLst>
              <a:ext uri="{FF2B5EF4-FFF2-40B4-BE49-F238E27FC236}">
                <a16:creationId xmlns:a16="http://schemas.microsoft.com/office/drawing/2014/main" id="{27D057A5-AA9A-49E2-AA8F-303C66A15912}"/>
              </a:ext>
            </a:extLst>
          </p:cNvPr>
          <p:cNvSpPr/>
          <p:nvPr/>
        </p:nvSpPr>
        <p:spPr>
          <a:xfrm>
            <a:off x="9174729" y="141814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Прямокутний трикутник 103">
            <a:extLst>
              <a:ext uri="{FF2B5EF4-FFF2-40B4-BE49-F238E27FC236}">
                <a16:creationId xmlns:a16="http://schemas.microsoft.com/office/drawing/2014/main" id="{17724C4E-EB7D-4B25-88EF-605C3D1F592E}"/>
              </a:ext>
            </a:extLst>
          </p:cNvPr>
          <p:cNvSpPr/>
          <p:nvPr/>
        </p:nvSpPr>
        <p:spPr>
          <a:xfrm rot="5400000">
            <a:off x="6540979" y="1516091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Прямокутний трикутник 104">
            <a:extLst>
              <a:ext uri="{FF2B5EF4-FFF2-40B4-BE49-F238E27FC236}">
                <a16:creationId xmlns:a16="http://schemas.microsoft.com/office/drawing/2014/main" id="{2F7BA7A2-2826-4DEE-A880-B6983CF4FAEF}"/>
              </a:ext>
            </a:extLst>
          </p:cNvPr>
          <p:cNvSpPr/>
          <p:nvPr/>
        </p:nvSpPr>
        <p:spPr>
          <a:xfrm rot="16200000">
            <a:off x="6540979" y="1516091"/>
            <a:ext cx="675735" cy="733245"/>
          </a:xfrm>
          <a:prstGeom prst="rt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Прямокутний трикутник 105">
            <a:extLst>
              <a:ext uri="{FF2B5EF4-FFF2-40B4-BE49-F238E27FC236}">
                <a16:creationId xmlns:a16="http://schemas.microsoft.com/office/drawing/2014/main" id="{DD568700-73B0-4FEF-8A22-B621242D4B45}"/>
              </a:ext>
            </a:extLst>
          </p:cNvPr>
          <p:cNvSpPr/>
          <p:nvPr/>
        </p:nvSpPr>
        <p:spPr>
          <a:xfrm rot="5400000">
            <a:off x="7446752" y="1516090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Прямокутний трикутник 106">
            <a:extLst>
              <a:ext uri="{FF2B5EF4-FFF2-40B4-BE49-F238E27FC236}">
                <a16:creationId xmlns:a16="http://schemas.microsoft.com/office/drawing/2014/main" id="{71FBF0F9-18F4-48BE-BB8A-54938C562B9D}"/>
              </a:ext>
            </a:extLst>
          </p:cNvPr>
          <p:cNvSpPr/>
          <p:nvPr/>
        </p:nvSpPr>
        <p:spPr>
          <a:xfrm rot="16200000">
            <a:off x="7446752" y="1516090"/>
            <a:ext cx="675735" cy="733245"/>
          </a:xfrm>
          <a:prstGeom prst="rt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Прямокутний трикутник 107">
            <a:extLst>
              <a:ext uri="{FF2B5EF4-FFF2-40B4-BE49-F238E27FC236}">
                <a16:creationId xmlns:a16="http://schemas.microsoft.com/office/drawing/2014/main" id="{CEF030C1-BB11-4429-BE21-754A02DED8D1}"/>
              </a:ext>
            </a:extLst>
          </p:cNvPr>
          <p:cNvSpPr/>
          <p:nvPr/>
        </p:nvSpPr>
        <p:spPr>
          <a:xfrm rot="5400000">
            <a:off x="9301431" y="1516090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Прямокутний трикутник 108">
            <a:extLst>
              <a:ext uri="{FF2B5EF4-FFF2-40B4-BE49-F238E27FC236}">
                <a16:creationId xmlns:a16="http://schemas.microsoft.com/office/drawing/2014/main" id="{349B8B18-395F-44E5-9C37-3CB41FF60123}"/>
              </a:ext>
            </a:extLst>
          </p:cNvPr>
          <p:cNvSpPr/>
          <p:nvPr/>
        </p:nvSpPr>
        <p:spPr>
          <a:xfrm rot="16200000">
            <a:off x="9301431" y="1516090"/>
            <a:ext cx="675735" cy="733245"/>
          </a:xfrm>
          <a:prstGeom prst="rt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9C6A6A"/>
              </a:solidFill>
            </a:endParaRPr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BC6D7EF9-D987-420C-AA32-30A200CC200E}"/>
              </a:ext>
            </a:extLst>
          </p:cNvPr>
          <p:cNvSpPr/>
          <p:nvPr/>
        </p:nvSpPr>
        <p:spPr>
          <a:xfrm>
            <a:off x="8254580" y="14181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5F400A-8F1D-4529-B1C4-C04C2B851800}"/>
              </a:ext>
            </a:extLst>
          </p:cNvPr>
          <p:cNvSpPr txBox="1"/>
          <p:nvPr/>
        </p:nvSpPr>
        <p:spPr>
          <a:xfrm>
            <a:off x="4681267" y="655606"/>
            <a:ext cx="2570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keys</a:t>
            </a:r>
          </a:p>
        </p:txBody>
      </p:sp>
      <p:sp>
        <p:nvSpPr>
          <p:cNvPr id="68" name="Прямокутник 67">
            <a:extLst>
              <a:ext uri="{FF2B5EF4-FFF2-40B4-BE49-F238E27FC236}">
                <a16:creationId xmlns:a16="http://schemas.microsoft.com/office/drawing/2014/main" id="{EB73487A-33E9-40BA-A1BC-44D0024CADFD}"/>
              </a:ext>
            </a:extLst>
          </p:cNvPr>
          <p:cNvSpPr/>
          <p:nvPr/>
        </p:nvSpPr>
        <p:spPr>
          <a:xfrm>
            <a:off x="6414278" y="397353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Прямокутник 68">
            <a:extLst>
              <a:ext uri="{FF2B5EF4-FFF2-40B4-BE49-F238E27FC236}">
                <a16:creationId xmlns:a16="http://schemas.microsoft.com/office/drawing/2014/main" id="{214E60B8-CC89-4076-B446-940F83BC5FB6}"/>
              </a:ext>
            </a:extLst>
          </p:cNvPr>
          <p:cNvSpPr/>
          <p:nvPr/>
        </p:nvSpPr>
        <p:spPr>
          <a:xfrm>
            <a:off x="7334428" y="397353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Прямокутник 69">
            <a:extLst>
              <a:ext uri="{FF2B5EF4-FFF2-40B4-BE49-F238E27FC236}">
                <a16:creationId xmlns:a16="http://schemas.microsoft.com/office/drawing/2014/main" id="{46451D72-1F4A-4646-905D-75200DA20E30}"/>
              </a:ext>
            </a:extLst>
          </p:cNvPr>
          <p:cNvSpPr/>
          <p:nvPr/>
        </p:nvSpPr>
        <p:spPr>
          <a:xfrm>
            <a:off x="9174728" y="397352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рямокутний трикутник 70">
            <a:extLst>
              <a:ext uri="{FF2B5EF4-FFF2-40B4-BE49-F238E27FC236}">
                <a16:creationId xmlns:a16="http://schemas.microsoft.com/office/drawing/2014/main" id="{64A77EC4-717B-41CC-82D9-784186ECAC63}"/>
              </a:ext>
            </a:extLst>
          </p:cNvPr>
          <p:cNvSpPr/>
          <p:nvPr/>
        </p:nvSpPr>
        <p:spPr>
          <a:xfrm rot="5400000">
            <a:off x="6540978" y="495298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Прямокутний трикутник 71">
            <a:extLst>
              <a:ext uri="{FF2B5EF4-FFF2-40B4-BE49-F238E27FC236}">
                <a16:creationId xmlns:a16="http://schemas.microsoft.com/office/drawing/2014/main" id="{D6B15FEB-5347-4AB2-A559-9D92E5E5FE95}"/>
              </a:ext>
            </a:extLst>
          </p:cNvPr>
          <p:cNvSpPr/>
          <p:nvPr/>
        </p:nvSpPr>
        <p:spPr>
          <a:xfrm rot="16200000">
            <a:off x="6540978" y="495298"/>
            <a:ext cx="675735" cy="733245"/>
          </a:xfrm>
          <a:prstGeom prst="rt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рямокутний трикутник 72">
            <a:extLst>
              <a:ext uri="{FF2B5EF4-FFF2-40B4-BE49-F238E27FC236}">
                <a16:creationId xmlns:a16="http://schemas.microsoft.com/office/drawing/2014/main" id="{D3A40895-BA8D-493B-8FD4-66B4C9E55B4C}"/>
              </a:ext>
            </a:extLst>
          </p:cNvPr>
          <p:cNvSpPr/>
          <p:nvPr/>
        </p:nvSpPr>
        <p:spPr>
          <a:xfrm rot="5400000">
            <a:off x="8381279" y="495297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Прямокутний трикутник 73">
            <a:extLst>
              <a:ext uri="{FF2B5EF4-FFF2-40B4-BE49-F238E27FC236}">
                <a16:creationId xmlns:a16="http://schemas.microsoft.com/office/drawing/2014/main" id="{F6F1AD32-25A8-45AF-A720-78E9F926BE1C}"/>
              </a:ext>
            </a:extLst>
          </p:cNvPr>
          <p:cNvSpPr/>
          <p:nvPr/>
        </p:nvSpPr>
        <p:spPr>
          <a:xfrm rot="16200000">
            <a:off x="8381279" y="495297"/>
            <a:ext cx="675735" cy="733245"/>
          </a:xfrm>
          <a:prstGeom prst="rt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Прямокутний трикутник 74">
            <a:extLst>
              <a:ext uri="{FF2B5EF4-FFF2-40B4-BE49-F238E27FC236}">
                <a16:creationId xmlns:a16="http://schemas.microsoft.com/office/drawing/2014/main" id="{65AD646B-0BBC-4AA7-BC12-850E3212FE4C}"/>
              </a:ext>
            </a:extLst>
          </p:cNvPr>
          <p:cNvSpPr/>
          <p:nvPr/>
        </p:nvSpPr>
        <p:spPr>
          <a:xfrm rot="5400000">
            <a:off x="7461128" y="495297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Прямокутний трикутник 75">
            <a:extLst>
              <a:ext uri="{FF2B5EF4-FFF2-40B4-BE49-F238E27FC236}">
                <a16:creationId xmlns:a16="http://schemas.microsoft.com/office/drawing/2014/main" id="{3BD47B56-4EFB-4927-80E6-3EBE537C5063}"/>
              </a:ext>
            </a:extLst>
          </p:cNvPr>
          <p:cNvSpPr/>
          <p:nvPr/>
        </p:nvSpPr>
        <p:spPr>
          <a:xfrm rot="16200000">
            <a:off x="7461128" y="495297"/>
            <a:ext cx="675735" cy="733245"/>
          </a:xfrm>
          <a:prstGeom prst="rt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9C6A6A"/>
              </a:solidFill>
            </a:endParaRPr>
          </a:p>
        </p:txBody>
      </p:sp>
      <p:sp>
        <p:nvSpPr>
          <p:cNvPr id="77" name="Прямокутник 76">
            <a:extLst>
              <a:ext uri="{FF2B5EF4-FFF2-40B4-BE49-F238E27FC236}">
                <a16:creationId xmlns:a16="http://schemas.microsoft.com/office/drawing/2014/main" id="{D474479C-442F-4D4A-9CED-4C9DEAAD81D9}"/>
              </a:ext>
            </a:extLst>
          </p:cNvPr>
          <p:cNvSpPr/>
          <p:nvPr/>
        </p:nvSpPr>
        <p:spPr>
          <a:xfrm>
            <a:off x="8254579" y="397353"/>
            <a:ext cx="920150" cy="920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CE25FB-BB92-4D4B-AD76-55C5048AF8B9}"/>
              </a:ext>
            </a:extLst>
          </p:cNvPr>
          <p:cNvSpPr txBox="1"/>
          <p:nvPr/>
        </p:nvSpPr>
        <p:spPr>
          <a:xfrm>
            <a:off x="10288436" y="2481530"/>
            <a:ext cx="1190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place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65FF0D-4F51-4A64-9A98-3D35CE403A9C}"/>
              </a:ext>
            </a:extLst>
          </p:cNvPr>
          <p:cNvSpPr txBox="1"/>
          <p:nvPr/>
        </p:nvSpPr>
        <p:spPr>
          <a:xfrm>
            <a:off x="9210133" y="2481529"/>
            <a:ext cx="1190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size-1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E08BA9-0408-4A0D-B9E8-0B30A7806970}"/>
              </a:ext>
            </a:extLst>
          </p:cNvPr>
          <p:cNvSpPr txBox="1"/>
          <p:nvPr/>
        </p:nvSpPr>
        <p:spPr>
          <a:xfrm>
            <a:off x="6694095" y="2481529"/>
            <a:ext cx="385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EDB68D-6925-4212-9C66-D66B5EB36A0C}"/>
              </a:ext>
            </a:extLst>
          </p:cNvPr>
          <p:cNvSpPr txBox="1"/>
          <p:nvPr/>
        </p:nvSpPr>
        <p:spPr>
          <a:xfrm>
            <a:off x="7628623" y="2481528"/>
            <a:ext cx="385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CAE514-DA1E-4A47-91CD-827C46E8BA10}"/>
              </a:ext>
            </a:extLst>
          </p:cNvPr>
          <p:cNvSpPr txBox="1"/>
          <p:nvPr/>
        </p:nvSpPr>
        <p:spPr>
          <a:xfrm>
            <a:off x="8433755" y="2481528"/>
            <a:ext cx="64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...</a:t>
            </a:r>
          </a:p>
        </p:txBody>
      </p:sp>
      <p:sp>
        <p:nvSpPr>
          <p:cNvPr id="100" name="Прямокутник 99">
            <a:extLst>
              <a:ext uri="{FF2B5EF4-FFF2-40B4-BE49-F238E27FC236}">
                <a16:creationId xmlns:a16="http://schemas.microsoft.com/office/drawing/2014/main" id="{674F7605-028E-4148-B53C-99806691604A}"/>
              </a:ext>
            </a:extLst>
          </p:cNvPr>
          <p:cNvSpPr/>
          <p:nvPr/>
        </p:nvSpPr>
        <p:spPr>
          <a:xfrm>
            <a:off x="3913516" y="2511724"/>
            <a:ext cx="7332451" cy="71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91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1AA3-096E-42BF-8C3B-ACB1C769EEAC}"/>
              </a:ext>
            </a:extLst>
          </p:cNvPr>
          <p:cNvSpPr txBox="1"/>
          <p:nvPr/>
        </p:nvSpPr>
        <p:spPr>
          <a:xfrm>
            <a:off x="1029419" y="2869721"/>
            <a:ext cx="711391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// розширення таблиці (</a:t>
            </a:r>
            <a:r>
              <a:rPr lang="uk-UA" b="1" dirty="0" err="1">
                <a:latin typeface="Consolas"/>
              </a:rPr>
              <a:t>place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size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count</a:t>
            </a:r>
            <a:r>
              <a:rPr lang="uk-UA" b="1" dirty="0">
                <a:latin typeface="Consolas"/>
              </a:rPr>
              <a:t> &lt; </a:t>
            </a:r>
            <a:r>
              <a:rPr lang="uk-UA" b="1" dirty="0" err="1">
                <a:latin typeface="Consolas"/>
              </a:rPr>
              <a:t>size</a:t>
            </a:r>
            <a:r>
              <a:rPr lang="uk-UA" b="1" dirty="0">
                <a:latin typeface="Consolas"/>
              </a:rPr>
              <a:t>)</a:t>
            </a:r>
          </a:p>
          <a:p>
            <a:endParaRPr lang="uk-UA" b="1" dirty="0">
              <a:latin typeface="Consolas"/>
              <a:ea typeface="+mn-lt"/>
              <a:cs typeface="+mn-lt"/>
            </a:endParaRPr>
          </a:p>
          <a:p>
            <a:r>
              <a:rPr lang="uk-UA" dirty="0" err="1">
                <a:latin typeface="Consolas"/>
                <a:ea typeface="+mn-lt"/>
                <a:cs typeface="+mn-lt"/>
              </a:rPr>
              <a:t>void</a:t>
            </a:r>
            <a:r>
              <a:rPr lang="uk-UA" dirty="0">
                <a:latin typeface="Consolas"/>
                <a:ea typeface="+mn-lt"/>
                <a:cs typeface="+mn-lt"/>
              </a:rPr>
              <a:t> </a:t>
            </a:r>
            <a:r>
              <a:rPr lang="uk-UA" b="1" dirty="0" err="1">
                <a:latin typeface="Consolas"/>
                <a:ea typeface="+mn-lt"/>
                <a:cs typeface="+mn-lt"/>
              </a:rPr>
              <a:t>press</a:t>
            </a:r>
            <a:r>
              <a:rPr lang="uk-UA" dirty="0">
                <a:latin typeface="Consolas"/>
                <a:ea typeface="+mn-lt"/>
                <a:cs typeface="+mn-lt"/>
              </a:rPr>
              <a:t>() {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while</a:t>
            </a:r>
            <a:r>
              <a:rPr lang="uk-UA" dirty="0">
                <a:latin typeface="Consolas"/>
                <a:ea typeface="+mn-lt"/>
                <a:cs typeface="+mn-lt"/>
              </a:rPr>
              <a:t> (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[place-1].</a:t>
            </a:r>
            <a:r>
              <a:rPr lang="uk-UA" dirty="0" err="1">
                <a:latin typeface="Consolas"/>
                <a:ea typeface="+mn-lt"/>
                <a:cs typeface="+mn-lt"/>
              </a:rPr>
              <a:t>index</a:t>
            </a:r>
            <a:r>
              <a:rPr lang="uk-UA" dirty="0">
                <a:latin typeface="Consolas"/>
                <a:ea typeface="+mn-lt"/>
                <a:cs typeface="+mn-lt"/>
              </a:rPr>
              <a:t> == -1) --</a:t>
            </a:r>
            <a:r>
              <a:rPr lang="uk-UA" dirty="0" err="1">
                <a:latin typeface="Consolas"/>
                <a:ea typeface="+mn-lt"/>
                <a:cs typeface="+mn-lt"/>
              </a:rPr>
              <a:t>place</a:t>
            </a:r>
            <a:r>
              <a:rPr lang="uk-UA" dirty="0">
                <a:latin typeface="Consolas"/>
                <a:ea typeface="+mn-lt"/>
                <a:cs typeface="+mn-lt"/>
              </a:rPr>
              <a:t>;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 </a:t>
            </a:r>
            <a:r>
              <a:rPr lang="uk-UA" dirty="0" err="1">
                <a:latin typeface="Consolas"/>
                <a:ea typeface="+mn-lt"/>
                <a:cs typeface="+mn-lt"/>
              </a:rPr>
              <a:t>for</a:t>
            </a:r>
            <a:r>
              <a:rPr lang="uk-UA" dirty="0">
                <a:latin typeface="Consolas"/>
                <a:ea typeface="+mn-lt"/>
                <a:cs typeface="+mn-lt"/>
              </a:rPr>
              <a:t> (</a:t>
            </a:r>
            <a:r>
              <a:rPr lang="uk-UA" dirty="0" err="1">
                <a:latin typeface="Consolas"/>
                <a:ea typeface="+mn-lt"/>
                <a:cs typeface="+mn-lt"/>
              </a:rPr>
              <a:t>int</a:t>
            </a:r>
            <a:r>
              <a:rPr lang="uk-UA" dirty="0">
                <a:latin typeface="Consolas"/>
                <a:ea typeface="+mn-lt"/>
                <a:cs typeface="+mn-lt"/>
              </a:rPr>
              <a:t> i=0; i&lt;</a:t>
            </a:r>
            <a:r>
              <a:rPr lang="uk-UA" dirty="0" err="1">
                <a:latin typeface="Consolas"/>
                <a:ea typeface="+mn-lt"/>
                <a:cs typeface="+mn-lt"/>
              </a:rPr>
              <a:t>place</a:t>
            </a:r>
            <a:r>
              <a:rPr lang="uk-UA" dirty="0">
                <a:latin typeface="Consolas"/>
                <a:ea typeface="+mn-lt"/>
                <a:cs typeface="+mn-lt"/>
              </a:rPr>
              <a:t>; i++) {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 </a:t>
            </a:r>
            <a:r>
              <a:rPr lang="uk-UA" dirty="0" err="1">
                <a:latin typeface="Consolas"/>
                <a:ea typeface="+mn-lt"/>
                <a:cs typeface="+mn-lt"/>
              </a:rPr>
              <a:t>if</a:t>
            </a:r>
            <a:r>
              <a:rPr lang="uk-UA" dirty="0">
                <a:latin typeface="Consolas"/>
                <a:ea typeface="+mn-lt"/>
                <a:cs typeface="+mn-lt"/>
              </a:rPr>
              <a:t> (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[i].</a:t>
            </a:r>
            <a:r>
              <a:rPr lang="uk-UA" dirty="0" err="1">
                <a:latin typeface="Consolas"/>
                <a:ea typeface="+mn-lt"/>
                <a:cs typeface="+mn-lt"/>
              </a:rPr>
              <a:t>index</a:t>
            </a:r>
            <a:r>
              <a:rPr lang="uk-UA" dirty="0">
                <a:latin typeface="Consolas"/>
                <a:ea typeface="+mn-lt"/>
                <a:cs typeface="+mn-lt"/>
              </a:rPr>
              <a:t> == -1) {</a:t>
            </a:r>
            <a:endParaRPr lang="uk-UA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   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[i] = 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[--</a:t>
            </a:r>
            <a:r>
              <a:rPr lang="uk-UA" dirty="0" err="1">
                <a:latin typeface="Consolas"/>
                <a:ea typeface="+mn-lt"/>
                <a:cs typeface="+mn-lt"/>
              </a:rPr>
              <a:t>place</a:t>
            </a:r>
            <a:r>
              <a:rPr lang="uk-UA" dirty="0">
                <a:latin typeface="Consolas"/>
                <a:ea typeface="+mn-lt"/>
                <a:cs typeface="+mn-lt"/>
              </a:rPr>
              <a:t>];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   </a:t>
            </a:r>
            <a:r>
              <a:rPr lang="uk-UA" dirty="0" err="1">
                <a:latin typeface="Consolas"/>
                <a:ea typeface="+mn-lt"/>
                <a:cs typeface="+mn-lt"/>
              </a:rPr>
              <a:t>keys</a:t>
            </a:r>
            <a:r>
              <a:rPr lang="uk-UA" dirty="0">
                <a:latin typeface="Consolas"/>
                <a:ea typeface="+mn-lt"/>
                <a:cs typeface="+mn-lt"/>
              </a:rPr>
              <a:t>[</a:t>
            </a:r>
            <a:r>
              <a:rPr lang="uk-UA" dirty="0" err="1">
                <a:latin typeface="Consolas"/>
                <a:ea typeface="+mn-lt"/>
                <a:cs typeface="+mn-lt"/>
              </a:rPr>
              <a:t>values</a:t>
            </a:r>
            <a:r>
              <a:rPr lang="uk-UA" dirty="0">
                <a:latin typeface="Consolas"/>
                <a:ea typeface="+mn-lt"/>
                <a:cs typeface="+mn-lt"/>
              </a:rPr>
              <a:t>[i].</a:t>
            </a:r>
            <a:r>
              <a:rPr lang="uk-UA" dirty="0" err="1">
                <a:latin typeface="Consolas"/>
                <a:ea typeface="+mn-lt"/>
                <a:cs typeface="+mn-lt"/>
              </a:rPr>
              <a:t>index</a:t>
            </a:r>
            <a:r>
              <a:rPr lang="uk-UA" dirty="0">
                <a:latin typeface="Consolas"/>
                <a:ea typeface="+mn-lt"/>
                <a:cs typeface="+mn-lt"/>
              </a:rPr>
              <a:t>].</a:t>
            </a:r>
            <a:r>
              <a:rPr lang="uk-UA" dirty="0" err="1">
                <a:latin typeface="Consolas"/>
                <a:ea typeface="+mn-lt"/>
                <a:cs typeface="+mn-lt"/>
              </a:rPr>
              <a:t>index</a:t>
            </a:r>
            <a:r>
              <a:rPr lang="uk-UA" dirty="0">
                <a:latin typeface="Consolas"/>
                <a:ea typeface="+mn-lt"/>
                <a:cs typeface="+mn-lt"/>
              </a:rPr>
              <a:t> = i; </a:t>
            </a:r>
            <a:r>
              <a:rPr lang="uk-UA" b="1" dirty="0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// !!!</a:t>
            </a:r>
          </a:p>
          <a:p>
            <a:r>
              <a:rPr lang="uk-UA" dirty="0">
                <a:latin typeface="Consolas"/>
                <a:ea typeface="+mn-lt"/>
                <a:cs typeface="+mn-lt"/>
              </a:rPr>
              <a:t>      }</a:t>
            </a:r>
            <a:endParaRPr lang="uk-UA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   }</a:t>
            </a:r>
            <a:endParaRPr lang="uk-UA">
              <a:latin typeface="Consolas"/>
            </a:endParaRPr>
          </a:p>
          <a:p>
            <a:r>
              <a:rPr lang="uk-UA" dirty="0">
                <a:latin typeface="Consolas"/>
                <a:ea typeface="+mn-lt"/>
                <a:cs typeface="+mn-lt"/>
              </a:rPr>
              <a:t>  };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6EAC22-1D18-4CED-A1C4-13DD6BC16098}"/>
              </a:ext>
            </a:extLst>
          </p:cNvPr>
          <p:cNvSpPr txBox="1"/>
          <p:nvPr/>
        </p:nvSpPr>
        <p:spPr>
          <a:xfrm>
            <a:off x="4681268" y="1676399"/>
            <a:ext cx="2570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values</a:t>
            </a:r>
          </a:p>
        </p:txBody>
      </p:sp>
      <p:sp>
        <p:nvSpPr>
          <p:cNvPr id="101" name="Прямокутник 100">
            <a:extLst>
              <a:ext uri="{FF2B5EF4-FFF2-40B4-BE49-F238E27FC236}">
                <a16:creationId xmlns:a16="http://schemas.microsoft.com/office/drawing/2014/main" id="{56A9FB8C-7179-4728-A5E7-B1F76C6284E4}"/>
              </a:ext>
            </a:extLst>
          </p:cNvPr>
          <p:cNvSpPr/>
          <p:nvPr/>
        </p:nvSpPr>
        <p:spPr>
          <a:xfrm>
            <a:off x="6414279" y="14181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Прямокутник 101">
            <a:extLst>
              <a:ext uri="{FF2B5EF4-FFF2-40B4-BE49-F238E27FC236}">
                <a16:creationId xmlns:a16="http://schemas.microsoft.com/office/drawing/2014/main" id="{1AC27318-EC48-459E-A873-36D0781EB4FA}"/>
              </a:ext>
            </a:extLst>
          </p:cNvPr>
          <p:cNvSpPr/>
          <p:nvPr/>
        </p:nvSpPr>
        <p:spPr>
          <a:xfrm>
            <a:off x="7334429" y="14181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Прямокутник 102">
            <a:extLst>
              <a:ext uri="{FF2B5EF4-FFF2-40B4-BE49-F238E27FC236}">
                <a16:creationId xmlns:a16="http://schemas.microsoft.com/office/drawing/2014/main" id="{27D057A5-AA9A-49E2-AA8F-303C66A15912}"/>
              </a:ext>
            </a:extLst>
          </p:cNvPr>
          <p:cNvSpPr/>
          <p:nvPr/>
        </p:nvSpPr>
        <p:spPr>
          <a:xfrm>
            <a:off x="9174729" y="1418145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Прямокутний трикутник 103">
            <a:extLst>
              <a:ext uri="{FF2B5EF4-FFF2-40B4-BE49-F238E27FC236}">
                <a16:creationId xmlns:a16="http://schemas.microsoft.com/office/drawing/2014/main" id="{17724C4E-EB7D-4B25-88EF-605C3D1F592E}"/>
              </a:ext>
            </a:extLst>
          </p:cNvPr>
          <p:cNvSpPr/>
          <p:nvPr/>
        </p:nvSpPr>
        <p:spPr>
          <a:xfrm rot="5400000">
            <a:off x="6540979" y="1516091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Прямокутний трикутник 104">
            <a:extLst>
              <a:ext uri="{FF2B5EF4-FFF2-40B4-BE49-F238E27FC236}">
                <a16:creationId xmlns:a16="http://schemas.microsoft.com/office/drawing/2014/main" id="{2F7BA7A2-2826-4DEE-A880-B6983CF4FAEF}"/>
              </a:ext>
            </a:extLst>
          </p:cNvPr>
          <p:cNvSpPr/>
          <p:nvPr/>
        </p:nvSpPr>
        <p:spPr>
          <a:xfrm rot="16200000">
            <a:off x="6540979" y="1516091"/>
            <a:ext cx="675735" cy="733245"/>
          </a:xfrm>
          <a:prstGeom prst="rt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Прямокутний трикутник 105">
            <a:extLst>
              <a:ext uri="{FF2B5EF4-FFF2-40B4-BE49-F238E27FC236}">
                <a16:creationId xmlns:a16="http://schemas.microsoft.com/office/drawing/2014/main" id="{DD568700-73B0-4FEF-8A22-B621242D4B45}"/>
              </a:ext>
            </a:extLst>
          </p:cNvPr>
          <p:cNvSpPr/>
          <p:nvPr/>
        </p:nvSpPr>
        <p:spPr>
          <a:xfrm rot="5400000">
            <a:off x="7446752" y="1516090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Прямокутний трикутник 106">
            <a:extLst>
              <a:ext uri="{FF2B5EF4-FFF2-40B4-BE49-F238E27FC236}">
                <a16:creationId xmlns:a16="http://schemas.microsoft.com/office/drawing/2014/main" id="{71FBF0F9-18F4-48BE-BB8A-54938C562B9D}"/>
              </a:ext>
            </a:extLst>
          </p:cNvPr>
          <p:cNvSpPr/>
          <p:nvPr/>
        </p:nvSpPr>
        <p:spPr>
          <a:xfrm rot="16200000">
            <a:off x="7446752" y="1516090"/>
            <a:ext cx="675735" cy="733245"/>
          </a:xfrm>
          <a:prstGeom prst="rt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Прямокутний трикутник 107">
            <a:extLst>
              <a:ext uri="{FF2B5EF4-FFF2-40B4-BE49-F238E27FC236}">
                <a16:creationId xmlns:a16="http://schemas.microsoft.com/office/drawing/2014/main" id="{CEF030C1-BB11-4429-BE21-754A02DED8D1}"/>
              </a:ext>
            </a:extLst>
          </p:cNvPr>
          <p:cNvSpPr/>
          <p:nvPr/>
        </p:nvSpPr>
        <p:spPr>
          <a:xfrm rot="5400000">
            <a:off x="9301431" y="1516090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Прямокутний трикутник 108">
            <a:extLst>
              <a:ext uri="{FF2B5EF4-FFF2-40B4-BE49-F238E27FC236}">
                <a16:creationId xmlns:a16="http://schemas.microsoft.com/office/drawing/2014/main" id="{349B8B18-395F-44E5-9C37-3CB41FF60123}"/>
              </a:ext>
            </a:extLst>
          </p:cNvPr>
          <p:cNvSpPr/>
          <p:nvPr/>
        </p:nvSpPr>
        <p:spPr>
          <a:xfrm rot="16200000">
            <a:off x="9301431" y="1516090"/>
            <a:ext cx="675735" cy="733245"/>
          </a:xfrm>
          <a:prstGeom prst="rt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9C6A6A"/>
              </a:solidFill>
            </a:endParaRPr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BC6D7EF9-D987-420C-AA32-30A200CC200E}"/>
              </a:ext>
            </a:extLst>
          </p:cNvPr>
          <p:cNvSpPr/>
          <p:nvPr/>
        </p:nvSpPr>
        <p:spPr>
          <a:xfrm>
            <a:off x="8254580" y="1418146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5F400A-8F1D-4529-B1C4-C04C2B851800}"/>
              </a:ext>
            </a:extLst>
          </p:cNvPr>
          <p:cNvSpPr txBox="1"/>
          <p:nvPr/>
        </p:nvSpPr>
        <p:spPr>
          <a:xfrm>
            <a:off x="4681267" y="655606"/>
            <a:ext cx="2570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keys</a:t>
            </a:r>
          </a:p>
        </p:txBody>
      </p:sp>
      <p:sp>
        <p:nvSpPr>
          <p:cNvPr id="68" name="Прямокутник 67">
            <a:extLst>
              <a:ext uri="{FF2B5EF4-FFF2-40B4-BE49-F238E27FC236}">
                <a16:creationId xmlns:a16="http://schemas.microsoft.com/office/drawing/2014/main" id="{EB73487A-33E9-40BA-A1BC-44D0024CADFD}"/>
              </a:ext>
            </a:extLst>
          </p:cNvPr>
          <p:cNvSpPr/>
          <p:nvPr/>
        </p:nvSpPr>
        <p:spPr>
          <a:xfrm>
            <a:off x="6414278" y="397353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Прямокутник 68">
            <a:extLst>
              <a:ext uri="{FF2B5EF4-FFF2-40B4-BE49-F238E27FC236}">
                <a16:creationId xmlns:a16="http://schemas.microsoft.com/office/drawing/2014/main" id="{214E60B8-CC89-4076-B446-940F83BC5FB6}"/>
              </a:ext>
            </a:extLst>
          </p:cNvPr>
          <p:cNvSpPr/>
          <p:nvPr/>
        </p:nvSpPr>
        <p:spPr>
          <a:xfrm>
            <a:off x="7334428" y="397353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Прямокутник 69">
            <a:extLst>
              <a:ext uri="{FF2B5EF4-FFF2-40B4-BE49-F238E27FC236}">
                <a16:creationId xmlns:a16="http://schemas.microsoft.com/office/drawing/2014/main" id="{46451D72-1F4A-4646-905D-75200DA20E30}"/>
              </a:ext>
            </a:extLst>
          </p:cNvPr>
          <p:cNvSpPr/>
          <p:nvPr/>
        </p:nvSpPr>
        <p:spPr>
          <a:xfrm>
            <a:off x="9174728" y="397352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рямокутний трикутник 70">
            <a:extLst>
              <a:ext uri="{FF2B5EF4-FFF2-40B4-BE49-F238E27FC236}">
                <a16:creationId xmlns:a16="http://schemas.microsoft.com/office/drawing/2014/main" id="{64A77EC4-717B-41CC-82D9-784186ECAC63}"/>
              </a:ext>
            </a:extLst>
          </p:cNvPr>
          <p:cNvSpPr/>
          <p:nvPr/>
        </p:nvSpPr>
        <p:spPr>
          <a:xfrm rot="5400000">
            <a:off x="6540978" y="495298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Прямокутний трикутник 71">
            <a:extLst>
              <a:ext uri="{FF2B5EF4-FFF2-40B4-BE49-F238E27FC236}">
                <a16:creationId xmlns:a16="http://schemas.microsoft.com/office/drawing/2014/main" id="{D6B15FEB-5347-4AB2-A559-9D92E5E5FE95}"/>
              </a:ext>
            </a:extLst>
          </p:cNvPr>
          <p:cNvSpPr/>
          <p:nvPr/>
        </p:nvSpPr>
        <p:spPr>
          <a:xfrm rot="16200000">
            <a:off x="6540978" y="495298"/>
            <a:ext cx="675735" cy="733245"/>
          </a:xfrm>
          <a:prstGeom prst="rt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рямокутний трикутник 72">
            <a:extLst>
              <a:ext uri="{FF2B5EF4-FFF2-40B4-BE49-F238E27FC236}">
                <a16:creationId xmlns:a16="http://schemas.microsoft.com/office/drawing/2014/main" id="{D3A40895-BA8D-493B-8FD4-66B4C9E55B4C}"/>
              </a:ext>
            </a:extLst>
          </p:cNvPr>
          <p:cNvSpPr/>
          <p:nvPr/>
        </p:nvSpPr>
        <p:spPr>
          <a:xfrm rot="5400000">
            <a:off x="8381279" y="495297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Прямокутний трикутник 73">
            <a:extLst>
              <a:ext uri="{FF2B5EF4-FFF2-40B4-BE49-F238E27FC236}">
                <a16:creationId xmlns:a16="http://schemas.microsoft.com/office/drawing/2014/main" id="{F6F1AD32-25A8-45AF-A720-78E9F926BE1C}"/>
              </a:ext>
            </a:extLst>
          </p:cNvPr>
          <p:cNvSpPr/>
          <p:nvPr/>
        </p:nvSpPr>
        <p:spPr>
          <a:xfrm rot="16200000">
            <a:off x="8381279" y="495297"/>
            <a:ext cx="675735" cy="733245"/>
          </a:xfrm>
          <a:prstGeom prst="rt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Прямокутний трикутник 74">
            <a:extLst>
              <a:ext uri="{FF2B5EF4-FFF2-40B4-BE49-F238E27FC236}">
                <a16:creationId xmlns:a16="http://schemas.microsoft.com/office/drawing/2014/main" id="{65AD646B-0BBC-4AA7-BC12-850E3212FE4C}"/>
              </a:ext>
            </a:extLst>
          </p:cNvPr>
          <p:cNvSpPr/>
          <p:nvPr/>
        </p:nvSpPr>
        <p:spPr>
          <a:xfrm rot="5400000">
            <a:off x="7461128" y="495297"/>
            <a:ext cx="675735" cy="73324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Прямокутний трикутник 75">
            <a:extLst>
              <a:ext uri="{FF2B5EF4-FFF2-40B4-BE49-F238E27FC236}">
                <a16:creationId xmlns:a16="http://schemas.microsoft.com/office/drawing/2014/main" id="{3BD47B56-4EFB-4927-80E6-3EBE537C5063}"/>
              </a:ext>
            </a:extLst>
          </p:cNvPr>
          <p:cNvSpPr/>
          <p:nvPr/>
        </p:nvSpPr>
        <p:spPr>
          <a:xfrm rot="16200000">
            <a:off x="7461128" y="495297"/>
            <a:ext cx="675735" cy="733245"/>
          </a:xfrm>
          <a:prstGeom prst="rt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9C6A6A"/>
              </a:solidFill>
            </a:endParaRPr>
          </a:p>
        </p:txBody>
      </p:sp>
      <p:sp>
        <p:nvSpPr>
          <p:cNvPr id="77" name="Прямокутник 76">
            <a:extLst>
              <a:ext uri="{FF2B5EF4-FFF2-40B4-BE49-F238E27FC236}">
                <a16:creationId xmlns:a16="http://schemas.microsoft.com/office/drawing/2014/main" id="{D474479C-442F-4D4A-9CED-4C9DEAAD81D9}"/>
              </a:ext>
            </a:extLst>
          </p:cNvPr>
          <p:cNvSpPr/>
          <p:nvPr/>
        </p:nvSpPr>
        <p:spPr>
          <a:xfrm>
            <a:off x="8254579" y="397353"/>
            <a:ext cx="920150" cy="920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CE25FB-BB92-4D4B-AD76-55C5048AF8B9}"/>
              </a:ext>
            </a:extLst>
          </p:cNvPr>
          <p:cNvSpPr txBox="1"/>
          <p:nvPr/>
        </p:nvSpPr>
        <p:spPr>
          <a:xfrm>
            <a:off x="10288436" y="2481530"/>
            <a:ext cx="1190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 err="1">
                <a:latin typeface="Consolas"/>
              </a:rPr>
              <a:t>place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65FF0D-4F51-4A64-9A98-3D35CE403A9C}"/>
              </a:ext>
            </a:extLst>
          </p:cNvPr>
          <p:cNvSpPr txBox="1"/>
          <p:nvPr/>
        </p:nvSpPr>
        <p:spPr>
          <a:xfrm>
            <a:off x="9210133" y="2481529"/>
            <a:ext cx="1190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size-1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E08BA9-0408-4A0D-B9E8-0B30A7806970}"/>
              </a:ext>
            </a:extLst>
          </p:cNvPr>
          <p:cNvSpPr txBox="1"/>
          <p:nvPr/>
        </p:nvSpPr>
        <p:spPr>
          <a:xfrm>
            <a:off x="6694095" y="2481529"/>
            <a:ext cx="385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EDB68D-6925-4212-9C66-D66B5EB36A0C}"/>
              </a:ext>
            </a:extLst>
          </p:cNvPr>
          <p:cNvSpPr txBox="1"/>
          <p:nvPr/>
        </p:nvSpPr>
        <p:spPr>
          <a:xfrm>
            <a:off x="7628623" y="2481528"/>
            <a:ext cx="385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CAE514-DA1E-4A47-91CD-827C46E8BA10}"/>
              </a:ext>
            </a:extLst>
          </p:cNvPr>
          <p:cNvSpPr txBox="1"/>
          <p:nvPr/>
        </p:nvSpPr>
        <p:spPr>
          <a:xfrm>
            <a:off x="8433755" y="2481528"/>
            <a:ext cx="64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 dirty="0">
                <a:latin typeface="Consolas"/>
              </a:rPr>
              <a:t>...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9C81BD2-C485-4029-B279-75D6E2C47966}"/>
              </a:ext>
            </a:extLst>
          </p:cNvPr>
          <p:cNvSpPr/>
          <p:nvPr/>
        </p:nvSpPr>
        <p:spPr>
          <a:xfrm>
            <a:off x="5725064" y="3690668"/>
            <a:ext cx="416943" cy="3881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9FFBC02D-857F-4398-8A9D-69CEFBE84BB5}"/>
              </a:ext>
            </a:extLst>
          </p:cNvPr>
          <p:cNvSpPr/>
          <p:nvPr/>
        </p:nvSpPr>
        <p:spPr>
          <a:xfrm>
            <a:off x="4819290" y="4237007"/>
            <a:ext cx="416943" cy="3881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38F08E14-65D0-45E3-BFF6-37D88B886D71}"/>
              </a:ext>
            </a:extLst>
          </p:cNvPr>
          <p:cNvCxnSpPr/>
          <p:nvPr/>
        </p:nvCxnSpPr>
        <p:spPr>
          <a:xfrm flipH="1">
            <a:off x="8507623" y="1849467"/>
            <a:ext cx="1055298" cy="86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 зі стрілкою 113">
            <a:extLst>
              <a:ext uri="{FF2B5EF4-FFF2-40B4-BE49-F238E27FC236}">
                <a16:creationId xmlns:a16="http://schemas.microsoft.com/office/drawing/2014/main" id="{09AB97EC-1B41-4A8E-A396-06B0EB07517F}"/>
              </a:ext>
            </a:extLst>
          </p:cNvPr>
          <p:cNvCxnSpPr>
            <a:cxnSpLocks/>
          </p:cNvCxnSpPr>
          <p:nvPr/>
        </p:nvCxnSpPr>
        <p:spPr>
          <a:xfrm flipH="1">
            <a:off x="9571547" y="2913391"/>
            <a:ext cx="1055298" cy="86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83180F-BCBF-451A-ADE9-908BCEE5097D}"/>
              </a:ext>
            </a:extLst>
          </p:cNvPr>
          <p:cNvSpPr txBox="1"/>
          <p:nvPr/>
        </p:nvSpPr>
        <p:spPr>
          <a:xfrm>
            <a:off x="7643004" y="856891"/>
            <a:ext cx="730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b="1">
                <a:solidFill>
                  <a:srgbClr val="E64823"/>
                </a:solidFill>
                <a:latin typeface="Consolas"/>
              </a:rPr>
              <a:t>!!!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34184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EB9AD096A53F458B860E54D974C55B" ma:contentTypeVersion="0" ma:contentTypeDescription="Create a new document." ma:contentTypeScope="" ma:versionID="6afbb9871151aae25033e3d1a89e76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166042-2BD0-484C-83C3-AAE8164E5A23}"/>
</file>

<file path=customXml/itemProps2.xml><?xml version="1.0" encoding="utf-8"?>
<ds:datastoreItem xmlns:ds="http://schemas.openxmlformats.org/officeDocument/2006/customXml" ds:itemID="{688198F6-A83E-45A7-9005-5CEAC4266241}"/>
</file>

<file path=customXml/itemProps3.xml><?xml version="1.0" encoding="utf-8"?>
<ds:datastoreItem xmlns:ds="http://schemas.openxmlformats.org/officeDocument/2006/customXml" ds:itemID="{1A160326-C85E-4009-91F3-71EB9A79C61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18" baseType="lpstr">
      <vt:lpstr>AccentBoxVTI</vt:lpstr>
      <vt:lpstr>Алгоритми і структури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767</cp:revision>
  <dcterms:created xsi:type="dcterms:W3CDTF">2021-02-24T15:12:41Z</dcterms:created>
  <dcterms:modified xsi:type="dcterms:W3CDTF">2021-02-25T09:25:10Z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0x010100B1EB9AD096A53F458B860E54D974C55B</vt:lpwstr>
  </property>
</Properties>
</file>