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73" r:id="rId3"/>
    <p:sldId id="274" r:id="rId4"/>
    <p:sldId id="275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50975-AE26-4B90-90C1-AFAF4D71C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7625A4E-969F-4962-9214-134CEAD7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AAC38CB-DDDF-44F1-AF9B-99351C94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7F16B4B-B15B-44E5-B458-A17C56F2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A9CBFE4-AC24-4AB3-908A-F98A7B6C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121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1BA38-2F81-4BE2-A368-218903F7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6127E28-BBDE-4AD0-9E4C-64FC3E2F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37AF92D-36D0-492A-B462-1ACA351D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3840ACA-E2DC-4EB9-BA24-5E994680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7FF402E-E504-4CAA-AE29-A444D9F8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58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1F2292C-D614-4A0F-83B9-BD81F50F2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C3D3508-3644-4F8F-8095-03D1B652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11D20E-4621-4F8D-BE8C-09425AED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5632330-766B-4C99-B5B7-26B444CE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7A6EC1C-07D8-4CF8-83C8-30AC3B5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177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97D9E-10A9-4B19-A047-49C2B251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C6F6C9-0D0C-4452-A4B5-677C1F3F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29E8174-C264-41A0-AC4B-C346113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D2D5A5-6851-4A9A-AD22-3FC0FB7A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D3B0E98-8C54-4A05-BA0A-8F714B5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71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53999-EDA5-42B3-B8FE-23C4ABB8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05C4D99-F727-4F9F-AE56-D63A120C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6C03F60-D8FE-4355-98A9-CEAF0E01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E97D44E-5543-4F90-80F4-250342BA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2619FB-A197-4EE9-B739-39010638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263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2ABFC-7996-4771-A32D-1DE530E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6C38446-220A-45E0-BC80-79AA399AE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6EA4140-6225-46E0-BF6B-4065F691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89D9B05-20D0-461E-8E73-9F1CA689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5F9FFE6-EFCF-400F-BA3B-BE81D984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6DD8F04-51D7-49BA-B4A3-B7FD86D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902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C97F8-CF41-41A3-9DFA-CD3CDDBA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25AA871-DE3D-459E-867A-864643D7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EED3438-6C35-4850-805E-2193E5C9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55FE2D0-CBC5-4438-8A0A-602E3373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3056E74-2875-4785-A0D5-8A4AD20D4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C98245F-043C-42D5-8BA4-01441E60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DFD778F-38A8-4BFE-8B8B-87E7C3F4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D8FA8C2-A859-4E75-9968-1782BC32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53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4CE97-D78E-4AF5-AF07-EA4BD900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CAD8DDE-89A3-4F47-9D25-00AC4FB6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19ABE84-8239-4069-95C6-8519B585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15FFF39-3498-4651-AE47-498F3C1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045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E39DCE3-4EA4-4B04-A33D-FFEAC3EF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720B9CD-927E-4442-A988-CEA8640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D3E656-66BB-4880-83F0-A5206609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52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739A6-E257-4552-8E1D-09C13A70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26432F4-050D-450F-905E-5B118BC3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4389106-E125-4AF8-8C58-8B58F6A3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ED6BF16-DDB8-4D2F-AE34-00C69FB7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9BC99FA-19AD-4D29-B39D-5E4DE4D1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39DDB0F-103D-4C13-9C70-55377738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99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E57A7-3BD0-492D-A51C-FACB9E3F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0C22430-63D7-4416-AD3B-92CBD8D95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A5898D2-2DBC-4A5A-96A7-AFD7E356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BDAA870-ED70-47D9-AF43-5FB780E2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48CEA67-61AD-4BAA-9D37-2C21480D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5C7D060-1175-4053-966C-C3777FB3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740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EFA96451-5C57-490F-A0AA-15C7193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78901C4-E91A-461C-A27A-197927C6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20649D1-6FDD-453A-872A-5946523D3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F711-0A86-45B6-A70A-A76C1B086387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E11901E-AD9B-4C6E-A530-18488FE74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B758F55-CDD4-41E3-B05B-F2B6DBF1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9D5-4EBB-45B4-8F4E-B823AEA21BB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73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B8B1AB-3181-45B3-87B8-92F584321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A4C2B1-52DD-4E15-B2EA-7D5E1D0AB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8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C1B0C2-2C58-4B46-AD76-1B442481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5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68B13-D5AA-4FBE-908D-A3201CD34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157BFA-F3E9-4512-B32F-6544E23C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075D8-C217-4796-BA3D-B4A53B17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CA40E8-4117-46BD-9852-98DE2805A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7F5023-C9DA-4703-AD13-1D786BDC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3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0207C3-CA63-47A6-A908-14348AC58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Ольга Кравець</dc:creator>
  <cp:lastModifiedBy>Ольга Кравець</cp:lastModifiedBy>
  <cp:revision>15</cp:revision>
  <dcterms:created xsi:type="dcterms:W3CDTF">2022-03-26T11:55:33Z</dcterms:created>
  <dcterms:modified xsi:type="dcterms:W3CDTF">2022-03-26T16:54:02Z</dcterms:modified>
</cp:coreProperties>
</file>