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3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customXml" Target="../customXml/item3.xml"/><Relationship Id="rId2" Type="http://schemas.openxmlformats.org/officeDocument/2006/relationships/viewProps" Target="viewProps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1" Type="http://schemas.openxmlformats.org/officeDocument/2006/relationships/customXml" Target="../customXml/item2.xml"/><Relationship Id="rId5" Type="http://schemas.openxmlformats.org/officeDocument/2006/relationships/notesMaster" Target="notesMasters/notesMaster1.xml"/><Relationship Id="rId10" Type="http://schemas.openxmlformats.org/officeDocument/2006/relationships/customXml" Target="../customXml/item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48f6d01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48f6d01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8509faf4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8509faf4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8509faf4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8509faf4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Практичне завдання 3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3.1, 3.2, 3.3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519300"/>
            <a:ext cx="8520600" cy="12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uk"/>
              <a:t>3</a:t>
            </a:r>
            <a:r>
              <a:rPr b="1" lang="uk"/>
              <a:t>.1.</a:t>
            </a:r>
            <a:r>
              <a:rPr lang="uk"/>
              <a:t> </a:t>
            </a:r>
            <a:r>
              <a:rPr lang="uk"/>
              <a:t>Алфавіт дискретного джерела налічує </a:t>
            </a:r>
            <a:r>
              <a:rPr i="1" lang="uk"/>
              <a:t>N</a:t>
            </a:r>
            <a:r>
              <a:rPr lang="uk"/>
              <a:t> = 250 символів, які кодуються завадостійким двійковим кодом довжиною </a:t>
            </a:r>
            <a:r>
              <a:rPr i="1" lang="uk"/>
              <a:t>n</a:t>
            </a:r>
            <a:r>
              <a:rPr lang="uk"/>
              <a:t> = 8. Визначити надлишковість коду.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2478875"/>
            <a:ext cx="8520600" cy="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 sz="1700">
                <a:latin typeface="Courier New"/>
                <a:ea typeface="Courier New"/>
                <a:cs typeface="Courier New"/>
                <a:sym typeface="Courier New"/>
              </a:rPr>
              <a:t>Довжина рівномірного двійкового коду: k = ⌈log</a:t>
            </a:r>
            <a:r>
              <a:rPr b="1" baseline="-25000" lang="uk" sz="17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uk" sz="1700">
                <a:latin typeface="Courier New"/>
                <a:ea typeface="Courier New"/>
                <a:cs typeface="Courier New"/>
                <a:sym typeface="Courier New"/>
              </a:rPr>
              <a:t>N⌉ = </a:t>
            </a:r>
            <a:r>
              <a:rPr b="1" lang="uk" sz="1700">
                <a:latin typeface="Courier New"/>
                <a:ea typeface="Courier New"/>
                <a:cs typeface="Courier New"/>
                <a:sym typeface="Courier New"/>
              </a:rPr>
              <a:t>⌈log</a:t>
            </a:r>
            <a:r>
              <a:rPr b="1" baseline="-25000" lang="uk" sz="17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uk" sz="1700">
                <a:latin typeface="Courier New"/>
                <a:ea typeface="Courier New"/>
                <a:cs typeface="Courier New"/>
                <a:sym typeface="Courier New"/>
              </a:rPr>
              <a:t>250⌉ = 8</a:t>
            </a:r>
            <a:endParaRPr b="1"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3545675"/>
            <a:ext cx="8520600" cy="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 sz="1700">
                <a:latin typeface="Courier New"/>
                <a:ea typeface="Courier New"/>
                <a:cs typeface="Courier New"/>
                <a:sym typeface="Courier New"/>
              </a:rPr>
              <a:t>Надлишковість</a:t>
            </a:r>
            <a:r>
              <a:rPr b="1" lang="uk" sz="1700">
                <a:latin typeface="Courier New"/>
                <a:ea typeface="Courier New"/>
                <a:cs typeface="Courier New"/>
                <a:sym typeface="Courier New"/>
              </a:rPr>
              <a:t> коду: ρ = 1 - k/n = 1 - 8/8 = 0</a:t>
            </a:r>
            <a:endParaRPr b="1" sz="17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519300"/>
            <a:ext cx="8520600" cy="12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uk"/>
              <a:t>3.2.</a:t>
            </a:r>
            <a:r>
              <a:rPr lang="uk"/>
              <a:t> </a:t>
            </a:r>
            <a:r>
              <a:rPr lang="uk"/>
              <a:t>Визначити кодову віддаль між двійковими комбінаціями A=0101 та B=1111 двійкового коду та записати всі комбінації, які знаходяться від комбінації A на кодовій віддалі d = 3.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793075"/>
            <a:ext cx="8520600" cy="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 sz="1700">
                <a:latin typeface="Courier New"/>
                <a:ea typeface="Courier New"/>
                <a:cs typeface="Courier New"/>
                <a:sym typeface="Courier New"/>
              </a:rPr>
              <a:t>d(A,B) = w(A⊕B) = w(1010) = 2</a:t>
            </a:r>
            <a:endParaRPr b="1"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2402675"/>
            <a:ext cx="8520600" cy="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 sz="1700">
                <a:latin typeface="Courier New"/>
                <a:ea typeface="Courier New"/>
                <a:cs typeface="Courier New"/>
                <a:sym typeface="Courier New"/>
              </a:rPr>
              <a:t>Кількість комбінацій</a:t>
            </a:r>
            <a:r>
              <a:rPr b="1" lang="uk" sz="1700">
                <a:latin typeface="Courier New"/>
                <a:ea typeface="Courier New"/>
                <a:cs typeface="Courier New"/>
                <a:sym typeface="Courier New"/>
              </a:rPr>
              <a:t>: С</a:t>
            </a:r>
            <a:r>
              <a:rPr b="1" baseline="-25000" lang="uk" sz="1700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baseline="30000" lang="uk" sz="1700">
                <a:latin typeface="Courier New"/>
                <a:ea typeface="Courier New"/>
                <a:cs typeface="Courier New"/>
                <a:sym typeface="Courier New"/>
              </a:rPr>
              <a:t>3 </a:t>
            </a:r>
            <a:r>
              <a:rPr b="1" lang="uk" sz="1700">
                <a:latin typeface="Courier New"/>
                <a:ea typeface="Courier New"/>
                <a:cs typeface="Courier New"/>
                <a:sym typeface="Courier New"/>
              </a:rPr>
              <a:t>= 4</a:t>
            </a:r>
            <a:endParaRPr b="1"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3012275"/>
            <a:ext cx="8520600" cy="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 sz="1700">
                <a:latin typeface="Courier New"/>
                <a:ea typeface="Courier New"/>
                <a:cs typeface="Courier New"/>
                <a:sym typeface="Courier New"/>
              </a:rPr>
              <a:t>1: 0101⊕0111 = 0010 </a:t>
            </a:r>
            <a:endParaRPr b="1"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3393275"/>
            <a:ext cx="8520600" cy="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 sz="17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uk" sz="1700">
                <a:latin typeface="Courier New"/>
                <a:ea typeface="Courier New"/>
                <a:cs typeface="Courier New"/>
                <a:sym typeface="Courier New"/>
              </a:rPr>
              <a:t>: 0101⊕1011 = 1110 </a:t>
            </a:r>
            <a:endParaRPr b="1"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3774275"/>
            <a:ext cx="8520600" cy="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 sz="17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uk" sz="1700">
                <a:latin typeface="Courier New"/>
                <a:ea typeface="Courier New"/>
                <a:cs typeface="Courier New"/>
                <a:sym typeface="Courier New"/>
              </a:rPr>
              <a:t>: 0101⊕1101 = 1000</a:t>
            </a:r>
            <a:endParaRPr b="1"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4155275"/>
            <a:ext cx="8520600" cy="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 sz="1700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uk" sz="1700">
                <a:latin typeface="Courier New"/>
                <a:ea typeface="Courier New"/>
                <a:cs typeface="Courier New"/>
                <a:sym typeface="Courier New"/>
              </a:rPr>
              <a:t>: 0101⊕1110 = 1011 </a:t>
            </a:r>
            <a:endParaRPr b="1" sz="17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519300"/>
            <a:ext cx="8520600" cy="12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uk"/>
              <a:t>3.3.</a:t>
            </a:r>
            <a:r>
              <a:rPr lang="uk"/>
              <a:t> </a:t>
            </a:r>
            <a:r>
              <a:rPr lang="uk"/>
              <a:t>Визначити мінімальну та максимальну кодові віддалі Хеммінга d між комбінаціями A = 11101, B = 10011, C = 11000, D = 11111 двійкового n-елементного простого коду.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4155275"/>
            <a:ext cx="8520600" cy="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 sz="1700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baseline="-25000" lang="uk" sz="1700"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b="1" lang="uk" sz="1700">
                <a:latin typeface="Courier New"/>
                <a:ea typeface="Courier New"/>
                <a:cs typeface="Courier New"/>
                <a:sym typeface="Courier New"/>
              </a:rPr>
              <a:t> = 1; d</a:t>
            </a:r>
            <a:r>
              <a:rPr b="1" baseline="-25000" lang="uk" sz="1700"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1" lang="uk" sz="1700">
                <a:latin typeface="Courier New"/>
                <a:ea typeface="Courier New"/>
                <a:cs typeface="Courier New"/>
                <a:sym typeface="Courier New"/>
              </a:rPr>
              <a:t> = 3.</a:t>
            </a:r>
            <a:endParaRPr b="1"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08000"/>
            <a:ext cx="4771253" cy="2088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3C33FE088A98B9408A279AC43834472F" ma:contentTypeVersion="2" ma:contentTypeDescription="Створення нового документа." ma:contentTypeScope="" ma:versionID="99022b33cdbea68d5f894cb91644a1b3">
  <xsd:schema xmlns:xsd="http://www.w3.org/2001/XMLSchema" xmlns:xs="http://www.w3.org/2001/XMLSchema" xmlns:p="http://schemas.microsoft.com/office/2006/metadata/properties" xmlns:ns2="770eee5d-7f0a-4a98-b8d7-a30bcaccf1be" targetNamespace="http://schemas.microsoft.com/office/2006/metadata/properties" ma:root="true" ma:fieldsID="913f47dbefb360aab8aa4a7ef9aa19f0" ns2:_="">
    <xsd:import namespace="770eee5d-7f0a-4a98-b8d7-a30bcaccf1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0eee5d-7f0a-4a98-b8d7-a30bcaccf1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3863FA0-3615-4AFF-ABD9-F1752BA75692}"/>
</file>

<file path=customXml/itemProps2.xml><?xml version="1.0" encoding="utf-8"?>
<ds:datastoreItem xmlns:ds="http://schemas.openxmlformats.org/officeDocument/2006/customXml" ds:itemID="{18CD3B3F-73E9-4ECA-9595-7B5F06505C03}"/>
</file>

<file path=customXml/itemProps3.xml><?xml version="1.0" encoding="utf-8"?>
<ds:datastoreItem xmlns:ds="http://schemas.openxmlformats.org/officeDocument/2006/customXml" ds:itemID="{6E6FA639-6F46-48D2-8A2A-C087B929B303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0x0101003C33FE088A98B9408A279AC43834472F</vt:lpwstr>
  </property>
</Properties>
</file>