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2D76C-4397-1741-1998-9250B709A6FF}" v="1" dt="2022-11-21T17:45:50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італій Хомин" userId="S::vitalii.khomyn@lnu.edu.ua::0b1d107c-23db-4163-8d9d-5dc3dd5ffc58" providerId="AD" clId="Web-{D4D2D76C-4397-1741-1998-9250B709A6FF}"/>
    <pc:docChg chg="sldOrd">
      <pc:chgData name="Віталій Хомин" userId="S::vitalii.khomyn@lnu.edu.ua::0b1d107c-23db-4163-8d9d-5dc3dd5ffc58" providerId="AD" clId="Web-{D4D2D76C-4397-1741-1998-9250B709A6FF}" dt="2022-11-21T17:45:50.577" v="0"/>
      <pc:docMkLst>
        <pc:docMk/>
      </pc:docMkLst>
      <pc:sldChg chg="ord">
        <pc:chgData name="Віталій Хомин" userId="S::vitalii.khomyn@lnu.edu.ua::0b1d107c-23db-4163-8d9d-5dc3dd5ffc58" providerId="AD" clId="Web-{D4D2D76C-4397-1741-1998-9250B709A6FF}" dt="2022-11-21T17:45:50.577" v="0"/>
        <pc:sldMkLst>
          <pc:docMk/>
          <pc:sldMk cId="3684716245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823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157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875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22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87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485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803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851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67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61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48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BC28-DF83-473C-A486-8A407D291649}" type="datetimeFigureOut">
              <a:rPr lang="uk-UA" smtClean="0"/>
              <a:t>21.11.2022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814F-3E57-442A-8E04-96C9BFD354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815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300038"/>
            <a:ext cx="7381875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0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835907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71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0"/>
            <a:ext cx="50387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61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4" y="-14068"/>
            <a:ext cx="4796319" cy="656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3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0"/>
            <a:ext cx="48101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03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2863"/>
            <a:ext cx="4857750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33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7150"/>
            <a:ext cx="497205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54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363402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27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33350"/>
            <a:ext cx="484822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8100"/>
            <a:ext cx="4943475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16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4763"/>
            <a:ext cx="503872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4317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30F994EB5A78F4AAE04E3111BCF2A15" ma:contentTypeVersion="4" ma:contentTypeDescription="Створення нового документа." ma:contentTypeScope="" ma:versionID="21e75e86ab6680eaa336703766df87d0">
  <xsd:schema xmlns:xsd="http://www.w3.org/2001/XMLSchema" xmlns:xs="http://www.w3.org/2001/XMLSchema" xmlns:p="http://schemas.microsoft.com/office/2006/metadata/properties" xmlns:ns2="9d502411-a727-4a3a-9a38-19e59db3dcb0" targetNamespace="http://schemas.microsoft.com/office/2006/metadata/properties" ma:root="true" ma:fieldsID="557b8b22982e5ce14c954e82fbf4dc91" ns2:_="">
    <xsd:import namespace="9d502411-a727-4a3a-9a38-19e59db3dc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02411-a727-4a3a-9a38-19e59db3d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624C16-D544-4DE8-A442-23AE13605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502411-a727-4a3a-9a38-19e59db3dc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F5A51E-B918-411D-BB41-FD5CD6BC5E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</dc:creator>
  <cp:lastModifiedBy>н</cp:lastModifiedBy>
  <cp:revision>4</cp:revision>
  <dcterms:created xsi:type="dcterms:W3CDTF">2022-11-18T20:32:39Z</dcterms:created>
  <dcterms:modified xsi:type="dcterms:W3CDTF">2022-11-21T17:45:50Z</dcterms:modified>
</cp:coreProperties>
</file>