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2" d="100"/>
          <a:sy n="52" d="100"/>
        </p:scale>
        <p:origin x="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4B53-C1EE-49AF-B2DF-BFDBC4256537}" type="datetimeFigureOut">
              <a:rPr lang="uk-UA" smtClean="0"/>
              <a:t>03.09.2020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4A0-B41A-40E1-843B-3F29333744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229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4B53-C1EE-49AF-B2DF-BFDBC4256537}" type="datetimeFigureOut">
              <a:rPr lang="uk-UA" smtClean="0"/>
              <a:t>03.09.2020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4A0-B41A-40E1-843B-3F29333744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14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4B53-C1EE-49AF-B2DF-BFDBC4256537}" type="datetimeFigureOut">
              <a:rPr lang="uk-UA" smtClean="0"/>
              <a:t>03.09.2020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4A0-B41A-40E1-843B-3F29333744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487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4B53-C1EE-49AF-B2DF-BFDBC4256537}" type="datetimeFigureOut">
              <a:rPr lang="uk-UA" smtClean="0"/>
              <a:t>03.09.2020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4A0-B41A-40E1-843B-3F29333744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439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4B53-C1EE-49AF-B2DF-BFDBC4256537}" type="datetimeFigureOut">
              <a:rPr lang="uk-UA" smtClean="0"/>
              <a:t>03.09.2020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4A0-B41A-40E1-843B-3F29333744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641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4B53-C1EE-49AF-B2DF-BFDBC4256537}" type="datetimeFigureOut">
              <a:rPr lang="uk-UA" smtClean="0"/>
              <a:t>03.09.2020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4A0-B41A-40E1-843B-3F29333744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824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4B53-C1EE-49AF-B2DF-BFDBC4256537}" type="datetimeFigureOut">
              <a:rPr lang="uk-UA" smtClean="0"/>
              <a:t>03.09.2020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4A0-B41A-40E1-843B-3F29333744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678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4B53-C1EE-49AF-B2DF-BFDBC4256537}" type="datetimeFigureOut">
              <a:rPr lang="uk-UA" smtClean="0"/>
              <a:t>03.09.2020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4A0-B41A-40E1-843B-3F29333744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916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4B53-C1EE-49AF-B2DF-BFDBC4256537}" type="datetimeFigureOut">
              <a:rPr lang="uk-UA" smtClean="0"/>
              <a:t>03.09.2020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4A0-B41A-40E1-843B-3F29333744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930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4B53-C1EE-49AF-B2DF-BFDBC4256537}" type="datetimeFigureOut">
              <a:rPr lang="uk-UA" smtClean="0"/>
              <a:t>03.09.2020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4A0-B41A-40E1-843B-3F29333744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69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4B53-C1EE-49AF-B2DF-BFDBC4256537}" type="datetimeFigureOut">
              <a:rPr lang="uk-UA" smtClean="0"/>
              <a:t>03.09.2020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84A0-B41A-40E1-843B-3F29333744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126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14B53-C1EE-49AF-B2DF-BFDBC4256537}" type="datetimeFigureOut">
              <a:rPr lang="uk-UA" smtClean="0"/>
              <a:t>03.09.2020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B84A0-B41A-40E1-843B-3F293337441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780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4065" y="2967335"/>
            <a:ext cx="884389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Обчислювальна геометрія та </a:t>
            </a:r>
          </a:p>
          <a:p>
            <a:pPr algn="ctr"/>
            <a:r>
              <a:rPr lang="uk-UA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КОМП</a:t>
            </a:r>
            <a:r>
              <a:rPr lang="en-US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  <a:r>
              <a:rPr lang="uk-UA" sz="5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ЮТЕРНА ГРАФІКА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577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3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6936" y="-1404257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7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681" y="1365690"/>
            <a:ext cx="9144000" cy="1091263"/>
          </a:xfrm>
        </p:spPr>
        <p:txBody>
          <a:bodyPr>
            <a:normAutofit/>
          </a:bodyPr>
          <a:lstStyle/>
          <a:p>
            <a:pPr algn="just"/>
            <a:r>
              <a:rPr lang="uk-UA" sz="1800" dirty="0"/>
              <a:t>У Державному стандарті України ДСТУ 2939-94 дається таке визначення: </a:t>
            </a:r>
            <a:endParaRPr lang="uk-UA" sz="1800" dirty="0" smtClean="0"/>
          </a:p>
          <a:p>
            <a:pPr algn="just"/>
            <a:r>
              <a:rPr lang="uk-UA" sz="1800" b="1" i="1" dirty="0" smtClean="0"/>
              <a:t>комп’ютерна </a:t>
            </a:r>
            <a:r>
              <a:rPr lang="uk-UA" sz="1800" b="1" i="1" dirty="0"/>
              <a:t>графіка </a:t>
            </a:r>
            <a:r>
              <a:rPr lang="uk-UA" sz="1800" dirty="0"/>
              <a:t>– </a:t>
            </a:r>
            <a:r>
              <a:rPr lang="uk-UA" sz="1800" b="1" dirty="0"/>
              <a:t>це сукупність методів і способів перетворення за допомогою комп’ютера даних у графічне зображення і графічного зображення у дані.</a:t>
            </a:r>
            <a:endParaRPr lang="uk-UA" sz="1800" dirty="0"/>
          </a:p>
        </p:txBody>
      </p:sp>
      <p:sp>
        <p:nvSpPr>
          <p:cNvPr id="6" name="Rectangle 5"/>
          <p:cNvSpPr/>
          <p:nvPr/>
        </p:nvSpPr>
        <p:spPr>
          <a:xfrm>
            <a:off x="2372140" y="104859"/>
            <a:ext cx="6096000" cy="12388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300"/>
              </a:spcAft>
            </a:pPr>
            <a:r>
              <a:rPr lang="ru-RU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Вступ. </a:t>
            </a:r>
            <a:r>
              <a:rPr lang="ru-RU" sz="2400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Визначення</a:t>
            </a:r>
            <a:r>
              <a:rPr lang="ru-RU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поняття</a:t>
            </a:r>
            <a:r>
              <a:rPr lang="ru-RU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 „</a:t>
            </a:r>
            <a:r>
              <a:rPr lang="ru-RU" sz="2400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комп’ютерна</a:t>
            </a:r>
            <a:r>
              <a:rPr lang="ru-RU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графіка</a:t>
            </a:r>
            <a:r>
              <a:rPr lang="ru-RU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”,</a:t>
            </a:r>
            <a:endParaRPr lang="uk-UA" sz="2400" b="1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spcAft>
                <a:spcPts val="300"/>
              </a:spcAft>
            </a:pPr>
            <a:r>
              <a:rPr lang="ru-RU" sz="2400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сфери</a:t>
            </a:r>
            <a:r>
              <a:rPr lang="ru-RU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 та </a:t>
            </a:r>
            <a:r>
              <a:rPr lang="ru-RU" sz="2400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напрями</a:t>
            </a:r>
            <a:r>
              <a:rPr lang="ru-RU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r>
              <a:rPr lang="ru-RU" sz="2400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її</a:t>
            </a:r>
            <a:r>
              <a:rPr lang="ru-RU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застосування</a:t>
            </a:r>
            <a:r>
              <a:rPr lang="ru-RU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uk-UA" sz="2400" b="1" i="1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5878" y="2478983"/>
            <a:ext cx="8083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/>
              <a:t>2.Основні етапи загального алгоритму обробки </a:t>
            </a:r>
            <a:r>
              <a:rPr lang="uk-UA" sz="2400" b="1" dirty="0" smtClean="0"/>
              <a:t>зображень</a:t>
            </a:r>
            <a:endParaRPr lang="uk-UA" sz="24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380815"/>
              </p:ext>
            </p:extLst>
          </p:nvPr>
        </p:nvGraphicFramePr>
        <p:xfrm>
          <a:off x="2204238" y="3517755"/>
          <a:ext cx="7926645" cy="3147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5504">
                  <a:extLst>
                    <a:ext uri="{9D8B030D-6E8A-4147-A177-3AD203B41FA5}">
                      <a16:colId xmlns:a16="http://schemas.microsoft.com/office/drawing/2014/main" val="552893699"/>
                    </a:ext>
                  </a:extLst>
                </a:gridCol>
                <a:gridCol w="2257047">
                  <a:extLst>
                    <a:ext uri="{9D8B030D-6E8A-4147-A177-3AD203B41FA5}">
                      <a16:colId xmlns:a16="http://schemas.microsoft.com/office/drawing/2014/main" val="1926701683"/>
                    </a:ext>
                  </a:extLst>
                </a:gridCol>
                <a:gridCol w="2257047">
                  <a:extLst>
                    <a:ext uri="{9D8B030D-6E8A-4147-A177-3AD203B41FA5}">
                      <a16:colId xmlns:a16="http://schemas.microsoft.com/office/drawing/2014/main" val="90762281"/>
                    </a:ext>
                  </a:extLst>
                </a:gridCol>
                <a:gridCol w="2257047">
                  <a:extLst>
                    <a:ext uri="{9D8B030D-6E8A-4147-A177-3AD203B41FA5}">
                      <a16:colId xmlns:a16="http://schemas.microsoft.com/office/drawing/2014/main" val="4003926953"/>
                    </a:ext>
                  </a:extLst>
                </a:gridCol>
              </a:tblGrid>
              <a:tr h="2546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uk-U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b="1" dirty="0">
                          <a:effectLst/>
                        </a:rPr>
                        <a:t>Синтез зображення</a:t>
                      </a:r>
                      <a:endParaRPr lang="uk-UA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b="1" dirty="0">
                          <a:effectLst/>
                        </a:rPr>
                        <a:t>Аналіз зображення</a:t>
                      </a:r>
                      <a:endParaRPr lang="uk-UA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b="1" dirty="0">
                          <a:effectLst/>
                        </a:rPr>
                        <a:t>Обробка зображення</a:t>
                      </a:r>
                      <a:endParaRPr lang="uk-UA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006313"/>
                  </a:ext>
                </a:extLst>
              </a:tr>
              <a:tr h="5224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b="1" dirty="0">
                          <a:effectLst/>
                        </a:rPr>
                        <a:t> Вхід</a:t>
                      </a:r>
                      <a:endParaRPr lang="uk-UA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Формальний опис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Візуальне задання</a:t>
                      </a:r>
                      <a:endParaRPr lang="uk-U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Візуальне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 задання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5547481"/>
                  </a:ext>
                </a:extLst>
              </a:tr>
              <a:tr h="5224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b="1" dirty="0">
                          <a:effectLst/>
                        </a:rPr>
                        <a:t>Вихід</a:t>
                      </a:r>
                      <a:endParaRPr lang="uk-UA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Візуальне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задання </a:t>
                      </a:r>
                      <a:endParaRPr lang="uk-U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Формальний опис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Візуальне 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задання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261733"/>
                  </a:ext>
                </a:extLst>
              </a:tr>
              <a:tr h="7902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b="1" dirty="0">
                          <a:effectLst/>
                        </a:rPr>
                        <a:t>Об’єкти</a:t>
                      </a:r>
                      <a:endParaRPr lang="uk-UA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Лінії, пікселі, об’єкти, текст і їх сукупність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Згенероване чи зіскановане зображення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Відскановане зображення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7591786"/>
                  </a:ext>
                </a:extLst>
              </a:tr>
              <a:tr h="10580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b="1" dirty="0">
                          <a:effectLst/>
                        </a:rPr>
                        <a:t>Задачі</a:t>
                      </a:r>
                      <a:endParaRPr lang="uk-UA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Генерація, задання, сегментація, перетворення зображень</a:t>
                      </a:r>
                      <a:endParaRPr lang="uk-U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Розпізнавання образів, структурний аналіз</a:t>
                      </a:r>
                      <a:endParaRPr lang="uk-UA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Підвищення якості зображень</a:t>
                      </a:r>
                      <a:endParaRPr lang="uk-UA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305053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09531" y="2871424"/>
            <a:ext cx="9438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Взаємовідношення між цими </a:t>
            </a:r>
            <a:r>
              <a:rPr lang="uk-UA" dirty="0" err="1"/>
              <a:t>підобластями</a:t>
            </a:r>
            <a:r>
              <a:rPr lang="uk-UA" dirty="0"/>
              <a:t> комп’ютерної графіки можна пояснити таблицею: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085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031" y="799907"/>
            <a:ext cx="10515600" cy="4351338"/>
          </a:xfrm>
        </p:spPr>
        <p:txBody>
          <a:bodyPr/>
          <a:lstStyle/>
          <a:p>
            <a:r>
              <a:rPr lang="uk-UA" dirty="0"/>
              <a:t>а) вхідне </a:t>
            </a:r>
            <a:r>
              <a:rPr lang="ru-RU" dirty="0" err="1"/>
              <a:t>задання</a:t>
            </a:r>
            <a:r>
              <a:rPr lang="ru-RU" dirty="0"/>
              <a:t>, </a:t>
            </a:r>
            <a:r>
              <a:rPr lang="ru-RU" dirty="0" err="1"/>
              <a:t>ввід</a:t>
            </a:r>
            <a:r>
              <a:rPr lang="ru-RU" dirty="0"/>
              <a:t> </a:t>
            </a:r>
            <a:r>
              <a:rPr lang="uk-UA" dirty="0"/>
              <a:t>зображення;</a:t>
            </a:r>
          </a:p>
          <a:p>
            <a:r>
              <a:rPr lang="uk-UA" dirty="0"/>
              <a:t>б) зображення готуються до візуалізації;</a:t>
            </a:r>
          </a:p>
          <a:p>
            <a:r>
              <a:rPr lang="uk-UA" dirty="0"/>
              <a:t>в) попередньо підготовлені зображення малюються;</a:t>
            </a:r>
          </a:p>
          <a:p>
            <a:r>
              <a:rPr lang="uk-UA" dirty="0"/>
              <a:t>г) здійснюється взаємодія із зображенням.</a:t>
            </a:r>
          </a:p>
          <a:p>
            <a:r>
              <a:rPr lang="uk-UA" dirty="0"/>
              <a:t>	Пункти а) - г) становлять найбільш </a:t>
            </a:r>
            <a:r>
              <a:rPr lang="uk-UA" b="1" dirty="0"/>
              <a:t>загальний алгоритм побудови та використання графічної інформації.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177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1823813"/>
            <a:ext cx="9126224" cy="321037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38881" y="4914917"/>
            <a:ext cx="89557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Система вводу - це програмний блок, який відповідає за отримання графічної </a:t>
            </a:r>
            <a:r>
              <a:rPr lang="uk-UA" dirty="0" smtClean="0"/>
              <a:t>інформації</a:t>
            </a:r>
          </a:p>
          <a:p>
            <a:r>
              <a:rPr lang="uk-UA" dirty="0" smtClean="0"/>
              <a:t> </a:t>
            </a:r>
            <a:r>
              <a:rPr lang="uk-UA" dirty="0"/>
              <a:t>з різноманітних електронних пристроїв, таких як </a:t>
            </a:r>
            <a:r>
              <a:rPr lang="uk-UA" dirty="0" err="1"/>
              <a:t>дігітайзер</a:t>
            </a:r>
            <a:r>
              <a:rPr lang="uk-UA" dirty="0"/>
              <a:t> (</a:t>
            </a:r>
            <a:r>
              <a:rPr lang="uk-UA" dirty="0" err="1"/>
              <a:t>оцифровувач</a:t>
            </a:r>
            <a:r>
              <a:rPr lang="uk-UA" dirty="0"/>
              <a:t>), на якому </a:t>
            </a:r>
            <a:endParaRPr lang="uk-UA" dirty="0" smtClean="0"/>
          </a:p>
          <a:p>
            <a:r>
              <a:rPr lang="uk-UA" dirty="0" smtClean="0"/>
              <a:t>здійснюється </a:t>
            </a:r>
            <a:r>
              <a:rPr lang="uk-UA" dirty="0" err="1"/>
              <a:t>цифрування</a:t>
            </a:r>
            <a:r>
              <a:rPr lang="uk-UA" dirty="0"/>
              <a:t> малюнку; сканер, який зчитує зображення у вигляді растрової </a:t>
            </a:r>
            <a:endParaRPr lang="uk-UA" dirty="0" smtClean="0"/>
          </a:p>
          <a:p>
            <a:r>
              <a:rPr lang="uk-UA" dirty="0" smtClean="0"/>
              <a:t>картинки </a:t>
            </a:r>
            <a:r>
              <a:rPr lang="uk-UA" dirty="0"/>
              <a:t>та ін. </a:t>
            </a:r>
            <a:r>
              <a:rPr lang="ru-RU" dirty="0" err="1"/>
              <a:t>Інформація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введена з </a:t>
            </a:r>
            <a:r>
              <a:rPr lang="ru-RU" dirty="0" err="1"/>
              <a:t>клавіатури</a:t>
            </a:r>
            <a:r>
              <a:rPr lang="ru-RU" dirty="0"/>
              <a:t> </a:t>
            </a:r>
            <a:r>
              <a:rPr lang="ru-RU" dirty="0" err="1"/>
              <a:t>вручну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отримана</a:t>
            </a:r>
            <a:r>
              <a:rPr lang="ru-RU" dirty="0"/>
              <a:t> з </a:t>
            </a:r>
            <a:r>
              <a:rPr lang="ru-RU" dirty="0" err="1"/>
              <a:t>іншої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err="1" smtClean="0"/>
              <a:t>комп’ютерної</a:t>
            </a:r>
            <a:r>
              <a:rPr lang="ru-RU" dirty="0" smtClean="0"/>
              <a:t> </a:t>
            </a:r>
            <a:r>
              <a:rPr lang="ru-RU" dirty="0" err="1"/>
              <a:t>системи</a:t>
            </a:r>
            <a:r>
              <a:rPr lang="ru-RU" dirty="0"/>
              <a:t>.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7420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93" y="2243239"/>
            <a:ext cx="9221487" cy="27054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2755" y="930303"/>
            <a:ext cx="79894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Пункт в) </a:t>
            </a:r>
            <a:r>
              <a:rPr lang="ru-RU" dirty="0" err="1"/>
              <a:t>загальної</a:t>
            </a:r>
            <a:r>
              <a:rPr lang="ru-RU" dirty="0"/>
              <a:t> </a:t>
            </a:r>
            <a:r>
              <a:rPr lang="ru-RU" dirty="0" err="1"/>
              <a:t>схеми</a:t>
            </a:r>
            <a:r>
              <a:rPr lang="ru-RU" dirty="0"/>
              <a:t> </a:t>
            </a:r>
            <a:r>
              <a:rPr lang="ru-RU" dirty="0" err="1"/>
              <a:t>найбільше</a:t>
            </a:r>
            <a:r>
              <a:rPr lang="ru-RU" dirty="0"/>
              <a:t> </a:t>
            </a:r>
            <a:r>
              <a:rPr lang="ru-RU" dirty="0" err="1"/>
              <a:t>залежить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технічних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/>
              <a:t> </a:t>
            </a:r>
            <a:r>
              <a:rPr lang="ru-RU" dirty="0" err="1" smtClean="0"/>
              <a:t>виводу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 err="1"/>
              <a:t>інформації</a:t>
            </a:r>
            <a:r>
              <a:rPr lang="ru-RU" dirty="0"/>
              <a:t>. За </a:t>
            </a:r>
            <a:r>
              <a:rPr lang="ru-RU" dirty="0" err="1"/>
              <a:t>здійснення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пункту </a:t>
            </a:r>
            <a:r>
              <a:rPr lang="ru-RU" dirty="0" err="1"/>
              <a:t>відповідає</a:t>
            </a:r>
            <a:r>
              <a:rPr lang="ru-RU" dirty="0"/>
              <a:t> система </a:t>
            </a:r>
            <a:r>
              <a:rPr lang="ru-RU" dirty="0" err="1"/>
              <a:t>виводу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, </a:t>
            </a:r>
            <a:endParaRPr lang="en-US" dirty="0" smtClean="0"/>
          </a:p>
          <a:p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/>
              <a:t>задається</a:t>
            </a:r>
            <a:r>
              <a:rPr lang="ru-RU" dirty="0"/>
              <a:t> </a:t>
            </a:r>
            <a:r>
              <a:rPr lang="ru-RU" dirty="0" err="1"/>
              <a:t>наступною</a:t>
            </a:r>
            <a:r>
              <a:rPr lang="ru-RU" dirty="0"/>
              <a:t> структурою на Рис.2.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178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898" y="1543905"/>
            <a:ext cx="8421275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5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стосується</a:t>
            </a:r>
            <a:r>
              <a:rPr lang="ru-RU" dirty="0"/>
              <a:t> </a:t>
            </a:r>
            <a:r>
              <a:rPr lang="ru-RU" dirty="0" err="1"/>
              <a:t>останнього</a:t>
            </a:r>
            <a:r>
              <a:rPr lang="ru-RU" dirty="0"/>
              <a:t> </a:t>
            </a:r>
            <a:r>
              <a:rPr lang="ru-RU" b="1" i="1" dirty="0"/>
              <a:t>4-го пункту</a:t>
            </a:r>
            <a:r>
              <a:rPr lang="ru-RU" dirty="0"/>
              <a:t> </a:t>
            </a:r>
            <a:r>
              <a:rPr lang="ru-RU" dirty="0" err="1"/>
              <a:t>загальної</a:t>
            </a:r>
            <a:r>
              <a:rPr lang="ru-RU" dirty="0"/>
              <a:t> </a:t>
            </a:r>
            <a:r>
              <a:rPr lang="ru-RU" dirty="0" err="1"/>
              <a:t>схеми</a:t>
            </a:r>
            <a:r>
              <a:rPr lang="ru-RU" dirty="0"/>
              <a:t> </a:t>
            </a:r>
            <a:r>
              <a:rPr lang="ru-RU" dirty="0" err="1"/>
              <a:t>комп’ютерної</a:t>
            </a:r>
            <a:r>
              <a:rPr lang="ru-RU" dirty="0"/>
              <a:t> </a:t>
            </a:r>
            <a:r>
              <a:rPr lang="ru-RU" dirty="0" err="1"/>
              <a:t>графіки</a:t>
            </a:r>
            <a:r>
              <a:rPr lang="ru-RU" dirty="0"/>
              <a:t>, то </a:t>
            </a:r>
            <a:r>
              <a:rPr lang="ru-RU" dirty="0" err="1"/>
              <a:t>слід</a:t>
            </a:r>
            <a:r>
              <a:rPr lang="ru-RU" dirty="0"/>
              <a:t> </a:t>
            </a:r>
            <a:r>
              <a:rPr lang="ru-RU" dirty="0" err="1"/>
              <a:t>сказати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взаємодія</a:t>
            </a:r>
            <a:r>
              <a:rPr lang="ru-RU" dirty="0"/>
              <a:t> </a:t>
            </a:r>
            <a:r>
              <a:rPr lang="ru-RU" dirty="0" err="1"/>
              <a:t>здійснюється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спеціальних</a:t>
            </a:r>
            <a:r>
              <a:rPr lang="ru-RU" dirty="0"/>
              <a:t> </a:t>
            </a:r>
            <a:r>
              <a:rPr lang="ru-RU" dirty="0" err="1"/>
              <a:t>діалогових</a:t>
            </a:r>
            <a:r>
              <a:rPr lang="ru-RU" dirty="0"/>
              <a:t> </a:t>
            </a:r>
            <a:r>
              <a:rPr lang="ru-RU" dirty="0" err="1"/>
              <a:t>пристроїв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поділити</a:t>
            </a:r>
            <a:r>
              <a:rPr lang="ru-RU" dirty="0"/>
              <a:t> на 5 </a:t>
            </a:r>
            <a:r>
              <a:rPr lang="ru-RU" dirty="0" err="1"/>
              <a:t>класів</a:t>
            </a:r>
            <a:r>
              <a:rPr lang="ru-RU" dirty="0"/>
              <a:t>: локатор, </a:t>
            </a:r>
            <a:r>
              <a:rPr lang="ru-RU" dirty="0" err="1"/>
              <a:t>валюатор</a:t>
            </a:r>
            <a:r>
              <a:rPr lang="ru-RU" dirty="0"/>
              <a:t>, селектор, кнопка, </a:t>
            </a:r>
            <a:r>
              <a:rPr lang="ru-RU" dirty="0" err="1"/>
              <a:t>клавіатура</a:t>
            </a:r>
            <a:r>
              <a:rPr lang="ru-RU" dirty="0"/>
              <a:t>. Коротко </a:t>
            </a:r>
            <a:r>
              <a:rPr lang="ru-RU" dirty="0" err="1"/>
              <a:t>охарактеризуємо</a:t>
            </a:r>
            <a:r>
              <a:rPr lang="ru-RU" dirty="0"/>
              <a:t> </a:t>
            </a:r>
            <a:r>
              <a:rPr lang="ru-RU" dirty="0" err="1"/>
              <a:t>кожен</a:t>
            </a:r>
            <a:r>
              <a:rPr lang="ru-RU" dirty="0"/>
              <a:t> з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.</a:t>
            </a:r>
            <a:endParaRPr lang="uk-UA" dirty="0"/>
          </a:p>
          <a:p>
            <a:r>
              <a:rPr lang="ru-RU" dirty="0"/>
              <a:t>	</a:t>
            </a:r>
            <a:r>
              <a:rPr lang="ru-RU" dirty="0" err="1"/>
              <a:t>Функцією</a:t>
            </a:r>
            <a:r>
              <a:rPr lang="ru-RU" dirty="0"/>
              <a:t> локатора є </a:t>
            </a:r>
            <a:r>
              <a:rPr lang="ru-RU" dirty="0" err="1"/>
              <a:t>видача</a:t>
            </a:r>
            <a:r>
              <a:rPr lang="ru-RU" dirty="0"/>
              <a:t> </a:t>
            </a:r>
            <a:r>
              <a:rPr lang="ru-RU" dirty="0" err="1"/>
              <a:t>координатної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в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трьох</a:t>
            </a:r>
            <a:r>
              <a:rPr lang="ru-RU" dirty="0"/>
              <a:t> </a:t>
            </a:r>
            <a:r>
              <a:rPr lang="ru-RU" dirty="0" err="1"/>
              <a:t>вимірах</a:t>
            </a:r>
            <a:r>
              <a:rPr lang="ru-RU" dirty="0"/>
              <a:t>. </a:t>
            </a:r>
            <a:r>
              <a:rPr lang="ru-RU" dirty="0" err="1"/>
              <a:t>Валюатор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для вводу </a:t>
            </a:r>
            <a:r>
              <a:rPr lang="ru-RU" dirty="0" err="1"/>
              <a:t>окремої</a:t>
            </a:r>
            <a:r>
              <a:rPr lang="ru-RU" dirty="0"/>
              <a:t> </a:t>
            </a:r>
            <a:r>
              <a:rPr lang="ru-RU" dirty="0" err="1"/>
              <a:t>величини</a:t>
            </a:r>
            <a:r>
              <a:rPr lang="ru-RU" dirty="0"/>
              <a:t>. Як правило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дійсне</a:t>
            </a:r>
            <a:r>
              <a:rPr lang="ru-RU" dirty="0"/>
              <a:t> число </a:t>
            </a:r>
            <a:r>
              <a:rPr lang="ru-RU" dirty="0" err="1"/>
              <a:t>між</a:t>
            </a:r>
            <a:r>
              <a:rPr lang="ru-RU" dirty="0"/>
              <a:t> нулем і </a:t>
            </a:r>
            <a:r>
              <a:rPr lang="ru-RU" dirty="0" err="1"/>
              <a:t>певним</a:t>
            </a:r>
            <a:r>
              <a:rPr lang="ru-RU" dirty="0"/>
              <a:t> </a:t>
            </a:r>
            <a:r>
              <a:rPr lang="ru-RU" dirty="0" err="1"/>
              <a:t>дійсним</a:t>
            </a:r>
            <a:r>
              <a:rPr lang="ru-RU" dirty="0"/>
              <a:t> максимумом. Кнопка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вибору</a:t>
            </a:r>
            <a:r>
              <a:rPr lang="ru-RU" dirty="0"/>
              <a:t> та </a:t>
            </a:r>
            <a:r>
              <a:rPr lang="ru-RU" dirty="0" err="1"/>
              <a:t>активування</a:t>
            </a:r>
            <a:r>
              <a:rPr lang="ru-RU" dirty="0"/>
              <a:t> </a:t>
            </a:r>
            <a:r>
              <a:rPr lang="ru-RU" dirty="0" err="1"/>
              <a:t>певних</a:t>
            </a:r>
            <a:r>
              <a:rPr lang="ru-RU" dirty="0"/>
              <a:t> процедур,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керують</a:t>
            </a:r>
            <a:r>
              <a:rPr lang="ru-RU" dirty="0"/>
              <a:t> </a:t>
            </a:r>
            <a:r>
              <a:rPr lang="ru-RU" dirty="0" err="1"/>
              <a:t>діалогом</a:t>
            </a:r>
            <a:r>
              <a:rPr lang="ru-RU" dirty="0"/>
              <a:t>. В </a:t>
            </a:r>
            <a:r>
              <a:rPr lang="ru-RU" dirty="0" err="1"/>
              <a:t>функції</a:t>
            </a:r>
            <a:r>
              <a:rPr lang="ru-RU" dirty="0"/>
              <a:t> селектора входить </a:t>
            </a:r>
            <a:r>
              <a:rPr lang="ru-RU" dirty="0" err="1"/>
              <a:t>ідентифікація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об’єктів</a:t>
            </a:r>
            <a:r>
              <a:rPr lang="ru-RU" dirty="0"/>
              <a:t> у </a:t>
            </a:r>
            <a:r>
              <a:rPr lang="ru-RU" dirty="0" err="1"/>
              <a:t>виведеному</a:t>
            </a:r>
            <a:r>
              <a:rPr lang="ru-RU" dirty="0"/>
              <a:t> </a:t>
            </a:r>
            <a:r>
              <a:rPr lang="ru-RU" dirty="0" err="1"/>
              <a:t>зображенні</a:t>
            </a:r>
            <a:r>
              <a:rPr lang="ru-RU" dirty="0"/>
              <a:t>. </a:t>
            </a:r>
            <a:r>
              <a:rPr lang="uk-UA" dirty="0"/>
              <a:t>Логічна клавіатура опрацьовує текстову інформацію.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7966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30679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5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Petro Venherskyi</dc:creator>
  <cp:lastModifiedBy>Petro Venherskyi</cp:lastModifiedBy>
  <cp:revision>6</cp:revision>
  <dcterms:created xsi:type="dcterms:W3CDTF">2020-09-04T07:10:54Z</dcterms:created>
  <dcterms:modified xsi:type="dcterms:W3CDTF">2020-09-04T21:15:29Z</dcterms:modified>
</cp:coreProperties>
</file>