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7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8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E42BDB-A9FA-4FD1-AD77-E7E35D65AA60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uk-UA"/>
        </a:p>
      </dgm:t>
    </dgm:pt>
    <dgm:pt modelId="{E3CFBFFF-A7D4-4EB3-A69C-54145F1604DE}">
      <dgm:prSet phldrT="[Текст]"/>
      <dgm:spPr/>
      <dgm:t>
        <a:bodyPr/>
        <a:lstStyle/>
        <a:p>
          <a:r>
            <a:rPr lang="uk-UA" dirty="0"/>
            <a:t> 1</a:t>
          </a:r>
        </a:p>
      </dgm:t>
    </dgm:pt>
    <dgm:pt modelId="{06E3657E-7B2C-4A0A-A2C2-240125E67A9F}" type="parTrans" cxnId="{25879396-5D94-4AD2-BADA-F27ECA3D2FCD}">
      <dgm:prSet/>
      <dgm:spPr/>
      <dgm:t>
        <a:bodyPr/>
        <a:lstStyle/>
        <a:p>
          <a:endParaRPr lang="uk-UA"/>
        </a:p>
      </dgm:t>
    </dgm:pt>
    <dgm:pt modelId="{89479432-5518-4E47-BE95-503B7227A0D6}" type="sibTrans" cxnId="{25879396-5D94-4AD2-BADA-F27ECA3D2FCD}">
      <dgm:prSet/>
      <dgm:spPr/>
      <dgm:t>
        <a:bodyPr/>
        <a:lstStyle/>
        <a:p>
          <a:endParaRPr lang="uk-UA"/>
        </a:p>
      </dgm:t>
    </dgm:pt>
    <dgm:pt modelId="{F4FC06AC-4EF2-47F8-9871-5E1AF5B09B7A}">
      <dgm:prSet phldrT="[Текст]" custT="1"/>
      <dgm:spPr/>
      <dgm:t>
        <a:bodyPr/>
        <a:lstStyle/>
        <a:p>
          <a:r>
            <a:rPr lang="uk-UA" sz="2000" dirty="0"/>
            <a:t>отримує у </a:t>
          </a:r>
          <a:r>
            <a:rPr lang="uk-UA" sz="2000" dirty="0" err="1"/>
            <a:t>засвідчувального</a:t>
          </a:r>
          <a:r>
            <a:rPr lang="uk-UA" sz="2000" dirty="0"/>
            <a:t> центру секретний ключ;</a:t>
          </a:r>
        </a:p>
      </dgm:t>
    </dgm:pt>
    <dgm:pt modelId="{39539FFC-2FBF-41E7-A55A-2F57D47306DF}" type="parTrans" cxnId="{AEA5A3D7-1E73-409A-BD11-C38701E032BF}">
      <dgm:prSet/>
      <dgm:spPr/>
      <dgm:t>
        <a:bodyPr/>
        <a:lstStyle/>
        <a:p>
          <a:endParaRPr lang="uk-UA"/>
        </a:p>
      </dgm:t>
    </dgm:pt>
    <dgm:pt modelId="{69D6F925-4C3A-4272-BFFA-890888D8C384}" type="sibTrans" cxnId="{AEA5A3D7-1E73-409A-BD11-C38701E032BF}">
      <dgm:prSet/>
      <dgm:spPr/>
      <dgm:t>
        <a:bodyPr/>
        <a:lstStyle/>
        <a:p>
          <a:endParaRPr lang="uk-UA"/>
        </a:p>
      </dgm:t>
    </dgm:pt>
    <dgm:pt modelId="{B87E7366-5F73-465D-AB02-8506C31B37E2}">
      <dgm:prSet phldrT="[Текст]"/>
      <dgm:spPr/>
      <dgm:t>
        <a:bodyPr/>
        <a:lstStyle/>
        <a:p>
          <a:r>
            <a:rPr lang="uk-UA" dirty="0"/>
            <a:t> 2</a:t>
          </a:r>
        </a:p>
      </dgm:t>
    </dgm:pt>
    <dgm:pt modelId="{4A62A1EE-609D-4EE9-8CD9-3577D8C828D7}" type="parTrans" cxnId="{7248494A-38F3-44AC-B964-55587CF4C57F}">
      <dgm:prSet/>
      <dgm:spPr/>
      <dgm:t>
        <a:bodyPr/>
        <a:lstStyle/>
        <a:p>
          <a:endParaRPr lang="uk-UA"/>
        </a:p>
      </dgm:t>
    </dgm:pt>
    <dgm:pt modelId="{FD1FBE61-F598-4531-BEDB-1F54AE96C773}" type="sibTrans" cxnId="{7248494A-38F3-44AC-B964-55587CF4C57F}">
      <dgm:prSet/>
      <dgm:spPr/>
      <dgm:t>
        <a:bodyPr/>
        <a:lstStyle/>
        <a:p>
          <a:endParaRPr lang="uk-UA"/>
        </a:p>
      </dgm:t>
    </dgm:pt>
    <dgm:pt modelId="{66CDB340-8B95-4430-93F1-059442F1B9AB}">
      <dgm:prSet phldrT="[Текст]" custT="1"/>
      <dgm:spPr/>
      <dgm:t>
        <a:bodyPr/>
        <a:lstStyle/>
        <a:p>
          <a:r>
            <a:rPr lang="uk-UA" sz="2000" dirty="0"/>
            <a:t>застосовує до вихідного повідомлення хеш-функцію</a:t>
          </a:r>
        </a:p>
      </dgm:t>
    </dgm:pt>
    <dgm:pt modelId="{39D9F6FD-7D5B-4F1E-967E-C59CA17165DB}" type="parTrans" cxnId="{74BEB244-A0E9-475A-9380-418A02661F76}">
      <dgm:prSet/>
      <dgm:spPr/>
      <dgm:t>
        <a:bodyPr/>
        <a:lstStyle/>
        <a:p>
          <a:endParaRPr lang="uk-UA"/>
        </a:p>
      </dgm:t>
    </dgm:pt>
    <dgm:pt modelId="{9EB792F2-14D5-4317-B38A-6728F9B56704}" type="sibTrans" cxnId="{74BEB244-A0E9-475A-9380-418A02661F76}">
      <dgm:prSet/>
      <dgm:spPr/>
      <dgm:t>
        <a:bodyPr/>
        <a:lstStyle/>
        <a:p>
          <a:endParaRPr lang="uk-UA"/>
        </a:p>
      </dgm:t>
    </dgm:pt>
    <dgm:pt modelId="{69E97D9F-8625-4FD9-9BCB-1C27282C114D}">
      <dgm:prSet phldrT="[Текст]"/>
      <dgm:spPr/>
      <dgm:t>
        <a:bodyPr/>
        <a:lstStyle/>
        <a:p>
          <a:r>
            <a:rPr lang="uk-UA" dirty="0"/>
            <a:t> 3</a:t>
          </a:r>
        </a:p>
      </dgm:t>
    </dgm:pt>
    <dgm:pt modelId="{C1CE67F5-87BE-4A5C-84ED-3CA606EBEB93}" type="parTrans" cxnId="{8BFC7482-9750-4B69-AD6D-B40ACBDBD8B0}">
      <dgm:prSet/>
      <dgm:spPr/>
      <dgm:t>
        <a:bodyPr/>
        <a:lstStyle/>
        <a:p>
          <a:endParaRPr lang="uk-UA"/>
        </a:p>
      </dgm:t>
    </dgm:pt>
    <dgm:pt modelId="{309C2D81-335E-457E-85F3-B86FF90417BA}" type="sibTrans" cxnId="{8BFC7482-9750-4B69-AD6D-B40ACBDBD8B0}">
      <dgm:prSet/>
      <dgm:spPr/>
      <dgm:t>
        <a:bodyPr/>
        <a:lstStyle/>
        <a:p>
          <a:endParaRPr lang="uk-UA"/>
        </a:p>
      </dgm:t>
    </dgm:pt>
    <dgm:pt modelId="{B1C9F7A8-21DE-4517-9557-452C2ED9C542}">
      <dgm:prSet phldrT="[Текст]" custT="1"/>
      <dgm:spPr/>
      <dgm:t>
        <a:bodyPr/>
        <a:lstStyle/>
        <a:p>
          <a:r>
            <a:rPr lang="uk-UA" sz="2000" dirty="0"/>
            <a:t>обчислює цифровий підпис за хеш-образом повідомлення з використанням секретного ключа</a:t>
          </a:r>
        </a:p>
      </dgm:t>
    </dgm:pt>
    <dgm:pt modelId="{8DDEF16B-98FC-4222-9B32-CB89D280807C}" type="parTrans" cxnId="{6F599AB9-57CE-4A3A-BF57-02261E9466B0}">
      <dgm:prSet/>
      <dgm:spPr/>
      <dgm:t>
        <a:bodyPr/>
        <a:lstStyle/>
        <a:p>
          <a:endParaRPr lang="uk-UA"/>
        </a:p>
      </dgm:t>
    </dgm:pt>
    <dgm:pt modelId="{0A9A7065-B6D5-4863-BB19-09C36F36685E}" type="sibTrans" cxnId="{6F599AB9-57CE-4A3A-BF57-02261E9466B0}">
      <dgm:prSet/>
      <dgm:spPr/>
      <dgm:t>
        <a:bodyPr/>
        <a:lstStyle/>
        <a:p>
          <a:endParaRPr lang="uk-UA"/>
        </a:p>
      </dgm:t>
    </dgm:pt>
    <dgm:pt modelId="{52CA7270-DBB6-4838-8149-51D19C968BD0}">
      <dgm:prSet phldrT="[Текст]" custT="1"/>
      <dgm:spPr/>
      <dgm:t>
        <a:bodyPr/>
        <a:lstStyle/>
        <a:p>
          <a:endParaRPr lang="uk-UA" sz="2000" dirty="0"/>
        </a:p>
      </dgm:t>
    </dgm:pt>
    <dgm:pt modelId="{510A3561-EC25-4372-BDF4-681335656FB4}" type="parTrans" cxnId="{E6905130-A9AF-4288-A01B-73F8F5F2B3F7}">
      <dgm:prSet/>
      <dgm:spPr/>
      <dgm:t>
        <a:bodyPr/>
        <a:lstStyle/>
        <a:p>
          <a:endParaRPr lang="uk-UA"/>
        </a:p>
      </dgm:t>
    </dgm:pt>
    <dgm:pt modelId="{355C4B03-7945-4F4F-9D3E-9FEA03CCD715}" type="sibTrans" cxnId="{E6905130-A9AF-4288-A01B-73F8F5F2B3F7}">
      <dgm:prSet/>
      <dgm:spPr/>
      <dgm:t>
        <a:bodyPr/>
        <a:lstStyle/>
        <a:p>
          <a:endParaRPr lang="uk-UA"/>
        </a:p>
      </dgm:t>
    </dgm:pt>
    <dgm:pt modelId="{0110BD5E-2D2F-485A-B32C-4014AF89D724}">
      <dgm:prSet phldrT="[Текст]"/>
      <dgm:spPr/>
      <dgm:t>
        <a:bodyPr/>
        <a:lstStyle/>
        <a:p>
          <a:r>
            <a:rPr lang="uk-UA" dirty="0"/>
            <a:t> 4</a:t>
          </a:r>
        </a:p>
      </dgm:t>
    </dgm:pt>
    <dgm:pt modelId="{5CB84ECF-2604-4C72-915F-B25C69DEF04B}" type="parTrans" cxnId="{84BC8A77-4CE2-4D88-9F38-6F3162EF53A9}">
      <dgm:prSet/>
      <dgm:spPr/>
      <dgm:t>
        <a:bodyPr/>
        <a:lstStyle/>
        <a:p>
          <a:endParaRPr lang="uk-UA"/>
        </a:p>
      </dgm:t>
    </dgm:pt>
    <dgm:pt modelId="{44F054F5-EBC1-4DF7-A787-D06F6CA2768C}" type="sibTrans" cxnId="{84BC8A77-4CE2-4D88-9F38-6F3162EF53A9}">
      <dgm:prSet/>
      <dgm:spPr/>
      <dgm:t>
        <a:bodyPr/>
        <a:lstStyle/>
        <a:p>
          <a:endParaRPr lang="uk-UA"/>
        </a:p>
      </dgm:t>
    </dgm:pt>
    <dgm:pt modelId="{572E1854-340C-4089-93E8-7C11CE373287}">
      <dgm:prSet phldrT="[Текст]" custT="1"/>
      <dgm:spPr/>
      <dgm:t>
        <a:bodyPr/>
        <a:lstStyle/>
        <a:p>
          <a:endParaRPr lang="uk-UA" sz="2000" dirty="0"/>
        </a:p>
      </dgm:t>
    </dgm:pt>
    <dgm:pt modelId="{31D6A194-E85E-4523-8846-45D8B8AAC2AD}" type="parTrans" cxnId="{399BF9EE-DA55-4292-AA72-25BD2B047EBF}">
      <dgm:prSet/>
      <dgm:spPr/>
      <dgm:t>
        <a:bodyPr/>
        <a:lstStyle/>
        <a:p>
          <a:endParaRPr lang="uk-UA"/>
        </a:p>
      </dgm:t>
    </dgm:pt>
    <dgm:pt modelId="{5F3178A6-A44C-4225-9F71-5F5C7E6ECCE8}" type="sibTrans" cxnId="{399BF9EE-DA55-4292-AA72-25BD2B047EBF}">
      <dgm:prSet/>
      <dgm:spPr/>
      <dgm:t>
        <a:bodyPr/>
        <a:lstStyle/>
        <a:p>
          <a:endParaRPr lang="uk-UA"/>
        </a:p>
      </dgm:t>
    </dgm:pt>
    <dgm:pt modelId="{E2525E00-6942-4E3B-8E03-B7DA3DA3043C}">
      <dgm:prSet custT="1"/>
      <dgm:spPr/>
      <dgm:t>
        <a:bodyPr/>
        <a:lstStyle/>
        <a:p>
          <a:r>
            <a:rPr lang="uk-UA" sz="2000" dirty="0"/>
            <a:t>формує нове повідомлення, яке складається з вихідного повідом­лення та доданого до нього цифрового підпису</a:t>
          </a:r>
        </a:p>
      </dgm:t>
    </dgm:pt>
    <dgm:pt modelId="{A3301C62-EEEE-4E2E-B9AF-09190BFCC669}" type="parTrans" cxnId="{85DACFAB-6ECE-4B30-A60E-F1B390E15958}">
      <dgm:prSet/>
      <dgm:spPr/>
      <dgm:t>
        <a:bodyPr/>
        <a:lstStyle/>
        <a:p>
          <a:endParaRPr lang="uk-UA"/>
        </a:p>
      </dgm:t>
    </dgm:pt>
    <dgm:pt modelId="{F1C4F3AF-1327-456E-AD1B-4C2226906916}" type="sibTrans" cxnId="{85DACFAB-6ECE-4B30-A60E-F1B390E15958}">
      <dgm:prSet/>
      <dgm:spPr/>
      <dgm:t>
        <a:bodyPr/>
        <a:lstStyle/>
        <a:p>
          <a:endParaRPr lang="uk-UA"/>
        </a:p>
      </dgm:t>
    </dgm:pt>
    <dgm:pt modelId="{2B2E7EDB-94EB-43FB-99AE-C2569DE7818C}" type="pres">
      <dgm:prSet presAssocID="{7FE42BDB-A9FA-4FD1-AD77-E7E35D65AA60}" presName="linearFlow" presStyleCnt="0">
        <dgm:presLayoutVars>
          <dgm:dir/>
          <dgm:animLvl val="lvl"/>
          <dgm:resizeHandles val="exact"/>
        </dgm:presLayoutVars>
      </dgm:prSet>
      <dgm:spPr/>
    </dgm:pt>
    <dgm:pt modelId="{C0F3A734-94FD-428D-8A3B-2362FC3C0F78}" type="pres">
      <dgm:prSet presAssocID="{E3CFBFFF-A7D4-4EB3-A69C-54145F1604DE}" presName="composite" presStyleCnt="0"/>
      <dgm:spPr/>
    </dgm:pt>
    <dgm:pt modelId="{36B2423A-E3F5-46BD-BB7B-AB3A019C657C}" type="pres">
      <dgm:prSet presAssocID="{E3CFBFFF-A7D4-4EB3-A69C-54145F1604DE}" presName="parentText" presStyleLbl="alignNode1" presStyleIdx="0" presStyleCnt="4" custLinFactNeighborY="-2195">
        <dgm:presLayoutVars>
          <dgm:chMax val="1"/>
          <dgm:bulletEnabled val="1"/>
        </dgm:presLayoutVars>
      </dgm:prSet>
      <dgm:spPr/>
    </dgm:pt>
    <dgm:pt modelId="{F90247CC-DA16-4718-8CBE-C30C481F4B93}" type="pres">
      <dgm:prSet presAssocID="{E3CFBFFF-A7D4-4EB3-A69C-54145F1604DE}" presName="descendantText" presStyleLbl="alignAcc1" presStyleIdx="0" presStyleCnt="4" custLinFactNeighborY="0">
        <dgm:presLayoutVars>
          <dgm:bulletEnabled val="1"/>
        </dgm:presLayoutVars>
      </dgm:prSet>
      <dgm:spPr/>
    </dgm:pt>
    <dgm:pt modelId="{31018CC5-001D-4C8A-9D4D-10E208CD40E2}" type="pres">
      <dgm:prSet presAssocID="{89479432-5518-4E47-BE95-503B7227A0D6}" presName="sp" presStyleCnt="0"/>
      <dgm:spPr/>
    </dgm:pt>
    <dgm:pt modelId="{ED470A25-CCA0-465C-A593-B7BE8941455E}" type="pres">
      <dgm:prSet presAssocID="{B87E7366-5F73-465D-AB02-8506C31B37E2}" presName="composite" presStyleCnt="0"/>
      <dgm:spPr/>
    </dgm:pt>
    <dgm:pt modelId="{2D04C52C-0AA1-4D21-82A0-8B283A242E87}" type="pres">
      <dgm:prSet presAssocID="{B87E7366-5F73-465D-AB02-8506C31B37E2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CA92C4FF-37F4-4437-835A-86F0EEF98E0C}" type="pres">
      <dgm:prSet presAssocID="{B87E7366-5F73-465D-AB02-8506C31B37E2}" presName="descendantText" presStyleLbl="alignAcc1" presStyleIdx="1" presStyleCnt="4" custLinFactNeighborY="0">
        <dgm:presLayoutVars>
          <dgm:bulletEnabled val="1"/>
        </dgm:presLayoutVars>
      </dgm:prSet>
      <dgm:spPr/>
    </dgm:pt>
    <dgm:pt modelId="{C1A35C5B-A163-4740-BABD-1A47A7B184A7}" type="pres">
      <dgm:prSet presAssocID="{FD1FBE61-F598-4531-BEDB-1F54AE96C773}" presName="sp" presStyleCnt="0"/>
      <dgm:spPr/>
    </dgm:pt>
    <dgm:pt modelId="{92224AEA-210D-465B-9377-8F1D9599A9E5}" type="pres">
      <dgm:prSet presAssocID="{69E97D9F-8625-4FD9-9BCB-1C27282C114D}" presName="composite" presStyleCnt="0"/>
      <dgm:spPr/>
    </dgm:pt>
    <dgm:pt modelId="{BBAAB8F5-3315-47E6-A766-B9E8F374D73B}" type="pres">
      <dgm:prSet presAssocID="{69E97D9F-8625-4FD9-9BCB-1C27282C114D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66446FE5-6D63-4391-94F4-8BA369DFF07E}" type="pres">
      <dgm:prSet presAssocID="{69E97D9F-8625-4FD9-9BCB-1C27282C114D}" presName="descendantText" presStyleLbl="alignAcc1" presStyleIdx="2" presStyleCnt="4" custLinFactNeighborY="0">
        <dgm:presLayoutVars>
          <dgm:bulletEnabled val="1"/>
        </dgm:presLayoutVars>
      </dgm:prSet>
      <dgm:spPr/>
    </dgm:pt>
    <dgm:pt modelId="{DB6222BB-635E-46E2-B544-D0166F135006}" type="pres">
      <dgm:prSet presAssocID="{309C2D81-335E-457E-85F3-B86FF90417BA}" presName="sp" presStyleCnt="0"/>
      <dgm:spPr/>
    </dgm:pt>
    <dgm:pt modelId="{577739F4-81A7-4F6D-909D-53C9E2E93D40}" type="pres">
      <dgm:prSet presAssocID="{0110BD5E-2D2F-485A-B32C-4014AF89D724}" presName="composite" presStyleCnt="0"/>
      <dgm:spPr/>
    </dgm:pt>
    <dgm:pt modelId="{73CC2464-5E02-4CE4-A695-9067E0AA5E5A}" type="pres">
      <dgm:prSet presAssocID="{0110BD5E-2D2F-485A-B32C-4014AF89D724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288A079C-6F07-40A0-B4C7-4774E75198CF}" type="pres">
      <dgm:prSet presAssocID="{0110BD5E-2D2F-485A-B32C-4014AF89D724}" presName="descendantText" presStyleLbl="alignAcc1" presStyleIdx="3" presStyleCnt="4" custLinFactNeighborY="0">
        <dgm:presLayoutVars>
          <dgm:bulletEnabled val="1"/>
        </dgm:presLayoutVars>
      </dgm:prSet>
      <dgm:spPr/>
    </dgm:pt>
  </dgm:ptLst>
  <dgm:cxnLst>
    <dgm:cxn modelId="{3F8D0200-4E53-41C4-80AA-9ECC6EFB1A3B}" type="presOf" srcId="{B1C9F7A8-21DE-4517-9557-452C2ED9C542}" destId="{66446FE5-6D63-4391-94F4-8BA369DFF07E}" srcOrd="0" destOrd="0" presId="urn:microsoft.com/office/officeart/2005/8/layout/chevron2"/>
    <dgm:cxn modelId="{3C8B4E00-20C9-4625-8F66-BA6998E98664}" type="presOf" srcId="{F4FC06AC-4EF2-47F8-9871-5E1AF5B09B7A}" destId="{F90247CC-DA16-4718-8CBE-C30C481F4B93}" srcOrd="0" destOrd="0" presId="urn:microsoft.com/office/officeart/2005/8/layout/chevron2"/>
    <dgm:cxn modelId="{81975718-2BC9-4276-B89C-E34A1818C4BA}" type="presOf" srcId="{7FE42BDB-A9FA-4FD1-AD77-E7E35D65AA60}" destId="{2B2E7EDB-94EB-43FB-99AE-C2569DE7818C}" srcOrd="0" destOrd="0" presId="urn:microsoft.com/office/officeart/2005/8/layout/chevron2"/>
    <dgm:cxn modelId="{7D26DD1A-21E6-470E-A66A-E2A73510EC8A}" type="presOf" srcId="{52CA7270-DBB6-4838-8149-51D19C968BD0}" destId="{288A079C-6F07-40A0-B4C7-4774E75198CF}" srcOrd="0" destOrd="2" presId="urn:microsoft.com/office/officeart/2005/8/layout/chevron2"/>
    <dgm:cxn modelId="{E6905130-A9AF-4288-A01B-73F8F5F2B3F7}" srcId="{0110BD5E-2D2F-485A-B32C-4014AF89D724}" destId="{52CA7270-DBB6-4838-8149-51D19C968BD0}" srcOrd="2" destOrd="0" parTransId="{510A3561-EC25-4372-BDF4-681335656FB4}" sibTransId="{355C4B03-7945-4F4F-9D3E-9FEA03CCD715}"/>
    <dgm:cxn modelId="{2748923B-F086-4199-87ED-DC5CD284C1FA}" type="presOf" srcId="{572E1854-340C-4089-93E8-7C11CE373287}" destId="{288A079C-6F07-40A0-B4C7-4774E75198CF}" srcOrd="0" destOrd="0" presId="urn:microsoft.com/office/officeart/2005/8/layout/chevron2"/>
    <dgm:cxn modelId="{74BEB244-A0E9-475A-9380-418A02661F76}" srcId="{B87E7366-5F73-465D-AB02-8506C31B37E2}" destId="{66CDB340-8B95-4430-93F1-059442F1B9AB}" srcOrd="0" destOrd="0" parTransId="{39D9F6FD-7D5B-4F1E-967E-C59CA17165DB}" sibTransId="{9EB792F2-14D5-4317-B38A-6728F9B56704}"/>
    <dgm:cxn modelId="{7248494A-38F3-44AC-B964-55587CF4C57F}" srcId="{7FE42BDB-A9FA-4FD1-AD77-E7E35D65AA60}" destId="{B87E7366-5F73-465D-AB02-8506C31B37E2}" srcOrd="1" destOrd="0" parTransId="{4A62A1EE-609D-4EE9-8CD9-3577D8C828D7}" sibTransId="{FD1FBE61-F598-4531-BEDB-1F54AE96C773}"/>
    <dgm:cxn modelId="{4539B670-1E9D-455E-8F7F-DA309814F77E}" type="presOf" srcId="{0110BD5E-2D2F-485A-B32C-4014AF89D724}" destId="{73CC2464-5E02-4CE4-A695-9067E0AA5E5A}" srcOrd="0" destOrd="0" presId="urn:microsoft.com/office/officeart/2005/8/layout/chevron2"/>
    <dgm:cxn modelId="{84BC8A77-4CE2-4D88-9F38-6F3162EF53A9}" srcId="{7FE42BDB-A9FA-4FD1-AD77-E7E35D65AA60}" destId="{0110BD5E-2D2F-485A-B32C-4014AF89D724}" srcOrd="3" destOrd="0" parTransId="{5CB84ECF-2604-4C72-915F-B25C69DEF04B}" sibTransId="{44F054F5-EBC1-4DF7-A787-D06F6CA2768C}"/>
    <dgm:cxn modelId="{9BB8285A-C7AF-4E06-AA29-F3F4F80D3C7D}" type="presOf" srcId="{B87E7366-5F73-465D-AB02-8506C31B37E2}" destId="{2D04C52C-0AA1-4D21-82A0-8B283A242E87}" srcOrd="0" destOrd="0" presId="urn:microsoft.com/office/officeart/2005/8/layout/chevron2"/>
    <dgm:cxn modelId="{8BFC7482-9750-4B69-AD6D-B40ACBDBD8B0}" srcId="{7FE42BDB-A9FA-4FD1-AD77-E7E35D65AA60}" destId="{69E97D9F-8625-4FD9-9BCB-1C27282C114D}" srcOrd="2" destOrd="0" parTransId="{C1CE67F5-87BE-4A5C-84ED-3CA606EBEB93}" sibTransId="{309C2D81-335E-457E-85F3-B86FF90417BA}"/>
    <dgm:cxn modelId="{25879396-5D94-4AD2-BADA-F27ECA3D2FCD}" srcId="{7FE42BDB-A9FA-4FD1-AD77-E7E35D65AA60}" destId="{E3CFBFFF-A7D4-4EB3-A69C-54145F1604DE}" srcOrd="0" destOrd="0" parTransId="{06E3657E-7B2C-4A0A-A2C2-240125E67A9F}" sibTransId="{89479432-5518-4E47-BE95-503B7227A0D6}"/>
    <dgm:cxn modelId="{85DACFAB-6ECE-4B30-A60E-F1B390E15958}" srcId="{0110BD5E-2D2F-485A-B32C-4014AF89D724}" destId="{E2525E00-6942-4E3B-8E03-B7DA3DA3043C}" srcOrd="1" destOrd="0" parTransId="{A3301C62-EEEE-4E2E-B9AF-09190BFCC669}" sibTransId="{F1C4F3AF-1327-456E-AD1B-4C2226906916}"/>
    <dgm:cxn modelId="{6F599AB9-57CE-4A3A-BF57-02261E9466B0}" srcId="{69E97D9F-8625-4FD9-9BCB-1C27282C114D}" destId="{B1C9F7A8-21DE-4517-9557-452C2ED9C542}" srcOrd="0" destOrd="0" parTransId="{8DDEF16B-98FC-4222-9B32-CB89D280807C}" sibTransId="{0A9A7065-B6D5-4863-BB19-09C36F36685E}"/>
    <dgm:cxn modelId="{AEA5A3D7-1E73-409A-BD11-C38701E032BF}" srcId="{E3CFBFFF-A7D4-4EB3-A69C-54145F1604DE}" destId="{F4FC06AC-4EF2-47F8-9871-5E1AF5B09B7A}" srcOrd="0" destOrd="0" parTransId="{39539FFC-2FBF-41E7-A55A-2F57D47306DF}" sibTransId="{69D6F925-4C3A-4272-BFFA-890888D8C384}"/>
    <dgm:cxn modelId="{25D473DA-C366-40BD-A647-271ACE53D959}" type="presOf" srcId="{69E97D9F-8625-4FD9-9BCB-1C27282C114D}" destId="{BBAAB8F5-3315-47E6-A766-B9E8F374D73B}" srcOrd="0" destOrd="0" presId="urn:microsoft.com/office/officeart/2005/8/layout/chevron2"/>
    <dgm:cxn modelId="{5FF6DFE3-2715-4D26-B977-B5773C50E1E6}" type="presOf" srcId="{66CDB340-8B95-4430-93F1-059442F1B9AB}" destId="{CA92C4FF-37F4-4437-835A-86F0EEF98E0C}" srcOrd="0" destOrd="0" presId="urn:microsoft.com/office/officeart/2005/8/layout/chevron2"/>
    <dgm:cxn modelId="{399BF9EE-DA55-4292-AA72-25BD2B047EBF}" srcId="{0110BD5E-2D2F-485A-B32C-4014AF89D724}" destId="{572E1854-340C-4089-93E8-7C11CE373287}" srcOrd="0" destOrd="0" parTransId="{31D6A194-E85E-4523-8846-45D8B8AAC2AD}" sibTransId="{5F3178A6-A44C-4225-9F71-5F5C7E6ECCE8}"/>
    <dgm:cxn modelId="{046C2DFB-F67A-45FA-BB7F-4C9669B62B02}" type="presOf" srcId="{E3CFBFFF-A7D4-4EB3-A69C-54145F1604DE}" destId="{36B2423A-E3F5-46BD-BB7B-AB3A019C657C}" srcOrd="0" destOrd="0" presId="urn:microsoft.com/office/officeart/2005/8/layout/chevron2"/>
    <dgm:cxn modelId="{660BC4FF-1982-4185-9153-5C647A798225}" type="presOf" srcId="{E2525E00-6942-4E3B-8E03-B7DA3DA3043C}" destId="{288A079C-6F07-40A0-B4C7-4774E75198CF}" srcOrd="0" destOrd="1" presId="urn:microsoft.com/office/officeart/2005/8/layout/chevron2"/>
    <dgm:cxn modelId="{C611BFB3-F05A-4E9D-B2FB-9956157EC054}" type="presParOf" srcId="{2B2E7EDB-94EB-43FB-99AE-C2569DE7818C}" destId="{C0F3A734-94FD-428D-8A3B-2362FC3C0F78}" srcOrd="0" destOrd="0" presId="urn:microsoft.com/office/officeart/2005/8/layout/chevron2"/>
    <dgm:cxn modelId="{16037920-3C63-4B41-B27A-9D64F3805FF3}" type="presParOf" srcId="{C0F3A734-94FD-428D-8A3B-2362FC3C0F78}" destId="{36B2423A-E3F5-46BD-BB7B-AB3A019C657C}" srcOrd="0" destOrd="0" presId="urn:microsoft.com/office/officeart/2005/8/layout/chevron2"/>
    <dgm:cxn modelId="{ADD9DBC7-DB71-47CB-9CB4-E3EBC0C73698}" type="presParOf" srcId="{C0F3A734-94FD-428D-8A3B-2362FC3C0F78}" destId="{F90247CC-DA16-4718-8CBE-C30C481F4B93}" srcOrd="1" destOrd="0" presId="urn:microsoft.com/office/officeart/2005/8/layout/chevron2"/>
    <dgm:cxn modelId="{6A6EE7C7-09EC-459B-92EC-BA41A6343158}" type="presParOf" srcId="{2B2E7EDB-94EB-43FB-99AE-C2569DE7818C}" destId="{31018CC5-001D-4C8A-9D4D-10E208CD40E2}" srcOrd="1" destOrd="0" presId="urn:microsoft.com/office/officeart/2005/8/layout/chevron2"/>
    <dgm:cxn modelId="{126F7AAF-51A8-4702-BDFA-D51B27907FB7}" type="presParOf" srcId="{2B2E7EDB-94EB-43FB-99AE-C2569DE7818C}" destId="{ED470A25-CCA0-465C-A593-B7BE8941455E}" srcOrd="2" destOrd="0" presId="urn:microsoft.com/office/officeart/2005/8/layout/chevron2"/>
    <dgm:cxn modelId="{1AAB1111-72F3-4B7E-BCD3-1E949E19DBCC}" type="presParOf" srcId="{ED470A25-CCA0-465C-A593-B7BE8941455E}" destId="{2D04C52C-0AA1-4D21-82A0-8B283A242E87}" srcOrd="0" destOrd="0" presId="urn:microsoft.com/office/officeart/2005/8/layout/chevron2"/>
    <dgm:cxn modelId="{33661988-523E-4E76-82A5-E995ED2874F4}" type="presParOf" srcId="{ED470A25-CCA0-465C-A593-B7BE8941455E}" destId="{CA92C4FF-37F4-4437-835A-86F0EEF98E0C}" srcOrd="1" destOrd="0" presId="urn:microsoft.com/office/officeart/2005/8/layout/chevron2"/>
    <dgm:cxn modelId="{B0A989AF-490A-4AAB-A61B-B2C08A3024A9}" type="presParOf" srcId="{2B2E7EDB-94EB-43FB-99AE-C2569DE7818C}" destId="{C1A35C5B-A163-4740-BABD-1A47A7B184A7}" srcOrd="3" destOrd="0" presId="urn:microsoft.com/office/officeart/2005/8/layout/chevron2"/>
    <dgm:cxn modelId="{BED384B4-2F32-4E5D-AF5C-575225FA588D}" type="presParOf" srcId="{2B2E7EDB-94EB-43FB-99AE-C2569DE7818C}" destId="{92224AEA-210D-465B-9377-8F1D9599A9E5}" srcOrd="4" destOrd="0" presId="urn:microsoft.com/office/officeart/2005/8/layout/chevron2"/>
    <dgm:cxn modelId="{03CE0164-C0B3-4AB8-A20E-F410C4BF334C}" type="presParOf" srcId="{92224AEA-210D-465B-9377-8F1D9599A9E5}" destId="{BBAAB8F5-3315-47E6-A766-B9E8F374D73B}" srcOrd="0" destOrd="0" presId="urn:microsoft.com/office/officeart/2005/8/layout/chevron2"/>
    <dgm:cxn modelId="{E50A8D0C-5547-4A11-8282-E5A703F33B47}" type="presParOf" srcId="{92224AEA-210D-465B-9377-8F1D9599A9E5}" destId="{66446FE5-6D63-4391-94F4-8BA369DFF07E}" srcOrd="1" destOrd="0" presId="urn:microsoft.com/office/officeart/2005/8/layout/chevron2"/>
    <dgm:cxn modelId="{7F12A309-7DF1-44F4-AFAB-C1F2D476FCA2}" type="presParOf" srcId="{2B2E7EDB-94EB-43FB-99AE-C2569DE7818C}" destId="{DB6222BB-635E-46E2-B544-D0166F135006}" srcOrd="5" destOrd="0" presId="urn:microsoft.com/office/officeart/2005/8/layout/chevron2"/>
    <dgm:cxn modelId="{8F91C852-0460-42D2-9EB7-FFB5B424E69B}" type="presParOf" srcId="{2B2E7EDB-94EB-43FB-99AE-C2569DE7818C}" destId="{577739F4-81A7-4F6D-909D-53C9E2E93D40}" srcOrd="6" destOrd="0" presId="urn:microsoft.com/office/officeart/2005/8/layout/chevron2"/>
    <dgm:cxn modelId="{0937B56D-8AF2-4CEE-B176-B94E08B41E57}" type="presParOf" srcId="{577739F4-81A7-4F6D-909D-53C9E2E93D40}" destId="{73CC2464-5E02-4CE4-A695-9067E0AA5E5A}" srcOrd="0" destOrd="0" presId="urn:microsoft.com/office/officeart/2005/8/layout/chevron2"/>
    <dgm:cxn modelId="{3B39A8FD-23EA-4871-BC84-4B8710B66F96}" type="presParOf" srcId="{577739F4-81A7-4F6D-909D-53C9E2E93D40}" destId="{288A079C-6F07-40A0-B4C7-4774E75198C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E42BDB-A9FA-4FD1-AD77-E7E35D65AA60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uk-UA"/>
        </a:p>
      </dgm:t>
    </dgm:pt>
    <dgm:pt modelId="{E3CFBFFF-A7D4-4EB3-A69C-54145F1604DE}">
      <dgm:prSet phldrT="[Текст]" custT="1"/>
      <dgm:spPr/>
      <dgm:t>
        <a:bodyPr/>
        <a:lstStyle/>
        <a:p>
          <a:r>
            <a:rPr lang="uk-UA" sz="2000" dirty="0"/>
            <a:t> 1</a:t>
          </a:r>
        </a:p>
      </dgm:t>
    </dgm:pt>
    <dgm:pt modelId="{06E3657E-7B2C-4A0A-A2C2-240125E67A9F}" type="parTrans" cxnId="{25879396-5D94-4AD2-BADA-F27ECA3D2FCD}">
      <dgm:prSet/>
      <dgm:spPr/>
      <dgm:t>
        <a:bodyPr/>
        <a:lstStyle/>
        <a:p>
          <a:endParaRPr lang="uk-UA" sz="2000"/>
        </a:p>
      </dgm:t>
    </dgm:pt>
    <dgm:pt modelId="{89479432-5518-4E47-BE95-503B7227A0D6}" type="sibTrans" cxnId="{25879396-5D94-4AD2-BADA-F27ECA3D2FCD}">
      <dgm:prSet/>
      <dgm:spPr/>
      <dgm:t>
        <a:bodyPr/>
        <a:lstStyle/>
        <a:p>
          <a:endParaRPr lang="uk-UA" sz="2000"/>
        </a:p>
      </dgm:t>
    </dgm:pt>
    <dgm:pt modelId="{F4FC06AC-4EF2-47F8-9871-5E1AF5B09B7A}">
      <dgm:prSet phldrT="[Текст]" custT="1"/>
      <dgm:spPr/>
      <dgm:t>
        <a:bodyPr/>
        <a:lstStyle/>
        <a:p>
          <a:r>
            <a:rPr lang="uk-UA" sz="2000" dirty="0"/>
            <a:t>відділяє цифровий підпис від основного повідомлення</a:t>
          </a:r>
        </a:p>
      </dgm:t>
    </dgm:pt>
    <dgm:pt modelId="{39539FFC-2FBF-41E7-A55A-2F57D47306DF}" type="parTrans" cxnId="{AEA5A3D7-1E73-409A-BD11-C38701E032BF}">
      <dgm:prSet/>
      <dgm:spPr/>
      <dgm:t>
        <a:bodyPr/>
        <a:lstStyle/>
        <a:p>
          <a:endParaRPr lang="uk-UA" sz="2000"/>
        </a:p>
      </dgm:t>
    </dgm:pt>
    <dgm:pt modelId="{69D6F925-4C3A-4272-BFFA-890888D8C384}" type="sibTrans" cxnId="{AEA5A3D7-1E73-409A-BD11-C38701E032BF}">
      <dgm:prSet/>
      <dgm:spPr/>
      <dgm:t>
        <a:bodyPr/>
        <a:lstStyle/>
        <a:p>
          <a:endParaRPr lang="uk-UA" sz="2000"/>
        </a:p>
      </dgm:t>
    </dgm:pt>
    <dgm:pt modelId="{B87E7366-5F73-465D-AB02-8506C31B37E2}">
      <dgm:prSet phldrT="[Текст]" custT="1"/>
      <dgm:spPr/>
      <dgm:t>
        <a:bodyPr/>
        <a:lstStyle/>
        <a:p>
          <a:r>
            <a:rPr lang="uk-UA" sz="2000" dirty="0"/>
            <a:t> 2</a:t>
          </a:r>
        </a:p>
      </dgm:t>
    </dgm:pt>
    <dgm:pt modelId="{4A62A1EE-609D-4EE9-8CD9-3577D8C828D7}" type="parTrans" cxnId="{7248494A-38F3-44AC-B964-55587CF4C57F}">
      <dgm:prSet/>
      <dgm:spPr/>
      <dgm:t>
        <a:bodyPr/>
        <a:lstStyle/>
        <a:p>
          <a:endParaRPr lang="uk-UA" sz="2000"/>
        </a:p>
      </dgm:t>
    </dgm:pt>
    <dgm:pt modelId="{FD1FBE61-F598-4531-BEDB-1F54AE96C773}" type="sibTrans" cxnId="{7248494A-38F3-44AC-B964-55587CF4C57F}">
      <dgm:prSet/>
      <dgm:spPr/>
      <dgm:t>
        <a:bodyPr/>
        <a:lstStyle/>
        <a:p>
          <a:endParaRPr lang="uk-UA" sz="2000"/>
        </a:p>
      </dgm:t>
    </dgm:pt>
    <dgm:pt modelId="{66CDB340-8B95-4430-93F1-059442F1B9AB}">
      <dgm:prSet phldrT="[Текст]" custT="1"/>
      <dgm:spPr/>
      <dgm:t>
        <a:bodyPr/>
        <a:lstStyle/>
        <a:p>
          <a:r>
            <a:rPr lang="uk-UA" sz="2000" dirty="0"/>
            <a:t>застосовує до основного повідомлення хеш-функцію</a:t>
          </a:r>
        </a:p>
      </dgm:t>
    </dgm:pt>
    <dgm:pt modelId="{39D9F6FD-7D5B-4F1E-967E-C59CA17165DB}" type="parTrans" cxnId="{74BEB244-A0E9-475A-9380-418A02661F76}">
      <dgm:prSet/>
      <dgm:spPr/>
      <dgm:t>
        <a:bodyPr/>
        <a:lstStyle/>
        <a:p>
          <a:endParaRPr lang="uk-UA" sz="2000"/>
        </a:p>
      </dgm:t>
    </dgm:pt>
    <dgm:pt modelId="{9EB792F2-14D5-4317-B38A-6728F9B56704}" type="sibTrans" cxnId="{74BEB244-A0E9-475A-9380-418A02661F76}">
      <dgm:prSet/>
      <dgm:spPr/>
      <dgm:t>
        <a:bodyPr/>
        <a:lstStyle/>
        <a:p>
          <a:endParaRPr lang="uk-UA" sz="2000"/>
        </a:p>
      </dgm:t>
    </dgm:pt>
    <dgm:pt modelId="{69E97D9F-8625-4FD9-9BCB-1C27282C114D}">
      <dgm:prSet phldrT="[Текст]" custT="1"/>
      <dgm:spPr/>
      <dgm:t>
        <a:bodyPr/>
        <a:lstStyle/>
        <a:p>
          <a:r>
            <a:rPr lang="uk-UA" sz="2000" dirty="0"/>
            <a:t> 3</a:t>
          </a:r>
        </a:p>
      </dgm:t>
    </dgm:pt>
    <dgm:pt modelId="{C1CE67F5-87BE-4A5C-84ED-3CA606EBEB93}" type="parTrans" cxnId="{8BFC7482-9750-4B69-AD6D-B40ACBDBD8B0}">
      <dgm:prSet/>
      <dgm:spPr/>
      <dgm:t>
        <a:bodyPr/>
        <a:lstStyle/>
        <a:p>
          <a:endParaRPr lang="uk-UA" sz="2000"/>
        </a:p>
      </dgm:t>
    </dgm:pt>
    <dgm:pt modelId="{309C2D81-335E-457E-85F3-B86FF90417BA}" type="sibTrans" cxnId="{8BFC7482-9750-4B69-AD6D-B40ACBDBD8B0}">
      <dgm:prSet/>
      <dgm:spPr/>
      <dgm:t>
        <a:bodyPr/>
        <a:lstStyle/>
        <a:p>
          <a:endParaRPr lang="uk-UA" sz="2000"/>
        </a:p>
      </dgm:t>
    </dgm:pt>
    <dgm:pt modelId="{B1C9F7A8-21DE-4517-9557-452C2ED9C542}">
      <dgm:prSet phldrT="[Текст]" custT="1"/>
      <dgm:spPr/>
      <dgm:t>
        <a:bodyPr/>
        <a:lstStyle/>
        <a:p>
          <a:r>
            <a:rPr lang="uk-UA" sz="2000" dirty="0"/>
            <a:t>з використанням відкритого ключа перевірки підпису здобуває хеш-образ повідомлення з цифрового підпису</a:t>
          </a:r>
        </a:p>
      </dgm:t>
    </dgm:pt>
    <dgm:pt modelId="{8DDEF16B-98FC-4222-9B32-CB89D280807C}" type="parTrans" cxnId="{6F599AB9-57CE-4A3A-BF57-02261E9466B0}">
      <dgm:prSet/>
      <dgm:spPr/>
      <dgm:t>
        <a:bodyPr/>
        <a:lstStyle/>
        <a:p>
          <a:endParaRPr lang="uk-UA" sz="2000"/>
        </a:p>
      </dgm:t>
    </dgm:pt>
    <dgm:pt modelId="{0A9A7065-B6D5-4863-BB19-09C36F36685E}" type="sibTrans" cxnId="{6F599AB9-57CE-4A3A-BF57-02261E9466B0}">
      <dgm:prSet/>
      <dgm:spPr/>
      <dgm:t>
        <a:bodyPr/>
        <a:lstStyle/>
        <a:p>
          <a:endParaRPr lang="uk-UA" sz="2000"/>
        </a:p>
      </dgm:t>
    </dgm:pt>
    <dgm:pt modelId="{52CA7270-DBB6-4838-8149-51D19C968BD0}">
      <dgm:prSet phldrT="[Текст]" custT="1"/>
      <dgm:spPr/>
      <dgm:t>
        <a:bodyPr/>
        <a:lstStyle/>
        <a:p>
          <a:r>
            <a:rPr lang="uk-UA" sz="2000" dirty="0"/>
            <a:t>5</a:t>
          </a:r>
        </a:p>
      </dgm:t>
    </dgm:pt>
    <dgm:pt modelId="{510A3561-EC25-4372-BDF4-681335656FB4}" type="parTrans" cxnId="{E6905130-A9AF-4288-A01B-73F8F5F2B3F7}">
      <dgm:prSet/>
      <dgm:spPr/>
      <dgm:t>
        <a:bodyPr/>
        <a:lstStyle/>
        <a:p>
          <a:endParaRPr lang="uk-UA" sz="2000"/>
        </a:p>
      </dgm:t>
    </dgm:pt>
    <dgm:pt modelId="{355C4B03-7945-4F4F-9D3E-9FEA03CCD715}" type="sibTrans" cxnId="{E6905130-A9AF-4288-A01B-73F8F5F2B3F7}">
      <dgm:prSet/>
      <dgm:spPr/>
      <dgm:t>
        <a:bodyPr/>
        <a:lstStyle/>
        <a:p>
          <a:endParaRPr lang="uk-UA" sz="2000"/>
        </a:p>
      </dgm:t>
    </dgm:pt>
    <dgm:pt modelId="{0110BD5E-2D2F-485A-B32C-4014AF89D724}">
      <dgm:prSet phldrT="[Текст]" custT="1"/>
      <dgm:spPr/>
      <dgm:t>
        <a:bodyPr/>
        <a:lstStyle/>
        <a:p>
          <a:r>
            <a:rPr lang="uk-UA" sz="2000" dirty="0"/>
            <a:t> 4</a:t>
          </a:r>
        </a:p>
      </dgm:t>
    </dgm:pt>
    <dgm:pt modelId="{5CB84ECF-2604-4C72-915F-B25C69DEF04B}" type="parTrans" cxnId="{84BC8A77-4CE2-4D88-9F38-6F3162EF53A9}">
      <dgm:prSet/>
      <dgm:spPr/>
      <dgm:t>
        <a:bodyPr/>
        <a:lstStyle/>
        <a:p>
          <a:endParaRPr lang="uk-UA" sz="2000"/>
        </a:p>
      </dgm:t>
    </dgm:pt>
    <dgm:pt modelId="{44F054F5-EBC1-4DF7-A787-D06F6CA2768C}" type="sibTrans" cxnId="{84BC8A77-4CE2-4D88-9F38-6F3162EF53A9}">
      <dgm:prSet/>
      <dgm:spPr/>
      <dgm:t>
        <a:bodyPr/>
        <a:lstStyle/>
        <a:p>
          <a:endParaRPr lang="uk-UA" sz="2000"/>
        </a:p>
      </dgm:t>
    </dgm:pt>
    <dgm:pt modelId="{572E1854-340C-4089-93E8-7C11CE373287}">
      <dgm:prSet phldrT="[Текст]" custT="1"/>
      <dgm:spPr/>
      <dgm:t>
        <a:bodyPr/>
        <a:lstStyle/>
        <a:p>
          <a:r>
            <a:rPr lang="uk-UA" sz="2000" dirty="0"/>
            <a:t>перевіряє відповідність обчисленого хеш-образу повідомлення та добутого з цифрового підпису.</a:t>
          </a:r>
        </a:p>
      </dgm:t>
    </dgm:pt>
    <dgm:pt modelId="{31D6A194-E85E-4523-8846-45D8B8AAC2AD}" type="parTrans" cxnId="{399BF9EE-DA55-4292-AA72-25BD2B047EBF}">
      <dgm:prSet/>
      <dgm:spPr/>
      <dgm:t>
        <a:bodyPr/>
        <a:lstStyle/>
        <a:p>
          <a:endParaRPr lang="uk-UA" sz="2000"/>
        </a:p>
      </dgm:t>
    </dgm:pt>
    <dgm:pt modelId="{5F3178A6-A44C-4225-9F71-5F5C7E6ECCE8}" type="sibTrans" cxnId="{399BF9EE-DA55-4292-AA72-25BD2B047EBF}">
      <dgm:prSet/>
      <dgm:spPr/>
      <dgm:t>
        <a:bodyPr/>
        <a:lstStyle/>
        <a:p>
          <a:endParaRPr lang="uk-UA" sz="2000"/>
        </a:p>
      </dgm:t>
    </dgm:pt>
    <dgm:pt modelId="{C0E7C661-BD52-4A62-8DCE-ADB43DEBDE6E}">
      <dgm:prSet custT="1"/>
      <dgm:spPr/>
      <dgm:t>
        <a:bodyPr/>
        <a:lstStyle/>
        <a:p>
          <a:r>
            <a:rPr lang="uk-UA" sz="2000"/>
            <a:t>за допомогою цифрового сертифіката встановлюють авторство документа</a:t>
          </a:r>
        </a:p>
      </dgm:t>
    </dgm:pt>
    <dgm:pt modelId="{168F5462-4888-471C-9EA0-0BD89977FCB9}" type="parTrans" cxnId="{BC88FBC0-1AA1-4659-A2A4-78BA40DE9DD3}">
      <dgm:prSet/>
      <dgm:spPr/>
      <dgm:t>
        <a:bodyPr/>
        <a:lstStyle/>
        <a:p>
          <a:endParaRPr lang="uk-UA" sz="2000"/>
        </a:p>
      </dgm:t>
    </dgm:pt>
    <dgm:pt modelId="{ED25D5AE-D797-4DA0-B488-1DB97E2BC359}" type="sibTrans" cxnId="{BC88FBC0-1AA1-4659-A2A4-78BA40DE9DD3}">
      <dgm:prSet/>
      <dgm:spPr/>
      <dgm:t>
        <a:bodyPr/>
        <a:lstStyle/>
        <a:p>
          <a:endParaRPr lang="uk-UA" sz="2000"/>
        </a:p>
      </dgm:t>
    </dgm:pt>
    <dgm:pt modelId="{2B2E7EDB-94EB-43FB-99AE-C2569DE7818C}" type="pres">
      <dgm:prSet presAssocID="{7FE42BDB-A9FA-4FD1-AD77-E7E35D65AA60}" presName="linearFlow" presStyleCnt="0">
        <dgm:presLayoutVars>
          <dgm:dir/>
          <dgm:animLvl val="lvl"/>
          <dgm:resizeHandles val="exact"/>
        </dgm:presLayoutVars>
      </dgm:prSet>
      <dgm:spPr/>
    </dgm:pt>
    <dgm:pt modelId="{C0F3A734-94FD-428D-8A3B-2362FC3C0F78}" type="pres">
      <dgm:prSet presAssocID="{E3CFBFFF-A7D4-4EB3-A69C-54145F1604DE}" presName="composite" presStyleCnt="0"/>
      <dgm:spPr/>
    </dgm:pt>
    <dgm:pt modelId="{36B2423A-E3F5-46BD-BB7B-AB3A019C657C}" type="pres">
      <dgm:prSet presAssocID="{E3CFBFFF-A7D4-4EB3-A69C-54145F1604DE}" presName="parentText" presStyleLbl="alignNode1" presStyleIdx="0" presStyleCnt="5" custLinFactNeighborY="-2195">
        <dgm:presLayoutVars>
          <dgm:chMax val="1"/>
          <dgm:bulletEnabled val="1"/>
        </dgm:presLayoutVars>
      </dgm:prSet>
      <dgm:spPr/>
    </dgm:pt>
    <dgm:pt modelId="{F90247CC-DA16-4718-8CBE-C30C481F4B93}" type="pres">
      <dgm:prSet presAssocID="{E3CFBFFF-A7D4-4EB3-A69C-54145F1604DE}" presName="descendantText" presStyleLbl="alignAcc1" presStyleIdx="0" presStyleCnt="5" custLinFactNeighborY="0">
        <dgm:presLayoutVars>
          <dgm:bulletEnabled val="1"/>
        </dgm:presLayoutVars>
      </dgm:prSet>
      <dgm:spPr/>
    </dgm:pt>
    <dgm:pt modelId="{31018CC5-001D-4C8A-9D4D-10E208CD40E2}" type="pres">
      <dgm:prSet presAssocID="{89479432-5518-4E47-BE95-503B7227A0D6}" presName="sp" presStyleCnt="0"/>
      <dgm:spPr/>
    </dgm:pt>
    <dgm:pt modelId="{ED470A25-CCA0-465C-A593-B7BE8941455E}" type="pres">
      <dgm:prSet presAssocID="{B87E7366-5F73-465D-AB02-8506C31B37E2}" presName="composite" presStyleCnt="0"/>
      <dgm:spPr/>
    </dgm:pt>
    <dgm:pt modelId="{2D04C52C-0AA1-4D21-82A0-8B283A242E87}" type="pres">
      <dgm:prSet presAssocID="{B87E7366-5F73-465D-AB02-8506C31B37E2}" presName="parentText" presStyleLbl="alignNode1" presStyleIdx="1" presStyleCnt="5" custLinFactNeighborY="0">
        <dgm:presLayoutVars>
          <dgm:chMax val="1"/>
          <dgm:bulletEnabled val="1"/>
        </dgm:presLayoutVars>
      </dgm:prSet>
      <dgm:spPr/>
    </dgm:pt>
    <dgm:pt modelId="{CA92C4FF-37F4-4437-835A-86F0EEF98E0C}" type="pres">
      <dgm:prSet presAssocID="{B87E7366-5F73-465D-AB02-8506C31B37E2}" presName="descendantText" presStyleLbl="alignAcc1" presStyleIdx="1" presStyleCnt="5" custLinFactNeighborY="0">
        <dgm:presLayoutVars>
          <dgm:bulletEnabled val="1"/>
        </dgm:presLayoutVars>
      </dgm:prSet>
      <dgm:spPr/>
    </dgm:pt>
    <dgm:pt modelId="{C1A35C5B-A163-4740-BABD-1A47A7B184A7}" type="pres">
      <dgm:prSet presAssocID="{FD1FBE61-F598-4531-BEDB-1F54AE96C773}" presName="sp" presStyleCnt="0"/>
      <dgm:spPr/>
    </dgm:pt>
    <dgm:pt modelId="{92224AEA-210D-465B-9377-8F1D9599A9E5}" type="pres">
      <dgm:prSet presAssocID="{69E97D9F-8625-4FD9-9BCB-1C27282C114D}" presName="composite" presStyleCnt="0"/>
      <dgm:spPr/>
    </dgm:pt>
    <dgm:pt modelId="{BBAAB8F5-3315-47E6-A766-B9E8F374D73B}" type="pres">
      <dgm:prSet presAssocID="{69E97D9F-8625-4FD9-9BCB-1C27282C114D}" presName="parentText" presStyleLbl="alignNode1" presStyleIdx="2" presStyleCnt="5" custLinFactNeighborY="0">
        <dgm:presLayoutVars>
          <dgm:chMax val="1"/>
          <dgm:bulletEnabled val="1"/>
        </dgm:presLayoutVars>
      </dgm:prSet>
      <dgm:spPr/>
    </dgm:pt>
    <dgm:pt modelId="{66446FE5-6D63-4391-94F4-8BA369DFF07E}" type="pres">
      <dgm:prSet presAssocID="{69E97D9F-8625-4FD9-9BCB-1C27282C114D}" presName="descendantText" presStyleLbl="alignAcc1" presStyleIdx="2" presStyleCnt="5" custLinFactNeighborY="0">
        <dgm:presLayoutVars>
          <dgm:bulletEnabled val="1"/>
        </dgm:presLayoutVars>
      </dgm:prSet>
      <dgm:spPr/>
    </dgm:pt>
    <dgm:pt modelId="{DB6222BB-635E-46E2-B544-D0166F135006}" type="pres">
      <dgm:prSet presAssocID="{309C2D81-335E-457E-85F3-B86FF90417BA}" presName="sp" presStyleCnt="0"/>
      <dgm:spPr/>
    </dgm:pt>
    <dgm:pt modelId="{577739F4-81A7-4F6D-909D-53C9E2E93D40}" type="pres">
      <dgm:prSet presAssocID="{0110BD5E-2D2F-485A-B32C-4014AF89D724}" presName="composite" presStyleCnt="0"/>
      <dgm:spPr/>
    </dgm:pt>
    <dgm:pt modelId="{73CC2464-5E02-4CE4-A695-9067E0AA5E5A}" type="pres">
      <dgm:prSet presAssocID="{0110BD5E-2D2F-485A-B32C-4014AF89D724}" presName="parentText" presStyleLbl="alignNode1" presStyleIdx="3" presStyleCnt="5" custLinFactNeighborY="0">
        <dgm:presLayoutVars>
          <dgm:chMax val="1"/>
          <dgm:bulletEnabled val="1"/>
        </dgm:presLayoutVars>
      </dgm:prSet>
      <dgm:spPr/>
    </dgm:pt>
    <dgm:pt modelId="{288A079C-6F07-40A0-B4C7-4774E75198CF}" type="pres">
      <dgm:prSet presAssocID="{0110BD5E-2D2F-485A-B32C-4014AF89D724}" presName="descendantText" presStyleLbl="alignAcc1" presStyleIdx="3" presStyleCnt="5" custLinFactNeighborY="0">
        <dgm:presLayoutVars>
          <dgm:bulletEnabled val="1"/>
        </dgm:presLayoutVars>
      </dgm:prSet>
      <dgm:spPr/>
    </dgm:pt>
    <dgm:pt modelId="{DF732721-D9F3-4472-91DA-7D1350451BA5}" type="pres">
      <dgm:prSet presAssocID="{44F054F5-EBC1-4DF7-A787-D06F6CA2768C}" presName="sp" presStyleCnt="0"/>
      <dgm:spPr/>
    </dgm:pt>
    <dgm:pt modelId="{11323A6C-F26F-415D-B82E-1E5ADC2922DD}" type="pres">
      <dgm:prSet presAssocID="{52CA7270-DBB6-4838-8149-51D19C968BD0}" presName="composite" presStyleCnt="0"/>
      <dgm:spPr/>
    </dgm:pt>
    <dgm:pt modelId="{7CBA7440-C0AE-4824-9E25-54A2CE975390}" type="pres">
      <dgm:prSet presAssocID="{52CA7270-DBB6-4838-8149-51D19C968BD0}" presName="parentText" presStyleLbl="alignNode1" presStyleIdx="4" presStyleCnt="5" custLinFactNeighborY="0">
        <dgm:presLayoutVars>
          <dgm:chMax val="1"/>
          <dgm:bulletEnabled val="1"/>
        </dgm:presLayoutVars>
      </dgm:prSet>
      <dgm:spPr/>
    </dgm:pt>
    <dgm:pt modelId="{C7994D8D-4D29-4076-8687-060261A1AF08}" type="pres">
      <dgm:prSet presAssocID="{52CA7270-DBB6-4838-8149-51D19C968BD0}" presName="descendantText" presStyleLbl="alignAcc1" presStyleIdx="4" presStyleCnt="5" custLinFactNeighborY="0">
        <dgm:presLayoutVars>
          <dgm:bulletEnabled val="1"/>
        </dgm:presLayoutVars>
      </dgm:prSet>
      <dgm:spPr/>
    </dgm:pt>
  </dgm:ptLst>
  <dgm:cxnLst>
    <dgm:cxn modelId="{3F8D0200-4E53-41C4-80AA-9ECC6EFB1A3B}" type="presOf" srcId="{B1C9F7A8-21DE-4517-9557-452C2ED9C542}" destId="{66446FE5-6D63-4391-94F4-8BA369DFF07E}" srcOrd="0" destOrd="0" presId="urn:microsoft.com/office/officeart/2005/8/layout/chevron2"/>
    <dgm:cxn modelId="{3C8B4E00-20C9-4625-8F66-BA6998E98664}" type="presOf" srcId="{F4FC06AC-4EF2-47F8-9871-5E1AF5B09B7A}" destId="{F90247CC-DA16-4718-8CBE-C30C481F4B93}" srcOrd="0" destOrd="0" presId="urn:microsoft.com/office/officeart/2005/8/layout/chevron2"/>
    <dgm:cxn modelId="{81975718-2BC9-4276-B89C-E34A1818C4BA}" type="presOf" srcId="{7FE42BDB-A9FA-4FD1-AD77-E7E35D65AA60}" destId="{2B2E7EDB-94EB-43FB-99AE-C2569DE7818C}" srcOrd="0" destOrd="0" presId="urn:microsoft.com/office/officeart/2005/8/layout/chevron2"/>
    <dgm:cxn modelId="{D8133721-0EE4-4431-B672-2FDDCEF1BEB8}" type="presOf" srcId="{52CA7270-DBB6-4838-8149-51D19C968BD0}" destId="{7CBA7440-C0AE-4824-9E25-54A2CE975390}" srcOrd="0" destOrd="0" presId="urn:microsoft.com/office/officeart/2005/8/layout/chevron2"/>
    <dgm:cxn modelId="{E6905130-A9AF-4288-A01B-73F8F5F2B3F7}" srcId="{7FE42BDB-A9FA-4FD1-AD77-E7E35D65AA60}" destId="{52CA7270-DBB6-4838-8149-51D19C968BD0}" srcOrd="4" destOrd="0" parTransId="{510A3561-EC25-4372-BDF4-681335656FB4}" sibTransId="{355C4B03-7945-4F4F-9D3E-9FEA03CCD715}"/>
    <dgm:cxn modelId="{2748923B-F086-4199-87ED-DC5CD284C1FA}" type="presOf" srcId="{572E1854-340C-4089-93E8-7C11CE373287}" destId="{288A079C-6F07-40A0-B4C7-4774E75198CF}" srcOrd="0" destOrd="0" presId="urn:microsoft.com/office/officeart/2005/8/layout/chevron2"/>
    <dgm:cxn modelId="{F903553F-F996-4E71-A5DB-3E0098B23E37}" type="presOf" srcId="{C0E7C661-BD52-4A62-8DCE-ADB43DEBDE6E}" destId="{C7994D8D-4D29-4076-8687-060261A1AF08}" srcOrd="0" destOrd="0" presId="urn:microsoft.com/office/officeart/2005/8/layout/chevron2"/>
    <dgm:cxn modelId="{74BEB244-A0E9-475A-9380-418A02661F76}" srcId="{B87E7366-5F73-465D-AB02-8506C31B37E2}" destId="{66CDB340-8B95-4430-93F1-059442F1B9AB}" srcOrd="0" destOrd="0" parTransId="{39D9F6FD-7D5B-4F1E-967E-C59CA17165DB}" sibTransId="{9EB792F2-14D5-4317-B38A-6728F9B56704}"/>
    <dgm:cxn modelId="{7248494A-38F3-44AC-B964-55587CF4C57F}" srcId="{7FE42BDB-A9FA-4FD1-AD77-E7E35D65AA60}" destId="{B87E7366-5F73-465D-AB02-8506C31B37E2}" srcOrd="1" destOrd="0" parTransId="{4A62A1EE-609D-4EE9-8CD9-3577D8C828D7}" sibTransId="{FD1FBE61-F598-4531-BEDB-1F54AE96C773}"/>
    <dgm:cxn modelId="{4539B670-1E9D-455E-8F7F-DA309814F77E}" type="presOf" srcId="{0110BD5E-2D2F-485A-B32C-4014AF89D724}" destId="{73CC2464-5E02-4CE4-A695-9067E0AA5E5A}" srcOrd="0" destOrd="0" presId="urn:microsoft.com/office/officeart/2005/8/layout/chevron2"/>
    <dgm:cxn modelId="{84BC8A77-4CE2-4D88-9F38-6F3162EF53A9}" srcId="{7FE42BDB-A9FA-4FD1-AD77-E7E35D65AA60}" destId="{0110BD5E-2D2F-485A-B32C-4014AF89D724}" srcOrd="3" destOrd="0" parTransId="{5CB84ECF-2604-4C72-915F-B25C69DEF04B}" sibTransId="{44F054F5-EBC1-4DF7-A787-D06F6CA2768C}"/>
    <dgm:cxn modelId="{9BB8285A-C7AF-4E06-AA29-F3F4F80D3C7D}" type="presOf" srcId="{B87E7366-5F73-465D-AB02-8506C31B37E2}" destId="{2D04C52C-0AA1-4D21-82A0-8B283A242E87}" srcOrd="0" destOrd="0" presId="urn:microsoft.com/office/officeart/2005/8/layout/chevron2"/>
    <dgm:cxn modelId="{8BFC7482-9750-4B69-AD6D-B40ACBDBD8B0}" srcId="{7FE42BDB-A9FA-4FD1-AD77-E7E35D65AA60}" destId="{69E97D9F-8625-4FD9-9BCB-1C27282C114D}" srcOrd="2" destOrd="0" parTransId="{C1CE67F5-87BE-4A5C-84ED-3CA606EBEB93}" sibTransId="{309C2D81-335E-457E-85F3-B86FF90417BA}"/>
    <dgm:cxn modelId="{25879396-5D94-4AD2-BADA-F27ECA3D2FCD}" srcId="{7FE42BDB-A9FA-4FD1-AD77-E7E35D65AA60}" destId="{E3CFBFFF-A7D4-4EB3-A69C-54145F1604DE}" srcOrd="0" destOrd="0" parTransId="{06E3657E-7B2C-4A0A-A2C2-240125E67A9F}" sibTransId="{89479432-5518-4E47-BE95-503B7227A0D6}"/>
    <dgm:cxn modelId="{6F599AB9-57CE-4A3A-BF57-02261E9466B0}" srcId="{69E97D9F-8625-4FD9-9BCB-1C27282C114D}" destId="{B1C9F7A8-21DE-4517-9557-452C2ED9C542}" srcOrd="0" destOrd="0" parTransId="{8DDEF16B-98FC-4222-9B32-CB89D280807C}" sibTransId="{0A9A7065-B6D5-4863-BB19-09C36F36685E}"/>
    <dgm:cxn modelId="{BC88FBC0-1AA1-4659-A2A4-78BA40DE9DD3}" srcId="{52CA7270-DBB6-4838-8149-51D19C968BD0}" destId="{C0E7C661-BD52-4A62-8DCE-ADB43DEBDE6E}" srcOrd="0" destOrd="0" parTransId="{168F5462-4888-471C-9EA0-0BD89977FCB9}" sibTransId="{ED25D5AE-D797-4DA0-B488-1DB97E2BC359}"/>
    <dgm:cxn modelId="{AEA5A3D7-1E73-409A-BD11-C38701E032BF}" srcId="{E3CFBFFF-A7D4-4EB3-A69C-54145F1604DE}" destId="{F4FC06AC-4EF2-47F8-9871-5E1AF5B09B7A}" srcOrd="0" destOrd="0" parTransId="{39539FFC-2FBF-41E7-A55A-2F57D47306DF}" sibTransId="{69D6F925-4C3A-4272-BFFA-890888D8C384}"/>
    <dgm:cxn modelId="{25D473DA-C366-40BD-A647-271ACE53D959}" type="presOf" srcId="{69E97D9F-8625-4FD9-9BCB-1C27282C114D}" destId="{BBAAB8F5-3315-47E6-A766-B9E8F374D73B}" srcOrd="0" destOrd="0" presId="urn:microsoft.com/office/officeart/2005/8/layout/chevron2"/>
    <dgm:cxn modelId="{5FF6DFE3-2715-4D26-B977-B5773C50E1E6}" type="presOf" srcId="{66CDB340-8B95-4430-93F1-059442F1B9AB}" destId="{CA92C4FF-37F4-4437-835A-86F0EEF98E0C}" srcOrd="0" destOrd="0" presId="urn:microsoft.com/office/officeart/2005/8/layout/chevron2"/>
    <dgm:cxn modelId="{399BF9EE-DA55-4292-AA72-25BD2B047EBF}" srcId="{0110BD5E-2D2F-485A-B32C-4014AF89D724}" destId="{572E1854-340C-4089-93E8-7C11CE373287}" srcOrd="0" destOrd="0" parTransId="{31D6A194-E85E-4523-8846-45D8B8AAC2AD}" sibTransId="{5F3178A6-A44C-4225-9F71-5F5C7E6ECCE8}"/>
    <dgm:cxn modelId="{046C2DFB-F67A-45FA-BB7F-4C9669B62B02}" type="presOf" srcId="{E3CFBFFF-A7D4-4EB3-A69C-54145F1604DE}" destId="{36B2423A-E3F5-46BD-BB7B-AB3A019C657C}" srcOrd="0" destOrd="0" presId="urn:microsoft.com/office/officeart/2005/8/layout/chevron2"/>
    <dgm:cxn modelId="{C611BFB3-F05A-4E9D-B2FB-9956157EC054}" type="presParOf" srcId="{2B2E7EDB-94EB-43FB-99AE-C2569DE7818C}" destId="{C0F3A734-94FD-428D-8A3B-2362FC3C0F78}" srcOrd="0" destOrd="0" presId="urn:microsoft.com/office/officeart/2005/8/layout/chevron2"/>
    <dgm:cxn modelId="{16037920-3C63-4B41-B27A-9D64F3805FF3}" type="presParOf" srcId="{C0F3A734-94FD-428D-8A3B-2362FC3C0F78}" destId="{36B2423A-E3F5-46BD-BB7B-AB3A019C657C}" srcOrd="0" destOrd="0" presId="urn:microsoft.com/office/officeart/2005/8/layout/chevron2"/>
    <dgm:cxn modelId="{ADD9DBC7-DB71-47CB-9CB4-E3EBC0C73698}" type="presParOf" srcId="{C0F3A734-94FD-428D-8A3B-2362FC3C0F78}" destId="{F90247CC-DA16-4718-8CBE-C30C481F4B93}" srcOrd="1" destOrd="0" presId="urn:microsoft.com/office/officeart/2005/8/layout/chevron2"/>
    <dgm:cxn modelId="{6A6EE7C7-09EC-459B-92EC-BA41A6343158}" type="presParOf" srcId="{2B2E7EDB-94EB-43FB-99AE-C2569DE7818C}" destId="{31018CC5-001D-4C8A-9D4D-10E208CD40E2}" srcOrd="1" destOrd="0" presId="urn:microsoft.com/office/officeart/2005/8/layout/chevron2"/>
    <dgm:cxn modelId="{126F7AAF-51A8-4702-BDFA-D51B27907FB7}" type="presParOf" srcId="{2B2E7EDB-94EB-43FB-99AE-C2569DE7818C}" destId="{ED470A25-CCA0-465C-A593-B7BE8941455E}" srcOrd="2" destOrd="0" presId="urn:microsoft.com/office/officeart/2005/8/layout/chevron2"/>
    <dgm:cxn modelId="{1AAB1111-72F3-4B7E-BCD3-1E949E19DBCC}" type="presParOf" srcId="{ED470A25-CCA0-465C-A593-B7BE8941455E}" destId="{2D04C52C-0AA1-4D21-82A0-8B283A242E87}" srcOrd="0" destOrd="0" presId="urn:microsoft.com/office/officeart/2005/8/layout/chevron2"/>
    <dgm:cxn modelId="{33661988-523E-4E76-82A5-E995ED2874F4}" type="presParOf" srcId="{ED470A25-CCA0-465C-A593-B7BE8941455E}" destId="{CA92C4FF-37F4-4437-835A-86F0EEF98E0C}" srcOrd="1" destOrd="0" presId="urn:microsoft.com/office/officeart/2005/8/layout/chevron2"/>
    <dgm:cxn modelId="{B0A989AF-490A-4AAB-A61B-B2C08A3024A9}" type="presParOf" srcId="{2B2E7EDB-94EB-43FB-99AE-C2569DE7818C}" destId="{C1A35C5B-A163-4740-BABD-1A47A7B184A7}" srcOrd="3" destOrd="0" presId="urn:microsoft.com/office/officeart/2005/8/layout/chevron2"/>
    <dgm:cxn modelId="{BED384B4-2F32-4E5D-AF5C-575225FA588D}" type="presParOf" srcId="{2B2E7EDB-94EB-43FB-99AE-C2569DE7818C}" destId="{92224AEA-210D-465B-9377-8F1D9599A9E5}" srcOrd="4" destOrd="0" presId="urn:microsoft.com/office/officeart/2005/8/layout/chevron2"/>
    <dgm:cxn modelId="{03CE0164-C0B3-4AB8-A20E-F410C4BF334C}" type="presParOf" srcId="{92224AEA-210D-465B-9377-8F1D9599A9E5}" destId="{BBAAB8F5-3315-47E6-A766-B9E8F374D73B}" srcOrd="0" destOrd="0" presId="urn:microsoft.com/office/officeart/2005/8/layout/chevron2"/>
    <dgm:cxn modelId="{E50A8D0C-5547-4A11-8282-E5A703F33B47}" type="presParOf" srcId="{92224AEA-210D-465B-9377-8F1D9599A9E5}" destId="{66446FE5-6D63-4391-94F4-8BA369DFF07E}" srcOrd="1" destOrd="0" presId="urn:microsoft.com/office/officeart/2005/8/layout/chevron2"/>
    <dgm:cxn modelId="{7F12A309-7DF1-44F4-AFAB-C1F2D476FCA2}" type="presParOf" srcId="{2B2E7EDB-94EB-43FB-99AE-C2569DE7818C}" destId="{DB6222BB-635E-46E2-B544-D0166F135006}" srcOrd="5" destOrd="0" presId="urn:microsoft.com/office/officeart/2005/8/layout/chevron2"/>
    <dgm:cxn modelId="{8F91C852-0460-42D2-9EB7-FFB5B424E69B}" type="presParOf" srcId="{2B2E7EDB-94EB-43FB-99AE-C2569DE7818C}" destId="{577739F4-81A7-4F6D-909D-53C9E2E93D40}" srcOrd="6" destOrd="0" presId="urn:microsoft.com/office/officeart/2005/8/layout/chevron2"/>
    <dgm:cxn modelId="{0937B56D-8AF2-4CEE-B176-B94E08B41E57}" type="presParOf" srcId="{577739F4-81A7-4F6D-909D-53C9E2E93D40}" destId="{73CC2464-5E02-4CE4-A695-9067E0AA5E5A}" srcOrd="0" destOrd="0" presId="urn:microsoft.com/office/officeart/2005/8/layout/chevron2"/>
    <dgm:cxn modelId="{3B39A8FD-23EA-4871-BC84-4B8710B66F96}" type="presParOf" srcId="{577739F4-81A7-4F6D-909D-53C9E2E93D40}" destId="{288A079C-6F07-40A0-B4C7-4774E75198CF}" srcOrd="1" destOrd="0" presId="urn:microsoft.com/office/officeart/2005/8/layout/chevron2"/>
    <dgm:cxn modelId="{D60F9382-4942-4243-B0A1-F69B64B26BB2}" type="presParOf" srcId="{2B2E7EDB-94EB-43FB-99AE-C2569DE7818C}" destId="{DF732721-D9F3-4472-91DA-7D1350451BA5}" srcOrd="7" destOrd="0" presId="urn:microsoft.com/office/officeart/2005/8/layout/chevron2"/>
    <dgm:cxn modelId="{225DD7A6-2421-4828-944E-1646D01B0931}" type="presParOf" srcId="{2B2E7EDB-94EB-43FB-99AE-C2569DE7818C}" destId="{11323A6C-F26F-415D-B82E-1E5ADC2922DD}" srcOrd="8" destOrd="0" presId="urn:microsoft.com/office/officeart/2005/8/layout/chevron2"/>
    <dgm:cxn modelId="{79AB872F-955A-43DE-886F-F01BC186A530}" type="presParOf" srcId="{11323A6C-F26F-415D-B82E-1E5ADC2922DD}" destId="{7CBA7440-C0AE-4824-9E25-54A2CE975390}" srcOrd="0" destOrd="0" presId="urn:microsoft.com/office/officeart/2005/8/layout/chevron2"/>
    <dgm:cxn modelId="{708F5094-4AE3-4736-A269-818448BB02F4}" type="presParOf" srcId="{11323A6C-F26F-415D-B82E-1E5ADC2922DD}" destId="{C7994D8D-4D29-4076-8687-060261A1AF0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00ADB0-E21D-4F0E-BEBE-FE2D3859CA0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uk-UA"/>
        </a:p>
      </dgm:t>
    </dgm:pt>
    <dgm:pt modelId="{398F08A4-44A7-49B3-9931-17AD524F27AF}">
      <dgm:prSet phldrT="[Текст]" custT="1"/>
      <dgm:spPr/>
      <dgm:t>
        <a:bodyPr/>
        <a:lstStyle/>
        <a:p>
          <a:r>
            <a:rPr lang="en-US" sz="2000" dirty="0"/>
            <a:t>RSA</a:t>
          </a:r>
          <a:endParaRPr lang="uk-UA" sz="2000" dirty="0"/>
        </a:p>
      </dgm:t>
    </dgm:pt>
    <dgm:pt modelId="{F0FADE26-B5EE-4228-BD84-A51F2BE0FDC9}" type="parTrans" cxnId="{D945EFD4-C56A-402D-862F-CDC1E7D296A0}">
      <dgm:prSet/>
      <dgm:spPr/>
      <dgm:t>
        <a:bodyPr/>
        <a:lstStyle/>
        <a:p>
          <a:endParaRPr lang="uk-UA" sz="2000"/>
        </a:p>
      </dgm:t>
    </dgm:pt>
    <dgm:pt modelId="{996E07F8-E2FE-4410-8B22-999DD7DB69AF}" type="sibTrans" cxnId="{D945EFD4-C56A-402D-862F-CDC1E7D296A0}">
      <dgm:prSet/>
      <dgm:spPr/>
      <dgm:t>
        <a:bodyPr/>
        <a:lstStyle/>
        <a:p>
          <a:endParaRPr lang="uk-UA" sz="2000"/>
        </a:p>
      </dgm:t>
    </dgm:pt>
    <dgm:pt modelId="{8BC37FB5-58F0-4013-9D1D-59DC31987A4D}">
      <dgm:prSet phldrT="[Текст]" custT="1"/>
      <dgm:spPr/>
      <dgm:t>
        <a:bodyPr/>
        <a:lstStyle/>
        <a:p>
          <a:r>
            <a:rPr lang="uk-UA" sz="2000" dirty="0">
              <a:solidFill>
                <a:srgbClr val="00B050"/>
              </a:solidFill>
            </a:rPr>
            <a:t>Висока </a:t>
          </a:r>
          <a:r>
            <a:rPr lang="uk-UA" sz="2000" dirty="0" err="1">
              <a:solidFill>
                <a:srgbClr val="00B050"/>
              </a:solidFill>
            </a:rPr>
            <a:t>криптостійкість</a:t>
          </a:r>
          <a:endParaRPr lang="uk-UA" sz="2000" dirty="0">
            <a:solidFill>
              <a:srgbClr val="00B050"/>
            </a:solidFill>
          </a:endParaRPr>
        </a:p>
      </dgm:t>
    </dgm:pt>
    <dgm:pt modelId="{804C923A-FE8F-465B-B778-BD087E27CE22}" type="parTrans" cxnId="{9581EA2A-5A73-4834-A72B-763F02A6D162}">
      <dgm:prSet/>
      <dgm:spPr/>
      <dgm:t>
        <a:bodyPr/>
        <a:lstStyle/>
        <a:p>
          <a:endParaRPr lang="uk-UA" sz="2000"/>
        </a:p>
      </dgm:t>
    </dgm:pt>
    <dgm:pt modelId="{16BFD24A-9491-4B1A-A27A-445286EA68E5}" type="sibTrans" cxnId="{9581EA2A-5A73-4834-A72B-763F02A6D162}">
      <dgm:prSet/>
      <dgm:spPr/>
      <dgm:t>
        <a:bodyPr/>
        <a:lstStyle/>
        <a:p>
          <a:endParaRPr lang="uk-UA" sz="2000"/>
        </a:p>
      </dgm:t>
    </dgm:pt>
    <dgm:pt modelId="{06A56339-1959-486D-8D88-13FB3DC3AEE6}">
      <dgm:prSet phldrT="[Текст]" custT="1"/>
      <dgm:spPr/>
      <dgm:t>
        <a:bodyPr/>
        <a:lstStyle/>
        <a:p>
          <a:r>
            <a:rPr lang="uk-UA" sz="2000" dirty="0">
              <a:solidFill>
                <a:srgbClr val="FF0000"/>
              </a:solidFill>
            </a:rPr>
            <a:t>Повільний, вимагає великі обчислювальні ресурси</a:t>
          </a:r>
        </a:p>
      </dgm:t>
    </dgm:pt>
    <dgm:pt modelId="{16825047-6320-459B-878E-758B1B38A009}" type="parTrans" cxnId="{DF2C4BF7-3831-422F-A5E1-4C0EF3C66389}">
      <dgm:prSet/>
      <dgm:spPr/>
      <dgm:t>
        <a:bodyPr/>
        <a:lstStyle/>
        <a:p>
          <a:endParaRPr lang="uk-UA" sz="2000"/>
        </a:p>
      </dgm:t>
    </dgm:pt>
    <dgm:pt modelId="{CE79FFF0-43D4-48DD-B03C-8FF62DE210CC}" type="sibTrans" cxnId="{DF2C4BF7-3831-422F-A5E1-4C0EF3C66389}">
      <dgm:prSet/>
      <dgm:spPr/>
      <dgm:t>
        <a:bodyPr/>
        <a:lstStyle/>
        <a:p>
          <a:endParaRPr lang="uk-UA" sz="2000"/>
        </a:p>
      </dgm:t>
    </dgm:pt>
    <dgm:pt modelId="{9EB999E5-8666-4BD1-845A-8AC99EC0A815}">
      <dgm:prSet phldrT="[Текст]" custT="1"/>
      <dgm:spPr/>
      <dgm:t>
        <a:bodyPr/>
        <a:lstStyle/>
        <a:p>
          <a:r>
            <a:rPr lang="uk-UA" sz="2000" dirty="0"/>
            <a:t>Ель-Гамаля</a:t>
          </a:r>
        </a:p>
      </dgm:t>
    </dgm:pt>
    <dgm:pt modelId="{B42139C7-0504-4E4D-882D-2A91C314DF12}" type="parTrans" cxnId="{0A898528-69DE-49CB-A9D6-C9C6DCCC6D10}">
      <dgm:prSet/>
      <dgm:spPr/>
      <dgm:t>
        <a:bodyPr/>
        <a:lstStyle/>
        <a:p>
          <a:endParaRPr lang="uk-UA" sz="2000"/>
        </a:p>
      </dgm:t>
    </dgm:pt>
    <dgm:pt modelId="{6EE7A8B6-777B-45B6-BEBD-E978AABFCEED}" type="sibTrans" cxnId="{0A898528-69DE-49CB-A9D6-C9C6DCCC6D10}">
      <dgm:prSet/>
      <dgm:spPr/>
      <dgm:t>
        <a:bodyPr/>
        <a:lstStyle/>
        <a:p>
          <a:endParaRPr lang="uk-UA" sz="2000"/>
        </a:p>
      </dgm:t>
    </dgm:pt>
    <dgm:pt modelId="{5DD2B8FB-BD1F-478A-A424-4E2A3A8FFDDE}">
      <dgm:prSet phldrT="[Текст]" custT="1"/>
      <dgm:spPr/>
      <dgm:t>
        <a:bodyPr/>
        <a:lstStyle/>
        <a:p>
          <a:r>
            <a:rPr lang="uk-UA" sz="2000" dirty="0">
              <a:solidFill>
                <a:srgbClr val="00B050"/>
              </a:solidFill>
            </a:rPr>
            <a:t>менша складність обчислень і менший обсяг використовуваної пам'яті</a:t>
          </a:r>
        </a:p>
      </dgm:t>
    </dgm:pt>
    <dgm:pt modelId="{281282E0-64C0-4F1B-AA6C-DD11E074B515}" type="parTrans" cxnId="{3F344DBE-E7F8-4680-A117-E06D6D15847E}">
      <dgm:prSet/>
      <dgm:spPr/>
      <dgm:t>
        <a:bodyPr/>
        <a:lstStyle/>
        <a:p>
          <a:endParaRPr lang="uk-UA" sz="2000"/>
        </a:p>
      </dgm:t>
    </dgm:pt>
    <dgm:pt modelId="{00D9D7A5-9280-4C6D-84F3-5815EB55B876}" type="sibTrans" cxnId="{3F344DBE-E7F8-4680-A117-E06D6D15847E}">
      <dgm:prSet/>
      <dgm:spPr/>
      <dgm:t>
        <a:bodyPr/>
        <a:lstStyle/>
        <a:p>
          <a:endParaRPr lang="uk-UA" sz="2000"/>
        </a:p>
      </dgm:t>
    </dgm:pt>
    <dgm:pt modelId="{E0FBA4E1-77A0-4321-B3B4-AA94CB104AEB}">
      <dgm:prSet phldrT="[Текст]" custT="1"/>
      <dgm:spPr/>
      <dgm:t>
        <a:bodyPr/>
        <a:lstStyle/>
        <a:p>
          <a:r>
            <a:rPr lang="uk-UA" sz="2000" dirty="0">
              <a:solidFill>
                <a:srgbClr val="FF0000"/>
              </a:solidFill>
            </a:rPr>
            <a:t>довжина підпису в 1,5 рази більша, що збільшує час обчислення</a:t>
          </a:r>
        </a:p>
      </dgm:t>
    </dgm:pt>
    <dgm:pt modelId="{F2C3C07C-E8E9-4E13-B4DE-F91112728269}" type="parTrans" cxnId="{0AA6FB86-859C-46CE-98F9-FF910C29DB42}">
      <dgm:prSet/>
      <dgm:spPr/>
      <dgm:t>
        <a:bodyPr/>
        <a:lstStyle/>
        <a:p>
          <a:endParaRPr lang="uk-UA" sz="2000"/>
        </a:p>
      </dgm:t>
    </dgm:pt>
    <dgm:pt modelId="{0E941987-0FFE-4399-B199-88D61906F6CD}" type="sibTrans" cxnId="{0AA6FB86-859C-46CE-98F9-FF910C29DB42}">
      <dgm:prSet/>
      <dgm:spPr/>
      <dgm:t>
        <a:bodyPr/>
        <a:lstStyle/>
        <a:p>
          <a:endParaRPr lang="uk-UA" sz="2000"/>
        </a:p>
      </dgm:t>
    </dgm:pt>
    <dgm:pt modelId="{B6A5D2EB-F5B2-4B10-8DFE-9B6955725939}">
      <dgm:prSet phldrT="[Текст]" custT="1"/>
      <dgm:spPr/>
      <dgm:t>
        <a:bodyPr/>
        <a:lstStyle/>
        <a:p>
          <a:r>
            <a:rPr lang="en-US" sz="2000" dirty="0"/>
            <a:t>DSA</a:t>
          </a:r>
          <a:endParaRPr lang="uk-UA" sz="2000" dirty="0"/>
        </a:p>
      </dgm:t>
    </dgm:pt>
    <dgm:pt modelId="{82CB8026-9D8C-4227-9D90-A8AFD067337E}" type="parTrans" cxnId="{55DABEA6-D08D-4531-B56C-3C4CF8B335A6}">
      <dgm:prSet/>
      <dgm:spPr/>
      <dgm:t>
        <a:bodyPr/>
        <a:lstStyle/>
        <a:p>
          <a:endParaRPr lang="uk-UA" sz="2000"/>
        </a:p>
      </dgm:t>
    </dgm:pt>
    <dgm:pt modelId="{E4B1DBB3-D085-4EE5-92B4-E35A1B0FB25A}" type="sibTrans" cxnId="{55DABEA6-D08D-4531-B56C-3C4CF8B335A6}">
      <dgm:prSet/>
      <dgm:spPr/>
      <dgm:t>
        <a:bodyPr/>
        <a:lstStyle/>
        <a:p>
          <a:endParaRPr lang="uk-UA" sz="2000"/>
        </a:p>
      </dgm:t>
    </dgm:pt>
    <dgm:pt modelId="{40A2F955-9AE7-4300-B1B2-C7E1B4DF1F38}">
      <dgm:prSet phldrT="[Текст]" custT="1"/>
      <dgm:spPr/>
      <dgm:t>
        <a:bodyPr/>
        <a:lstStyle/>
        <a:p>
          <a:r>
            <a:rPr lang="uk-UA" sz="2000" dirty="0">
              <a:solidFill>
                <a:srgbClr val="00B050"/>
              </a:solidFill>
            </a:rPr>
            <a:t>Менша довжина підпису</a:t>
          </a:r>
        </a:p>
      </dgm:t>
    </dgm:pt>
    <dgm:pt modelId="{6EBBFC03-87A9-42A5-AE2A-F1736C03C2AE}" type="parTrans" cxnId="{0B09BA83-8A03-4A12-A2E3-5B4BA21B6092}">
      <dgm:prSet/>
      <dgm:spPr/>
      <dgm:t>
        <a:bodyPr/>
        <a:lstStyle/>
        <a:p>
          <a:endParaRPr lang="uk-UA" sz="2000"/>
        </a:p>
      </dgm:t>
    </dgm:pt>
    <dgm:pt modelId="{282CCC71-D841-4D0F-A82C-F268E39618F4}" type="sibTrans" cxnId="{0B09BA83-8A03-4A12-A2E3-5B4BA21B6092}">
      <dgm:prSet/>
      <dgm:spPr/>
      <dgm:t>
        <a:bodyPr/>
        <a:lstStyle/>
        <a:p>
          <a:endParaRPr lang="uk-UA" sz="2000"/>
        </a:p>
      </dgm:t>
    </dgm:pt>
    <dgm:pt modelId="{D1046E0C-1101-4EB5-BDEA-8CA6209CAF46}">
      <dgm:prSet phldrT="[Текст]" custT="1"/>
      <dgm:spPr/>
      <dgm:t>
        <a:bodyPr/>
        <a:lstStyle/>
        <a:p>
          <a:r>
            <a:rPr lang="uk-UA" sz="2000" dirty="0">
              <a:solidFill>
                <a:srgbClr val="FF0000"/>
              </a:solidFill>
            </a:rPr>
            <a:t>Виконання складних операцій ділення по модулю</a:t>
          </a:r>
        </a:p>
      </dgm:t>
    </dgm:pt>
    <dgm:pt modelId="{1B43B834-7C7D-4AE7-B1C2-F5F90F8E8C84}" type="parTrans" cxnId="{F46142D8-458C-4AE8-89A3-6A85600086D8}">
      <dgm:prSet/>
      <dgm:spPr/>
      <dgm:t>
        <a:bodyPr/>
        <a:lstStyle/>
        <a:p>
          <a:endParaRPr lang="uk-UA" sz="2000"/>
        </a:p>
      </dgm:t>
    </dgm:pt>
    <dgm:pt modelId="{85C0A397-0AB2-452C-A5DB-7D3941CB7EFD}" type="sibTrans" cxnId="{F46142D8-458C-4AE8-89A3-6A85600086D8}">
      <dgm:prSet/>
      <dgm:spPr/>
      <dgm:t>
        <a:bodyPr/>
        <a:lstStyle/>
        <a:p>
          <a:endParaRPr lang="uk-UA" sz="2000"/>
        </a:p>
      </dgm:t>
    </dgm:pt>
    <dgm:pt modelId="{B4CC3B7E-98A8-43BD-BFEE-00D1401883DD}">
      <dgm:prSet phldrT="[Текст]" custT="1"/>
      <dgm:spPr/>
      <dgm:t>
        <a:bodyPr/>
        <a:lstStyle/>
        <a:p>
          <a:r>
            <a:rPr lang="uk-UA" sz="2000" dirty="0">
              <a:solidFill>
                <a:srgbClr val="FF0000"/>
              </a:solidFill>
            </a:rPr>
            <a:t>Досить повільний</a:t>
          </a:r>
        </a:p>
      </dgm:t>
    </dgm:pt>
    <dgm:pt modelId="{2B722B35-5F67-4781-AE5D-95104B0C8DB0}" type="parTrans" cxnId="{8A32E24F-5287-4FB5-99B0-7C9D1A065964}">
      <dgm:prSet/>
      <dgm:spPr/>
      <dgm:t>
        <a:bodyPr/>
        <a:lstStyle/>
        <a:p>
          <a:endParaRPr lang="uk-UA" sz="2000"/>
        </a:p>
      </dgm:t>
    </dgm:pt>
    <dgm:pt modelId="{AA08693C-F1BC-4302-BB37-5803F77D334C}" type="sibTrans" cxnId="{8A32E24F-5287-4FB5-99B0-7C9D1A065964}">
      <dgm:prSet/>
      <dgm:spPr/>
      <dgm:t>
        <a:bodyPr/>
        <a:lstStyle/>
        <a:p>
          <a:endParaRPr lang="uk-UA" sz="2000"/>
        </a:p>
      </dgm:t>
    </dgm:pt>
    <dgm:pt modelId="{6F6BFE36-9C2D-4D11-BF15-914CC4454493}">
      <dgm:prSet phldrT="[Текст]" custT="1"/>
      <dgm:spPr/>
      <dgm:t>
        <a:bodyPr/>
        <a:lstStyle/>
        <a:p>
          <a:r>
            <a:rPr lang="en-US" sz="2000" dirty="0"/>
            <a:t>ECDSA</a:t>
          </a:r>
          <a:endParaRPr lang="uk-UA" sz="2000" dirty="0"/>
        </a:p>
      </dgm:t>
    </dgm:pt>
    <dgm:pt modelId="{69DC8180-FA26-4085-BE86-47CB2477531E}" type="parTrans" cxnId="{55DA8D26-5C1C-4D23-A6E4-402C63A4FDF5}">
      <dgm:prSet/>
      <dgm:spPr/>
      <dgm:t>
        <a:bodyPr/>
        <a:lstStyle/>
        <a:p>
          <a:endParaRPr lang="uk-UA" sz="2000"/>
        </a:p>
      </dgm:t>
    </dgm:pt>
    <dgm:pt modelId="{EAEBA791-10AB-4560-9ABB-C303558D19E6}" type="sibTrans" cxnId="{55DA8D26-5C1C-4D23-A6E4-402C63A4FDF5}">
      <dgm:prSet/>
      <dgm:spPr/>
      <dgm:t>
        <a:bodyPr/>
        <a:lstStyle/>
        <a:p>
          <a:endParaRPr lang="uk-UA" sz="2000"/>
        </a:p>
      </dgm:t>
    </dgm:pt>
    <dgm:pt modelId="{3A5D757D-B60C-4A80-960A-DD2759E5E5DE}">
      <dgm:prSet phldrT="[Текст]" custT="1"/>
      <dgm:spPr/>
      <dgm:t>
        <a:bodyPr/>
        <a:lstStyle/>
        <a:p>
          <a:r>
            <a:rPr lang="uk-UA" sz="2000" dirty="0">
              <a:solidFill>
                <a:srgbClr val="00B050"/>
              </a:solidFill>
            </a:rPr>
            <a:t>Унікальний секретний ключ, що підвищує надійність</a:t>
          </a:r>
        </a:p>
      </dgm:t>
    </dgm:pt>
    <dgm:pt modelId="{5E86C481-836D-47B5-B73A-C0130E0EC55D}" type="parTrans" cxnId="{29A82D4A-61C4-4710-B606-00D58C260F83}">
      <dgm:prSet/>
      <dgm:spPr/>
      <dgm:t>
        <a:bodyPr/>
        <a:lstStyle/>
        <a:p>
          <a:endParaRPr lang="uk-UA" sz="2000"/>
        </a:p>
      </dgm:t>
    </dgm:pt>
    <dgm:pt modelId="{8855E60A-939E-48C3-AFFE-45925ACA714E}" type="sibTrans" cxnId="{29A82D4A-61C4-4710-B606-00D58C260F83}">
      <dgm:prSet/>
      <dgm:spPr/>
      <dgm:t>
        <a:bodyPr/>
        <a:lstStyle/>
        <a:p>
          <a:endParaRPr lang="uk-UA" sz="2000"/>
        </a:p>
      </dgm:t>
    </dgm:pt>
    <dgm:pt modelId="{9A1ED595-544B-4360-988E-E31FD5EB34D6}" type="pres">
      <dgm:prSet presAssocID="{0200ADB0-E21D-4F0E-BEBE-FE2D3859CA05}" presName="Name0" presStyleCnt="0">
        <dgm:presLayoutVars>
          <dgm:dir/>
          <dgm:animLvl val="lvl"/>
          <dgm:resizeHandles val="exact"/>
        </dgm:presLayoutVars>
      </dgm:prSet>
      <dgm:spPr/>
    </dgm:pt>
    <dgm:pt modelId="{831469E8-A638-44E7-9EB7-16210953773D}" type="pres">
      <dgm:prSet presAssocID="{398F08A4-44A7-49B3-9931-17AD524F27AF}" presName="composite" presStyleCnt="0"/>
      <dgm:spPr/>
    </dgm:pt>
    <dgm:pt modelId="{4F5CDAF0-0E48-49E4-96AC-485509D17D9A}" type="pres">
      <dgm:prSet presAssocID="{398F08A4-44A7-49B3-9931-17AD524F27AF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6AFA904E-FA0A-45C3-8710-3A43FD8CCA80}" type="pres">
      <dgm:prSet presAssocID="{398F08A4-44A7-49B3-9931-17AD524F27AF}" presName="desTx" presStyleLbl="alignAccFollowNode1" presStyleIdx="0" presStyleCnt="4">
        <dgm:presLayoutVars>
          <dgm:bulletEnabled val="1"/>
        </dgm:presLayoutVars>
      </dgm:prSet>
      <dgm:spPr/>
    </dgm:pt>
    <dgm:pt modelId="{E195EEF0-AFE1-4444-927A-7EF2086E4B7F}" type="pres">
      <dgm:prSet presAssocID="{996E07F8-E2FE-4410-8B22-999DD7DB69AF}" presName="space" presStyleCnt="0"/>
      <dgm:spPr/>
    </dgm:pt>
    <dgm:pt modelId="{6528485D-2F89-40CA-9DC9-5075E76A301C}" type="pres">
      <dgm:prSet presAssocID="{9EB999E5-8666-4BD1-845A-8AC99EC0A815}" presName="composite" presStyleCnt="0"/>
      <dgm:spPr/>
    </dgm:pt>
    <dgm:pt modelId="{3D7D3D98-B4F4-48D0-938A-C7D265F36201}" type="pres">
      <dgm:prSet presAssocID="{9EB999E5-8666-4BD1-845A-8AC99EC0A815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FE2D6058-9D98-4135-AE25-DF6AA742AFFD}" type="pres">
      <dgm:prSet presAssocID="{9EB999E5-8666-4BD1-845A-8AC99EC0A815}" presName="desTx" presStyleLbl="alignAccFollowNode1" presStyleIdx="1" presStyleCnt="4">
        <dgm:presLayoutVars>
          <dgm:bulletEnabled val="1"/>
        </dgm:presLayoutVars>
      </dgm:prSet>
      <dgm:spPr/>
    </dgm:pt>
    <dgm:pt modelId="{CEEF8AE1-4B2A-4FF3-AE3C-6E152CB4F22E}" type="pres">
      <dgm:prSet presAssocID="{6EE7A8B6-777B-45B6-BEBD-E978AABFCEED}" presName="space" presStyleCnt="0"/>
      <dgm:spPr/>
    </dgm:pt>
    <dgm:pt modelId="{3CAA8983-03DD-46AA-8610-27B97D55C952}" type="pres">
      <dgm:prSet presAssocID="{B6A5D2EB-F5B2-4B10-8DFE-9B6955725939}" presName="composite" presStyleCnt="0"/>
      <dgm:spPr/>
    </dgm:pt>
    <dgm:pt modelId="{C0061DB4-AE4B-401D-8428-58B4DF22B611}" type="pres">
      <dgm:prSet presAssocID="{B6A5D2EB-F5B2-4B10-8DFE-9B6955725939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C135198D-B89F-4A12-A71B-8C7531191B79}" type="pres">
      <dgm:prSet presAssocID="{B6A5D2EB-F5B2-4B10-8DFE-9B6955725939}" presName="desTx" presStyleLbl="alignAccFollowNode1" presStyleIdx="2" presStyleCnt="4">
        <dgm:presLayoutVars>
          <dgm:bulletEnabled val="1"/>
        </dgm:presLayoutVars>
      </dgm:prSet>
      <dgm:spPr/>
    </dgm:pt>
    <dgm:pt modelId="{FED3C52F-D8FD-4802-9F5F-4442588E5B78}" type="pres">
      <dgm:prSet presAssocID="{E4B1DBB3-D085-4EE5-92B4-E35A1B0FB25A}" presName="space" presStyleCnt="0"/>
      <dgm:spPr/>
    </dgm:pt>
    <dgm:pt modelId="{3A33509F-ABDD-407F-9A98-9E721010F70C}" type="pres">
      <dgm:prSet presAssocID="{6F6BFE36-9C2D-4D11-BF15-914CC4454493}" presName="composite" presStyleCnt="0"/>
      <dgm:spPr/>
    </dgm:pt>
    <dgm:pt modelId="{A7D57CA2-0E55-48AC-A473-0DEAF62A52ED}" type="pres">
      <dgm:prSet presAssocID="{6F6BFE36-9C2D-4D11-BF15-914CC4454493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65114880-C05D-42DD-9F67-D43E04E2E852}" type="pres">
      <dgm:prSet presAssocID="{6F6BFE36-9C2D-4D11-BF15-914CC4454493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4A4FB013-BF50-430C-BCE0-69B4CECA65FF}" type="presOf" srcId="{8BC37FB5-58F0-4013-9D1D-59DC31987A4D}" destId="{6AFA904E-FA0A-45C3-8710-3A43FD8CCA80}" srcOrd="0" destOrd="0" presId="urn:microsoft.com/office/officeart/2005/8/layout/hList1"/>
    <dgm:cxn modelId="{A4EECB19-9E5B-4F05-AD57-99BBEA3A5A48}" type="presOf" srcId="{E0FBA4E1-77A0-4321-B3B4-AA94CB104AEB}" destId="{FE2D6058-9D98-4135-AE25-DF6AA742AFFD}" srcOrd="0" destOrd="1" presId="urn:microsoft.com/office/officeart/2005/8/layout/hList1"/>
    <dgm:cxn modelId="{97A4D41C-1688-49F6-9AC6-2725ADABFDD9}" type="presOf" srcId="{9EB999E5-8666-4BD1-845A-8AC99EC0A815}" destId="{3D7D3D98-B4F4-48D0-938A-C7D265F36201}" srcOrd="0" destOrd="0" presId="urn:microsoft.com/office/officeart/2005/8/layout/hList1"/>
    <dgm:cxn modelId="{55DA8D26-5C1C-4D23-A6E4-402C63A4FDF5}" srcId="{0200ADB0-E21D-4F0E-BEBE-FE2D3859CA05}" destId="{6F6BFE36-9C2D-4D11-BF15-914CC4454493}" srcOrd="3" destOrd="0" parTransId="{69DC8180-FA26-4085-BE86-47CB2477531E}" sibTransId="{EAEBA791-10AB-4560-9ABB-C303558D19E6}"/>
    <dgm:cxn modelId="{0A898528-69DE-49CB-A9D6-C9C6DCCC6D10}" srcId="{0200ADB0-E21D-4F0E-BEBE-FE2D3859CA05}" destId="{9EB999E5-8666-4BD1-845A-8AC99EC0A815}" srcOrd="1" destOrd="0" parTransId="{B42139C7-0504-4E4D-882D-2A91C314DF12}" sibTransId="{6EE7A8B6-777B-45B6-BEBD-E978AABFCEED}"/>
    <dgm:cxn modelId="{9581EA2A-5A73-4834-A72B-763F02A6D162}" srcId="{398F08A4-44A7-49B3-9931-17AD524F27AF}" destId="{8BC37FB5-58F0-4013-9D1D-59DC31987A4D}" srcOrd="0" destOrd="0" parTransId="{804C923A-FE8F-465B-B778-BD087E27CE22}" sibTransId="{16BFD24A-9491-4B1A-A27A-445286EA68E5}"/>
    <dgm:cxn modelId="{28C05F42-F9EC-486D-8403-4B0C52B5C580}" type="presOf" srcId="{398F08A4-44A7-49B3-9931-17AD524F27AF}" destId="{4F5CDAF0-0E48-49E4-96AC-485509D17D9A}" srcOrd="0" destOrd="0" presId="urn:microsoft.com/office/officeart/2005/8/layout/hList1"/>
    <dgm:cxn modelId="{29A82D4A-61C4-4710-B606-00D58C260F83}" srcId="{6F6BFE36-9C2D-4D11-BF15-914CC4454493}" destId="{3A5D757D-B60C-4A80-960A-DD2759E5E5DE}" srcOrd="0" destOrd="0" parTransId="{5E86C481-836D-47B5-B73A-C0130E0EC55D}" sibTransId="{8855E60A-939E-48C3-AFFE-45925ACA714E}"/>
    <dgm:cxn modelId="{8A32E24F-5287-4FB5-99B0-7C9D1A065964}" srcId="{6F6BFE36-9C2D-4D11-BF15-914CC4454493}" destId="{B4CC3B7E-98A8-43BD-BFEE-00D1401883DD}" srcOrd="1" destOrd="0" parTransId="{2B722B35-5F67-4781-AE5D-95104B0C8DB0}" sibTransId="{AA08693C-F1BC-4302-BB37-5803F77D334C}"/>
    <dgm:cxn modelId="{DBA11479-BD81-4B3D-B3EC-025BD1483A75}" type="presOf" srcId="{6F6BFE36-9C2D-4D11-BF15-914CC4454493}" destId="{A7D57CA2-0E55-48AC-A473-0DEAF62A52ED}" srcOrd="0" destOrd="0" presId="urn:microsoft.com/office/officeart/2005/8/layout/hList1"/>
    <dgm:cxn modelId="{B5A88781-8954-4752-925F-C75E7E0A505B}" type="presOf" srcId="{B4CC3B7E-98A8-43BD-BFEE-00D1401883DD}" destId="{65114880-C05D-42DD-9F67-D43E04E2E852}" srcOrd="0" destOrd="1" presId="urn:microsoft.com/office/officeart/2005/8/layout/hList1"/>
    <dgm:cxn modelId="{0B09BA83-8A03-4A12-A2E3-5B4BA21B6092}" srcId="{B6A5D2EB-F5B2-4B10-8DFE-9B6955725939}" destId="{40A2F955-9AE7-4300-B1B2-C7E1B4DF1F38}" srcOrd="0" destOrd="0" parTransId="{6EBBFC03-87A9-42A5-AE2A-F1736C03C2AE}" sibTransId="{282CCC71-D841-4D0F-A82C-F268E39618F4}"/>
    <dgm:cxn modelId="{0AA6FB86-859C-46CE-98F9-FF910C29DB42}" srcId="{9EB999E5-8666-4BD1-845A-8AC99EC0A815}" destId="{E0FBA4E1-77A0-4321-B3B4-AA94CB104AEB}" srcOrd="1" destOrd="0" parTransId="{F2C3C07C-E8E9-4E13-B4DE-F91112728269}" sibTransId="{0E941987-0FFE-4399-B199-88D61906F6CD}"/>
    <dgm:cxn modelId="{55DABEA6-D08D-4531-B56C-3C4CF8B335A6}" srcId="{0200ADB0-E21D-4F0E-BEBE-FE2D3859CA05}" destId="{B6A5D2EB-F5B2-4B10-8DFE-9B6955725939}" srcOrd="2" destOrd="0" parTransId="{82CB8026-9D8C-4227-9D90-A8AFD067337E}" sibTransId="{E4B1DBB3-D085-4EE5-92B4-E35A1B0FB25A}"/>
    <dgm:cxn modelId="{3F344DBE-E7F8-4680-A117-E06D6D15847E}" srcId="{9EB999E5-8666-4BD1-845A-8AC99EC0A815}" destId="{5DD2B8FB-BD1F-478A-A424-4E2A3A8FFDDE}" srcOrd="0" destOrd="0" parTransId="{281282E0-64C0-4F1B-AA6C-DD11E074B515}" sibTransId="{00D9D7A5-9280-4C6D-84F3-5815EB55B876}"/>
    <dgm:cxn modelId="{E81DA4C9-4407-43D0-A75B-6DB6170EA7F1}" type="presOf" srcId="{06A56339-1959-486D-8D88-13FB3DC3AEE6}" destId="{6AFA904E-FA0A-45C3-8710-3A43FD8CCA80}" srcOrd="0" destOrd="1" presId="urn:microsoft.com/office/officeart/2005/8/layout/hList1"/>
    <dgm:cxn modelId="{B256F4CA-4537-48F7-8D46-888C3567FE35}" type="presOf" srcId="{5DD2B8FB-BD1F-478A-A424-4E2A3A8FFDDE}" destId="{FE2D6058-9D98-4135-AE25-DF6AA742AFFD}" srcOrd="0" destOrd="0" presId="urn:microsoft.com/office/officeart/2005/8/layout/hList1"/>
    <dgm:cxn modelId="{D945EFD4-C56A-402D-862F-CDC1E7D296A0}" srcId="{0200ADB0-E21D-4F0E-BEBE-FE2D3859CA05}" destId="{398F08A4-44A7-49B3-9931-17AD524F27AF}" srcOrd="0" destOrd="0" parTransId="{F0FADE26-B5EE-4228-BD84-A51F2BE0FDC9}" sibTransId="{996E07F8-E2FE-4410-8B22-999DD7DB69AF}"/>
    <dgm:cxn modelId="{F46142D8-458C-4AE8-89A3-6A85600086D8}" srcId="{B6A5D2EB-F5B2-4B10-8DFE-9B6955725939}" destId="{D1046E0C-1101-4EB5-BDEA-8CA6209CAF46}" srcOrd="1" destOrd="0" parTransId="{1B43B834-7C7D-4AE7-B1C2-F5F90F8E8C84}" sibTransId="{85C0A397-0AB2-452C-A5DB-7D3941CB7EFD}"/>
    <dgm:cxn modelId="{E5C72BDA-F388-4794-A28B-946E8C644346}" type="presOf" srcId="{D1046E0C-1101-4EB5-BDEA-8CA6209CAF46}" destId="{C135198D-B89F-4A12-A71B-8C7531191B79}" srcOrd="0" destOrd="1" presId="urn:microsoft.com/office/officeart/2005/8/layout/hList1"/>
    <dgm:cxn modelId="{D425C4E2-B16D-4692-9374-82DE16E059A7}" type="presOf" srcId="{3A5D757D-B60C-4A80-960A-DD2759E5E5DE}" destId="{65114880-C05D-42DD-9F67-D43E04E2E852}" srcOrd="0" destOrd="0" presId="urn:microsoft.com/office/officeart/2005/8/layout/hList1"/>
    <dgm:cxn modelId="{3BE91CE8-E8F6-4799-80B5-8360FCD9D49F}" type="presOf" srcId="{0200ADB0-E21D-4F0E-BEBE-FE2D3859CA05}" destId="{9A1ED595-544B-4360-988E-E31FD5EB34D6}" srcOrd="0" destOrd="0" presId="urn:microsoft.com/office/officeart/2005/8/layout/hList1"/>
    <dgm:cxn modelId="{B77FC1F5-210C-4765-AA34-D6A8B4CD91E2}" type="presOf" srcId="{B6A5D2EB-F5B2-4B10-8DFE-9B6955725939}" destId="{C0061DB4-AE4B-401D-8428-58B4DF22B611}" srcOrd="0" destOrd="0" presId="urn:microsoft.com/office/officeart/2005/8/layout/hList1"/>
    <dgm:cxn modelId="{DF2C4BF7-3831-422F-A5E1-4C0EF3C66389}" srcId="{398F08A4-44A7-49B3-9931-17AD524F27AF}" destId="{06A56339-1959-486D-8D88-13FB3DC3AEE6}" srcOrd="1" destOrd="0" parTransId="{16825047-6320-459B-878E-758B1B38A009}" sibTransId="{CE79FFF0-43D4-48DD-B03C-8FF62DE210CC}"/>
    <dgm:cxn modelId="{A313E3FF-84E4-45D1-8E4F-EF241FFF2F60}" type="presOf" srcId="{40A2F955-9AE7-4300-B1B2-C7E1B4DF1F38}" destId="{C135198D-B89F-4A12-A71B-8C7531191B79}" srcOrd="0" destOrd="0" presId="urn:microsoft.com/office/officeart/2005/8/layout/hList1"/>
    <dgm:cxn modelId="{6D9F88C0-DFFA-4A33-848D-0E2D56446A0B}" type="presParOf" srcId="{9A1ED595-544B-4360-988E-E31FD5EB34D6}" destId="{831469E8-A638-44E7-9EB7-16210953773D}" srcOrd="0" destOrd="0" presId="urn:microsoft.com/office/officeart/2005/8/layout/hList1"/>
    <dgm:cxn modelId="{C62E15BA-2AD4-4A02-B322-9F1C4F8C0BD6}" type="presParOf" srcId="{831469E8-A638-44E7-9EB7-16210953773D}" destId="{4F5CDAF0-0E48-49E4-96AC-485509D17D9A}" srcOrd="0" destOrd="0" presId="urn:microsoft.com/office/officeart/2005/8/layout/hList1"/>
    <dgm:cxn modelId="{945B5DB9-C5BB-4911-B1AB-26A24CA45104}" type="presParOf" srcId="{831469E8-A638-44E7-9EB7-16210953773D}" destId="{6AFA904E-FA0A-45C3-8710-3A43FD8CCA80}" srcOrd="1" destOrd="0" presId="urn:microsoft.com/office/officeart/2005/8/layout/hList1"/>
    <dgm:cxn modelId="{144CB1AC-7B6E-496C-BB85-1AA3F3E7A534}" type="presParOf" srcId="{9A1ED595-544B-4360-988E-E31FD5EB34D6}" destId="{E195EEF0-AFE1-4444-927A-7EF2086E4B7F}" srcOrd="1" destOrd="0" presId="urn:microsoft.com/office/officeart/2005/8/layout/hList1"/>
    <dgm:cxn modelId="{60BB0FA0-2720-45C6-854A-DF5F8D4491BD}" type="presParOf" srcId="{9A1ED595-544B-4360-988E-E31FD5EB34D6}" destId="{6528485D-2F89-40CA-9DC9-5075E76A301C}" srcOrd="2" destOrd="0" presId="urn:microsoft.com/office/officeart/2005/8/layout/hList1"/>
    <dgm:cxn modelId="{B911663D-41F5-42D9-B319-1114500C304F}" type="presParOf" srcId="{6528485D-2F89-40CA-9DC9-5075E76A301C}" destId="{3D7D3D98-B4F4-48D0-938A-C7D265F36201}" srcOrd="0" destOrd="0" presId="urn:microsoft.com/office/officeart/2005/8/layout/hList1"/>
    <dgm:cxn modelId="{9B1A71CC-6C0D-425D-9F39-ABE13A0C2254}" type="presParOf" srcId="{6528485D-2F89-40CA-9DC9-5075E76A301C}" destId="{FE2D6058-9D98-4135-AE25-DF6AA742AFFD}" srcOrd="1" destOrd="0" presId="urn:microsoft.com/office/officeart/2005/8/layout/hList1"/>
    <dgm:cxn modelId="{DF6C5254-A3D7-4ABE-A403-3C51DB951DB9}" type="presParOf" srcId="{9A1ED595-544B-4360-988E-E31FD5EB34D6}" destId="{CEEF8AE1-4B2A-4FF3-AE3C-6E152CB4F22E}" srcOrd="3" destOrd="0" presId="urn:microsoft.com/office/officeart/2005/8/layout/hList1"/>
    <dgm:cxn modelId="{67495A9E-0B08-4759-B19D-9FBF3E6B7D67}" type="presParOf" srcId="{9A1ED595-544B-4360-988E-E31FD5EB34D6}" destId="{3CAA8983-03DD-46AA-8610-27B97D55C952}" srcOrd="4" destOrd="0" presId="urn:microsoft.com/office/officeart/2005/8/layout/hList1"/>
    <dgm:cxn modelId="{999CD654-77AB-40D9-9481-597058C3D912}" type="presParOf" srcId="{3CAA8983-03DD-46AA-8610-27B97D55C952}" destId="{C0061DB4-AE4B-401D-8428-58B4DF22B611}" srcOrd="0" destOrd="0" presId="urn:microsoft.com/office/officeart/2005/8/layout/hList1"/>
    <dgm:cxn modelId="{4D78BE0A-7AFD-4135-9A42-62F83B43FE9D}" type="presParOf" srcId="{3CAA8983-03DD-46AA-8610-27B97D55C952}" destId="{C135198D-B89F-4A12-A71B-8C7531191B79}" srcOrd="1" destOrd="0" presId="urn:microsoft.com/office/officeart/2005/8/layout/hList1"/>
    <dgm:cxn modelId="{655BBD98-372C-48D5-BA73-92AC0D75106B}" type="presParOf" srcId="{9A1ED595-544B-4360-988E-E31FD5EB34D6}" destId="{FED3C52F-D8FD-4802-9F5F-4442588E5B78}" srcOrd="5" destOrd="0" presId="urn:microsoft.com/office/officeart/2005/8/layout/hList1"/>
    <dgm:cxn modelId="{93C22332-C991-4894-993E-7BDDFCEE6134}" type="presParOf" srcId="{9A1ED595-544B-4360-988E-E31FD5EB34D6}" destId="{3A33509F-ABDD-407F-9A98-9E721010F70C}" srcOrd="6" destOrd="0" presId="urn:microsoft.com/office/officeart/2005/8/layout/hList1"/>
    <dgm:cxn modelId="{CE788ABF-639A-4E34-A1D4-674E4AB4100E}" type="presParOf" srcId="{3A33509F-ABDD-407F-9A98-9E721010F70C}" destId="{A7D57CA2-0E55-48AC-A473-0DEAF62A52ED}" srcOrd="0" destOrd="0" presId="urn:microsoft.com/office/officeart/2005/8/layout/hList1"/>
    <dgm:cxn modelId="{2BA5DBEF-CB92-4FFC-8EC5-E2F24BF47601}" type="presParOf" srcId="{3A33509F-ABDD-407F-9A98-9E721010F70C}" destId="{65114880-C05D-42DD-9F67-D43E04E2E85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B2423A-E3F5-46BD-BB7B-AB3A019C657C}">
      <dsp:nvSpPr>
        <dsp:cNvPr id="0" name=""/>
        <dsp:cNvSpPr/>
      </dsp:nvSpPr>
      <dsp:spPr>
        <a:xfrm rot="5400000">
          <a:off x="-208885" y="208885"/>
          <a:ext cx="1392567" cy="9747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700" kern="1200" dirty="0"/>
            <a:t> 1</a:t>
          </a:r>
        </a:p>
      </dsp:txBody>
      <dsp:txXfrm rot="-5400000">
        <a:off x="1" y="487399"/>
        <a:ext cx="974797" cy="417770"/>
      </dsp:txXfrm>
    </dsp:sp>
    <dsp:sp modelId="{F90247CC-DA16-4718-8CBE-C30C481F4B93}">
      <dsp:nvSpPr>
        <dsp:cNvPr id="0" name=""/>
        <dsp:cNvSpPr/>
      </dsp:nvSpPr>
      <dsp:spPr>
        <a:xfrm rot="5400000">
          <a:off x="4611053" y="-3631991"/>
          <a:ext cx="905168" cy="817768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uk-UA" sz="2000" kern="1200" dirty="0"/>
            <a:t>отримує у </a:t>
          </a:r>
          <a:r>
            <a:rPr lang="uk-UA" sz="2000" kern="1200" dirty="0" err="1"/>
            <a:t>засвідчувального</a:t>
          </a:r>
          <a:r>
            <a:rPr lang="uk-UA" sz="2000" kern="1200" dirty="0"/>
            <a:t> центру секретний ключ;</a:t>
          </a:r>
        </a:p>
      </dsp:txBody>
      <dsp:txXfrm rot="-5400000">
        <a:off x="974798" y="48451"/>
        <a:ext cx="8133493" cy="816794"/>
      </dsp:txXfrm>
    </dsp:sp>
    <dsp:sp modelId="{2D04C52C-0AA1-4D21-82A0-8B283A242E87}">
      <dsp:nvSpPr>
        <dsp:cNvPr id="0" name=""/>
        <dsp:cNvSpPr/>
      </dsp:nvSpPr>
      <dsp:spPr>
        <a:xfrm rot="5400000">
          <a:off x="-208885" y="1460691"/>
          <a:ext cx="1392567" cy="9747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700" kern="1200" dirty="0"/>
            <a:t> 2</a:t>
          </a:r>
        </a:p>
      </dsp:txBody>
      <dsp:txXfrm rot="-5400000">
        <a:off x="1" y="1739205"/>
        <a:ext cx="974797" cy="417770"/>
      </dsp:txXfrm>
    </dsp:sp>
    <dsp:sp modelId="{CA92C4FF-37F4-4437-835A-86F0EEF98E0C}">
      <dsp:nvSpPr>
        <dsp:cNvPr id="0" name=""/>
        <dsp:cNvSpPr/>
      </dsp:nvSpPr>
      <dsp:spPr>
        <a:xfrm rot="5400000">
          <a:off x="4611053" y="-2384449"/>
          <a:ext cx="905168" cy="817768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uk-UA" sz="2000" kern="1200" dirty="0"/>
            <a:t>застосовує до вихідного повідомлення хеш-функцію</a:t>
          </a:r>
        </a:p>
      </dsp:txBody>
      <dsp:txXfrm rot="-5400000">
        <a:off x="974798" y="1295993"/>
        <a:ext cx="8133493" cy="816794"/>
      </dsp:txXfrm>
    </dsp:sp>
    <dsp:sp modelId="{BBAAB8F5-3315-47E6-A766-B9E8F374D73B}">
      <dsp:nvSpPr>
        <dsp:cNvPr id="0" name=""/>
        <dsp:cNvSpPr/>
      </dsp:nvSpPr>
      <dsp:spPr>
        <a:xfrm rot="5400000">
          <a:off x="-208885" y="2708233"/>
          <a:ext cx="1392567" cy="9747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700" kern="1200" dirty="0"/>
            <a:t> 3</a:t>
          </a:r>
        </a:p>
      </dsp:txBody>
      <dsp:txXfrm rot="-5400000">
        <a:off x="1" y="2986747"/>
        <a:ext cx="974797" cy="417770"/>
      </dsp:txXfrm>
    </dsp:sp>
    <dsp:sp modelId="{66446FE5-6D63-4391-94F4-8BA369DFF07E}">
      <dsp:nvSpPr>
        <dsp:cNvPr id="0" name=""/>
        <dsp:cNvSpPr/>
      </dsp:nvSpPr>
      <dsp:spPr>
        <a:xfrm rot="5400000">
          <a:off x="4611053" y="-1136907"/>
          <a:ext cx="905168" cy="817768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uk-UA" sz="2000" kern="1200" dirty="0"/>
            <a:t>обчислює цифровий підпис за хеш-образом повідомлення з використанням секретного ключа</a:t>
          </a:r>
        </a:p>
      </dsp:txBody>
      <dsp:txXfrm rot="-5400000">
        <a:off x="974798" y="2543535"/>
        <a:ext cx="8133493" cy="816794"/>
      </dsp:txXfrm>
    </dsp:sp>
    <dsp:sp modelId="{73CC2464-5E02-4CE4-A695-9067E0AA5E5A}">
      <dsp:nvSpPr>
        <dsp:cNvPr id="0" name=""/>
        <dsp:cNvSpPr/>
      </dsp:nvSpPr>
      <dsp:spPr>
        <a:xfrm rot="5400000">
          <a:off x="-208885" y="3955776"/>
          <a:ext cx="1392567" cy="9747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700" kern="1200" dirty="0"/>
            <a:t> 4</a:t>
          </a:r>
        </a:p>
      </dsp:txBody>
      <dsp:txXfrm rot="-5400000">
        <a:off x="1" y="4234290"/>
        <a:ext cx="974797" cy="417770"/>
      </dsp:txXfrm>
    </dsp:sp>
    <dsp:sp modelId="{288A079C-6F07-40A0-B4C7-4774E75198CF}">
      <dsp:nvSpPr>
        <dsp:cNvPr id="0" name=""/>
        <dsp:cNvSpPr/>
      </dsp:nvSpPr>
      <dsp:spPr>
        <a:xfrm rot="5400000">
          <a:off x="4611053" y="110635"/>
          <a:ext cx="905168" cy="817768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uk-UA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uk-UA" sz="2000" kern="1200" dirty="0"/>
            <a:t>формує нове повідомлення, яке складається з вихідного повідом­лення та доданого до нього цифрового підпису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uk-UA" sz="2000" kern="1200" dirty="0"/>
        </a:p>
      </dsp:txBody>
      <dsp:txXfrm rot="-5400000">
        <a:off x="974798" y="3791078"/>
        <a:ext cx="8133493" cy="8167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B2423A-E3F5-46BD-BB7B-AB3A019C657C}">
      <dsp:nvSpPr>
        <dsp:cNvPr id="0" name=""/>
        <dsp:cNvSpPr/>
      </dsp:nvSpPr>
      <dsp:spPr>
        <a:xfrm rot="5400000">
          <a:off x="-172024" y="172024"/>
          <a:ext cx="1146827" cy="80277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000" kern="1200" dirty="0"/>
            <a:t> 1</a:t>
          </a:r>
        </a:p>
      </dsp:txBody>
      <dsp:txXfrm rot="-5400000">
        <a:off x="1" y="401388"/>
        <a:ext cx="802778" cy="344049"/>
      </dsp:txXfrm>
    </dsp:sp>
    <dsp:sp modelId="{F90247CC-DA16-4718-8CBE-C30C481F4B93}">
      <dsp:nvSpPr>
        <dsp:cNvPr id="0" name=""/>
        <dsp:cNvSpPr/>
      </dsp:nvSpPr>
      <dsp:spPr>
        <a:xfrm rot="5400000">
          <a:off x="4556783" y="-3751990"/>
          <a:ext cx="745437" cy="82534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uk-UA" sz="2000" kern="1200" dirty="0"/>
            <a:t>відділяє цифровий підпис від основного повідомлення</a:t>
          </a:r>
        </a:p>
      </dsp:txBody>
      <dsp:txXfrm rot="-5400000">
        <a:off x="802779" y="38403"/>
        <a:ext cx="8217057" cy="672659"/>
      </dsp:txXfrm>
    </dsp:sp>
    <dsp:sp modelId="{2D04C52C-0AA1-4D21-82A0-8B283A242E87}">
      <dsp:nvSpPr>
        <dsp:cNvPr id="0" name=""/>
        <dsp:cNvSpPr/>
      </dsp:nvSpPr>
      <dsp:spPr>
        <a:xfrm rot="5400000">
          <a:off x="-172024" y="1204338"/>
          <a:ext cx="1146827" cy="80277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000" kern="1200" dirty="0"/>
            <a:t> 2</a:t>
          </a:r>
        </a:p>
      </dsp:txBody>
      <dsp:txXfrm rot="-5400000">
        <a:off x="1" y="1433702"/>
        <a:ext cx="802778" cy="344049"/>
      </dsp:txXfrm>
    </dsp:sp>
    <dsp:sp modelId="{CA92C4FF-37F4-4437-835A-86F0EEF98E0C}">
      <dsp:nvSpPr>
        <dsp:cNvPr id="0" name=""/>
        <dsp:cNvSpPr/>
      </dsp:nvSpPr>
      <dsp:spPr>
        <a:xfrm rot="5400000">
          <a:off x="4556783" y="-2721689"/>
          <a:ext cx="745437" cy="82534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uk-UA" sz="2000" kern="1200" dirty="0"/>
            <a:t>застосовує до основного повідомлення хеш-функцію</a:t>
          </a:r>
        </a:p>
      </dsp:txBody>
      <dsp:txXfrm rot="-5400000">
        <a:off x="802779" y="1068704"/>
        <a:ext cx="8217057" cy="672659"/>
      </dsp:txXfrm>
    </dsp:sp>
    <dsp:sp modelId="{BBAAB8F5-3315-47E6-A766-B9E8F374D73B}">
      <dsp:nvSpPr>
        <dsp:cNvPr id="0" name=""/>
        <dsp:cNvSpPr/>
      </dsp:nvSpPr>
      <dsp:spPr>
        <a:xfrm rot="5400000">
          <a:off x="-172024" y="2234639"/>
          <a:ext cx="1146827" cy="80277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000" kern="1200" dirty="0"/>
            <a:t> 3</a:t>
          </a:r>
        </a:p>
      </dsp:txBody>
      <dsp:txXfrm rot="-5400000">
        <a:off x="1" y="2464003"/>
        <a:ext cx="802778" cy="344049"/>
      </dsp:txXfrm>
    </dsp:sp>
    <dsp:sp modelId="{66446FE5-6D63-4391-94F4-8BA369DFF07E}">
      <dsp:nvSpPr>
        <dsp:cNvPr id="0" name=""/>
        <dsp:cNvSpPr/>
      </dsp:nvSpPr>
      <dsp:spPr>
        <a:xfrm rot="5400000">
          <a:off x="4556783" y="-1691388"/>
          <a:ext cx="745437" cy="82534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uk-UA" sz="2000" kern="1200" dirty="0"/>
            <a:t>з використанням відкритого ключа перевірки підпису здобуває хеш-образ повідомлення з цифрового підпису</a:t>
          </a:r>
        </a:p>
      </dsp:txBody>
      <dsp:txXfrm rot="-5400000">
        <a:off x="802779" y="2099005"/>
        <a:ext cx="8217057" cy="672659"/>
      </dsp:txXfrm>
    </dsp:sp>
    <dsp:sp modelId="{73CC2464-5E02-4CE4-A695-9067E0AA5E5A}">
      <dsp:nvSpPr>
        <dsp:cNvPr id="0" name=""/>
        <dsp:cNvSpPr/>
      </dsp:nvSpPr>
      <dsp:spPr>
        <a:xfrm rot="5400000">
          <a:off x="-172024" y="3264940"/>
          <a:ext cx="1146827" cy="80277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000" kern="1200" dirty="0"/>
            <a:t> 4</a:t>
          </a:r>
        </a:p>
      </dsp:txBody>
      <dsp:txXfrm rot="-5400000">
        <a:off x="1" y="3494304"/>
        <a:ext cx="802778" cy="344049"/>
      </dsp:txXfrm>
    </dsp:sp>
    <dsp:sp modelId="{288A079C-6F07-40A0-B4C7-4774E75198CF}">
      <dsp:nvSpPr>
        <dsp:cNvPr id="0" name=""/>
        <dsp:cNvSpPr/>
      </dsp:nvSpPr>
      <dsp:spPr>
        <a:xfrm rot="5400000">
          <a:off x="4556783" y="-661087"/>
          <a:ext cx="745437" cy="82534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uk-UA" sz="2000" kern="1200" dirty="0"/>
            <a:t>перевіряє відповідність обчисленого хеш-образу повідомлення та добутого з цифрового підпису.</a:t>
          </a:r>
        </a:p>
      </dsp:txBody>
      <dsp:txXfrm rot="-5400000">
        <a:off x="802779" y="3129306"/>
        <a:ext cx="8217057" cy="672659"/>
      </dsp:txXfrm>
    </dsp:sp>
    <dsp:sp modelId="{7CBA7440-C0AE-4824-9E25-54A2CE975390}">
      <dsp:nvSpPr>
        <dsp:cNvPr id="0" name=""/>
        <dsp:cNvSpPr/>
      </dsp:nvSpPr>
      <dsp:spPr>
        <a:xfrm rot="5400000">
          <a:off x="-172024" y="4295241"/>
          <a:ext cx="1146827" cy="80277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000" kern="1200" dirty="0"/>
            <a:t>5</a:t>
          </a:r>
        </a:p>
      </dsp:txBody>
      <dsp:txXfrm rot="-5400000">
        <a:off x="1" y="4524605"/>
        <a:ext cx="802778" cy="344049"/>
      </dsp:txXfrm>
    </dsp:sp>
    <dsp:sp modelId="{C7994D8D-4D29-4076-8687-060261A1AF08}">
      <dsp:nvSpPr>
        <dsp:cNvPr id="0" name=""/>
        <dsp:cNvSpPr/>
      </dsp:nvSpPr>
      <dsp:spPr>
        <a:xfrm rot="5400000">
          <a:off x="4556783" y="369213"/>
          <a:ext cx="745437" cy="82534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uk-UA" sz="2000" kern="1200"/>
            <a:t>за допомогою цифрового сертифіката встановлюють авторство документа</a:t>
          </a:r>
        </a:p>
      </dsp:txBody>
      <dsp:txXfrm rot="-5400000">
        <a:off x="802779" y="4159607"/>
        <a:ext cx="8217057" cy="6726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5CDAF0-0E48-49E4-96AC-485509D17D9A}">
      <dsp:nvSpPr>
        <dsp:cNvPr id="0" name=""/>
        <dsp:cNvSpPr/>
      </dsp:nvSpPr>
      <dsp:spPr>
        <a:xfrm>
          <a:off x="13350" y="184241"/>
          <a:ext cx="2229135" cy="4484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RSA</a:t>
          </a:r>
          <a:endParaRPr lang="uk-UA" sz="2000" kern="1200" dirty="0"/>
        </a:p>
      </dsp:txBody>
      <dsp:txXfrm>
        <a:off x="13350" y="184241"/>
        <a:ext cx="2229135" cy="448443"/>
      </dsp:txXfrm>
    </dsp:sp>
    <dsp:sp modelId="{6AFA904E-FA0A-45C3-8710-3A43FD8CCA80}">
      <dsp:nvSpPr>
        <dsp:cNvPr id="0" name=""/>
        <dsp:cNvSpPr/>
      </dsp:nvSpPr>
      <dsp:spPr>
        <a:xfrm>
          <a:off x="13350" y="632684"/>
          <a:ext cx="2229135" cy="40317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uk-UA" sz="2000" kern="1200" dirty="0">
              <a:solidFill>
                <a:srgbClr val="00B050"/>
              </a:solidFill>
            </a:rPr>
            <a:t>Висока </a:t>
          </a:r>
          <a:r>
            <a:rPr lang="uk-UA" sz="2000" kern="1200" dirty="0" err="1">
              <a:solidFill>
                <a:srgbClr val="00B050"/>
              </a:solidFill>
            </a:rPr>
            <a:t>криптостійкість</a:t>
          </a:r>
          <a:endParaRPr lang="uk-UA" sz="2000" kern="1200" dirty="0">
            <a:solidFill>
              <a:srgbClr val="00B05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uk-UA" sz="2000" kern="1200" dirty="0">
              <a:solidFill>
                <a:srgbClr val="FF0000"/>
              </a:solidFill>
            </a:rPr>
            <a:t>Повільний, вимагає великі обчислювальні ресурси</a:t>
          </a:r>
        </a:p>
      </dsp:txBody>
      <dsp:txXfrm>
        <a:off x="13350" y="632684"/>
        <a:ext cx="2229135" cy="4031718"/>
      </dsp:txXfrm>
    </dsp:sp>
    <dsp:sp modelId="{3D7D3D98-B4F4-48D0-938A-C7D265F36201}">
      <dsp:nvSpPr>
        <dsp:cNvPr id="0" name=""/>
        <dsp:cNvSpPr/>
      </dsp:nvSpPr>
      <dsp:spPr>
        <a:xfrm>
          <a:off x="2554565" y="184241"/>
          <a:ext cx="2229135" cy="4484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000" kern="1200" dirty="0"/>
            <a:t>Ель-Гамаля</a:t>
          </a:r>
        </a:p>
      </dsp:txBody>
      <dsp:txXfrm>
        <a:off x="2554565" y="184241"/>
        <a:ext cx="2229135" cy="448443"/>
      </dsp:txXfrm>
    </dsp:sp>
    <dsp:sp modelId="{FE2D6058-9D98-4135-AE25-DF6AA742AFFD}">
      <dsp:nvSpPr>
        <dsp:cNvPr id="0" name=""/>
        <dsp:cNvSpPr/>
      </dsp:nvSpPr>
      <dsp:spPr>
        <a:xfrm>
          <a:off x="2554565" y="632684"/>
          <a:ext cx="2229135" cy="40317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uk-UA" sz="2000" kern="1200" dirty="0">
              <a:solidFill>
                <a:srgbClr val="00B050"/>
              </a:solidFill>
            </a:rPr>
            <a:t>менша складність обчислень і менший обсяг використовуваної пам'яті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uk-UA" sz="2000" kern="1200" dirty="0">
              <a:solidFill>
                <a:srgbClr val="FF0000"/>
              </a:solidFill>
            </a:rPr>
            <a:t>довжина підпису в 1,5 рази більша, що збільшує час обчислення</a:t>
          </a:r>
        </a:p>
      </dsp:txBody>
      <dsp:txXfrm>
        <a:off x="2554565" y="632684"/>
        <a:ext cx="2229135" cy="4031718"/>
      </dsp:txXfrm>
    </dsp:sp>
    <dsp:sp modelId="{C0061DB4-AE4B-401D-8428-58B4DF22B611}">
      <dsp:nvSpPr>
        <dsp:cNvPr id="0" name=""/>
        <dsp:cNvSpPr/>
      </dsp:nvSpPr>
      <dsp:spPr>
        <a:xfrm>
          <a:off x="5095780" y="184241"/>
          <a:ext cx="2229135" cy="4484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DSA</a:t>
          </a:r>
          <a:endParaRPr lang="uk-UA" sz="2000" kern="1200" dirty="0"/>
        </a:p>
      </dsp:txBody>
      <dsp:txXfrm>
        <a:off x="5095780" y="184241"/>
        <a:ext cx="2229135" cy="448443"/>
      </dsp:txXfrm>
    </dsp:sp>
    <dsp:sp modelId="{C135198D-B89F-4A12-A71B-8C7531191B79}">
      <dsp:nvSpPr>
        <dsp:cNvPr id="0" name=""/>
        <dsp:cNvSpPr/>
      </dsp:nvSpPr>
      <dsp:spPr>
        <a:xfrm>
          <a:off x="5095780" y="632684"/>
          <a:ext cx="2229135" cy="40317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uk-UA" sz="2000" kern="1200" dirty="0">
              <a:solidFill>
                <a:srgbClr val="00B050"/>
              </a:solidFill>
            </a:rPr>
            <a:t>Менша довжина підпису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uk-UA" sz="2000" kern="1200" dirty="0">
              <a:solidFill>
                <a:srgbClr val="FF0000"/>
              </a:solidFill>
            </a:rPr>
            <a:t>Виконання складних операцій ділення по модулю</a:t>
          </a:r>
        </a:p>
      </dsp:txBody>
      <dsp:txXfrm>
        <a:off x="5095780" y="632684"/>
        <a:ext cx="2229135" cy="4031718"/>
      </dsp:txXfrm>
    </dsp:sp>
    <dsp:sp modelId="{A7D57CA2-0E55-48AC-A473-0DEAF62A52ED}">
      <dsp:nvSpPr>
        <dsp:cNvPr id="0" name=""/>
        <dsp:cNvSpPr/>
      </dsp:nvSpPr>
      <dsp:spPr>
        <a:xfrm>
          <a:off x="7636994" y="184241"/>
          <a:ext cx="2229135" cy="4484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ECDSA</a:t>
          </a:r>
          <a:endParaRPr lang="uk-UA" sz="2000" kern="1200" dirty="0"/>
        </a:p>
      </dsp:txBody>
      <dsp:txXfrm>
        <a:off x="7636994" y="184241"/>
        <a:ext cx="2229135" cy="448443"/>
      </dsp:txXfrm>
    </dsp:sp>
    <dsp:sp modelId="{65114880-C05D-42DD-9F67-D43E04E2E852}">
      <dsp:nvSpPr>
        <dsp:cNvPr id="0" name=""/>
        <dsp:cNvSpPr/>
      </dsp:nvSpPr>
      <dsp:spPr>
        <a:xfrm>
          <a:off x="7636994" y="632684"/>
          <a:ext cx="2229135" cy="40317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uk-UA" sz="2000" kern="1200" dirty="0">
              <a:solidFill>
                <a:srgbClr val="00B050"/>
              </a:solidFill>
            </a:rPr>
            <a:t>Унікальний секретний ключ, що підвищує надійність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uk-UA" sz="2000" kern="1200" dirty="0">
              <a:solidFill>
                <a:srgbClr val="FF0000"/>
              </a:solidFill>
            </a:rPr>
            <a:t>Досить повільний</a:t>
          </a:r>
        </a:p>
      </dsp:txBody>
      <dsp:txXfrm>
        <a:off x="7636994" y="632684"/>
        <a:ext cx="2229135" cy="4031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43E85-9D6E-40CB-B555-41CD3CCDD63A}" type="datetimeFigureOut">
              <a:rPr lang="uk-UA" smtClean="0"/>
              <a:t>26.04.2023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6813E-588D-424C-8FE0-3DE8102805E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99280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43E85-9D6E-40CB-B555-41CD3CCDD63A}" type="datetimeFigureOut">
              <a:rPr lang="uk-UA" smtClean="0"/>
              <a:t>26.04.2023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6813E-588D-424C-8FE0-3DE8102805E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76303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43E85-9D6E-40CB-B555-41CD3CCDD63A}" type="datetimeFigureOut">
              <a:rPr lang="uk-UA" smtClean="0"/>
              <a:t>26.04.2023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6813E-588D-424C-8FE0-3DE8102805E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3090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43E85-9D6E-40CB-B555-41CD3CCDD63A}" type="datetimeFigureOut">
              <a:rPr lang="uk-UA" smtClean="0"/>
              <a:t>26.04.2023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6813E-588D-424C-8FE0-3DE8102805EF}" type="slidenum">
              <a:rPr lang="uk-UA" smtClean="0"/>
              <a:t>‹№›</a:t>
            </a:fld>
            <a:endParaRPr lang="uk-U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9121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43E85-9D6E-40CB-B555-41CD3CCDD63A}" type="datetimeFigureOut">
              <a:rPr lang="uk-UA" smtClean="0"/>
              <a:t>26.04.2023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6813E-588D-424C-8FE0-3DE8102805E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82035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43E85-9D6E-40CB-B555-41CD3CCDD63A}" type="datetimeFigureOut">
              <a:rPr lang="uk-UA" smtClean="0"/>
              <a:t>26.04.2023</a:t>
            </a:fld>
            <a:endParaRPr lang="uk-U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6813E-588D-424C-8FE0-3DE8102805E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79927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 з малю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43E85-9D6E-40CB-B555-41CD3CCDD63A}" type="datetimeFigureOut">
              <a:rPr lang="uk-UA" smtClean="0"/>
              <a:t>26.04.2023</a:t>
            </a:fld>
            <a:endParaRPr lang="uk-U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6813E-588D-424C-8FE0-3DE8102805E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62784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43E85-9D6E-40CB-B555-41CD3CCDD63A}" type="datetimeFigureOut">
              <a:rPr lang="uk-UA" smtClean="0"/>
              <a:t>26.04.2023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6813E-588D-424C-8FE0-3DE8102805E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40873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43E85-9D6E-40CB-B555-41CD3CCDD63A}" type="datetimeFigureOut">
              <a:rPr lang="uk-UA" smtClean="0"/>
              <a:t>26.04.2023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6813E-588D-424C-8FE0-3DE8102805E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65906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43E85-9D6E-40CB-B555-41CD3CCDD63A}" type="datetimeFigureOut">
              <a:rPr lang="uk-UA" smtClean="0"/>
              <a:t>26.04.2023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6813E-588D-424C-8FE0-3DE8102805E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27839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43E85-9D6E-40CB-B555-41CD3CCDD63A}" type="datetimeFigureOut">
              <a:rPr lang="uk-UA" smtClean="0"/>
              <a:t>26.04.2023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6813E-588D-424C-8FE0-3DE8102805E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72796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43E85-9D6E-40CB-B555-41CD3CCDD63A}" type="datetimeFigureOut">
              <a:rPr lang="uk-UA" smtClean="0"/>
              <a:t>26.04.2023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6813E-588D-424C-8FE0-3DE8102805E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31851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43E85-9D6E-40CB-B555-41CD3CCDD63A}" type="datetimeFigureOut">
              <a:rPr lang="uk-UA" smtClean="0"/>
              <a:t>26.04.2023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6813E-588D-424C-8FE0-3DE8102805E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592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43E85-9D6E-40CB-B555-41CD3CCDD63A}" type="datetimeFigureOut">
              <a:rPr lang="uk-UA" smtClean="0"/>
              <a:t>26.04.2023</a:t>
            </a:fld>
            <a:endParaRPr lang="uk-U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6813E-588D-424C-8FE0-3DE8102805E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25234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43E85-9D6E-40CB-B555-41CD3CCDD63A}" type="datetimeFigureOut">
              <a:rPr lang="uk-UA" smtClean="0"/>
              <a:t>26.04.2023</a:t>
            </a:fld>
            <a:endParaRPr lang="uk-U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6813E-588D-424C-8FE0-3DE8102805E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67090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43E85-9D6E-40CB-B555-41CD3CCDD63A}" type="datetimeFigureOut">
              <a:rPr lang="uk-UA" smtClean="0"/>
              <a:t>26.04.2023</a:t>
            </a:fld>
            <a:endParaRPr lang="uk-U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6813E-588D-424C-8FE0-3DE8102805E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78260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43E85-9D6E-40CB-B555-41CD3CCDD63A}" type="datetimeFigureOut">
              <a:rPr lang="uk-UA" smtClean="0"/>
              <a:t>26.04.2023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6813E-588D-424C-8FE0-3DE8102805E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88710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A243E85-9D6E-40CB-B555-41CD3CCDD63A}" type="datetimeFigureOut">
              <a:rPr lang="uk-UA" smtClean="0"/>
              <a:t>26.04.2023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6813E-588D-424C-8FE0-3DE8102805E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394084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61926B-8358-413D-A75A-21E310B1F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6" y="657725"/>
            <a:ext cx="9286000" cy="3782770"/>
          </a:xfrm>
        </p:spPr>
        <p:txBody>
          <a:bodyPr/>
          <a:lstStyle/>
          <a:p>
            <a:r>
              <a:rPr lang="uk-UA" sz="4400" dirty="0"/>
              <a:t>Цифровий підпис. Використання криптосистем </a:t>
            </a:r>
            <a:br>
              <a:rPr lang="uk-UA" sz="4400" dirty="0"/>
            </a:br>
            <a:r>
              <a:rPr lang="uk-UA" sz="4400" dirty="0"/>
              <a:t>з відкритим ключем для цифрового підпису.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8DE34771-4BA7-45C4-B276-2623EA643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6" y="4793426"/>
            <a:ext cx="10039978" cy="1406849"/>
          </a:xfrm>
        </p:spPr>
        <p:txBody>
          <a:bodyPr>
            <a:normAutofit/>
          </a:bodyPr>
          <a:lstStyle/>
          <a:p>
            <a:pPr algn="r"/>
            <a:r>
              <a:rPr lang="uk-UA" dirty="0"/>
              <a:t>Підготували:</a:t>
            </a:r>
          </a:p>
          <a:p>
            <a:pPr algn="r"/>
            <a:r>
              <a:rPr lang="uk-UA" dirty="0"/>
              <a:t>Беля Вікторія</a:t>
            </a:r>
          </a:p>
          <a:p>
            <a:pPr algn="r"/>
            <a:r>
              <a:rPr lang="uk-UA" dirty="0"/>
              <a:t>Вовк Михайло</a:t>
            </a:r>
          </a:p>
        </p:txBody>
      </p:sp>
    </p:spTree>
    <p:extLst>
      <p:ext uri="{BB962C8B-B14F-4D97-AF65-F5344CB8AC3E}">
        <p14:creationId xmlns:p14="http://schemas.microsoft.com/office/powerpoint/2010/main" val="384894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Місце для вмісту 3">
            <a:extLst>
              <a:ext uri="{FF2B5EF4-FFF2-40B4-BE49-F238E27FC236}">
                <a16:creationId xmlns:a16="http://schemas.microsoft.com/office/drawing/2014/main" id="{E6DDCE90-DC6C-4EF8-8490-CEF9CF1142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0197901"/>
              </p:ext>
            </p:extLst>
          </p:nvPr>
        </p:nvGraphicFramePr>
        <p:xfrm>
          <a:off x="802106" y="1267326"/>
          <a:ext cx="9879481" cy="4848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532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4468D1-18F4-461E-9EC7-6A1F4767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Висновок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BC951121-6BC1-4A75-95AD-FF970D7C6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23364"/>
            <a:ext cx="9833146" cy="4932946"/>
          </a:xfrm>
        </p:spPr>
        <p:txBody>
          <a:bodyPr>
            <a:noAutofit/>
          </a:bodyPr>
          <a:lstStyle/>
          <a:p>
            <a:r>
              <a:rPr lang="uk-UA" sz="2400" dirty="0"/>
              <a:t>Цифровий підпис — це математична схема для перевірки автентичності цифрових повідомлень або документів. </a:t>
            </a:r>
          </a:p>
          <a:p>
            <a:r>
              <a:rPr lang="ru-RU" sz="2400" dirty="0"/>
              <a:t>Вони </a:t>
            </a:r>
            <a:r>
              <a:rPr lang="uk-UA" sz="2400" dirty="0"/>
              <a:t>переважно використовують асиметричну криптографію - пара ключів (секретний і публічний) і цифровий сертифікат, що включає додаткову інформацію про приналежність ключа, час використання, доступні криптосистеми, назва </a:t>
            </a:r>
            <a:r>
              <a:rPr lang="uk-UA" sz="2400" dirty="0" err="1"/>
              <a:t>засвідчувального</a:t>
            </a:r>
            <a:r>
              <a:rPr lang="uk-UA" sz="2400" dirty="0"/>
              <a:t> </a:t>
            </a:r>
            <a:r>
              <a:rPr lang="ru-RU" sz="2400" dirty="0"/>
              <a:t>центру і т.д.</a:t>
            </a:r>
          </a:p>
          <a:p>
            <a:r>
              <a:rPr lang="uk-UA" sz="2400" dirty="0"/>
              <a:t>Можливі</a:t>
            </a:r>
            <a:r>
              <a:rPr lang="ru-RU" sz="2400" dirty="0"/>
              <a:t> атаки на ЕЦП: </a:t>
            </a:r>
            <a:r>
              <a:rPr lang="uk-UA" sz="2400" dirty="0"/>
              <a:t>підробка документа, отримання двох документів з однаковим підписом, соціальні атаки</a:t>
            </a:r>
          </a:p>
          <a:p>
            <a:r>
              <a:rPr lang="uk-UA" sz="2400" dirty="0"/>
              <a:t>Найвідомішими алгоритми створення цифрового підпису: Схема </a:t>
            </a:r>
            <a:r>
              <a:rPr lang="en-US" sz="2400" dirty="0"/>
              <a:t>RSA, </a:t>
            </a:r>
            <a:r>
              <a:rPr lang="uk-UA" sz="2400" dirty="0"/>
              <a:t>Ель-Гамаля, </a:t>
            </a:r>
            <a:r>
              <a:rPr lang="en-US" sz="2400" dirty="0"/>
              <a:t>DSA, ECDSA</a:t>
            </a:r>
            <a:endParaRPr lang="uk-UA" sz="2400" dirty="0"/>
          </a:p>
          <a:p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416193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D91536-3259-4FAA-A1A1-25C6DC311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4351" y="2870798"/>
            <a:ext cx="9404723" cy="1400530"/>
          </a:xfrm>
        </p:spPr>
        <p:txBody>
          <a:bodyPr/>
          <a:lstStyle/>
          <a:p>
            <a:r>
              <a:rPr lang="uk-UA" dirty="0"/>
              <a:t>Питання</a:t>
            </a:r>
            <a:br>
              <a:rPr lang="uk-UA" dirty="0"/>
            </a:b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4981B8F8-EABA-4613-9E35-5B7A5B955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1047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869E0-F5A7-4B3B-B788-5B381FD12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uk-UA" dirty="0"/>
              <a:t>Що таке цифровий підпис?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FA0A48-1AB1-4C70-BC16-6F8AAB44B163}"/>
              </a:ext>
            </a:extLst>
          </p:cNvPr>
          <p:cNvSpPr txBox="1"/>
          <p:nvPr/>
        </p:nvSpPr>
        <p:spPr>
          <a:xfrm>
            <a:off x="1387728" y="1678982"/>
            <a:ext cx="7921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a) </a:t>
            </a:r>
            <a:r>
              <a:rPr lang="ru-RU" dirty="0" err="1"/>
              <a:t>Кодова</a:t>
            </a:r>
            <a:r>
              <a:rPr lang="ru-RU" dirty="0"/>
              <a:t> </a:t>
            </a:r>
            <a:r>
              <a:rPr lang="ru-RU" dirty="0" err="1"/>
              <a:t>комбінація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застосовується</a:t>
            </a:r>
            <a:r>
              <a:rPr lang="ru-RU" dirty="0"/>
              <a:t> для </a:t>
            </a:r>
            <a:r>
              <a:rPr lang="ru-RU" dirty="0" err="1"/>
              <a:t>захисту</a:t>
            </a:r>
            <a:r>
              <a:rPr lang="ru-RU" dirty="0"/>
              <a:t> </a:t>
            </a:r>
            <a:r>
              <a:rPr lang="ru-RU" dirty="0" err="1"/>
              <a:t>даних</a:t>
            </a:r>
            <a:endParaRPr lang="ru-RU" dirty="0"/>
          </a:p>
          <a:p>
            <a:endParaRPr lang="uk-UA" dirty="0"/>
          </a:p>
        </p:txBody>
      </p:sp>
      <p:sp>
        <p:nvSpPr>
          <p:cNvPr id="5" name="Прямокутник 4">
            <a:extLst>
              <a:ext uri="{FF2B5EF4-FFF2-40B4-BE49-F238E27FC236}">
                <a16:creationId xmlns:a16="http://schemas.microsoft.com/office/drawing/2014/main" id="{0FD0EE85-2CC9-4298-B88A-1007A1BD8DD7}"/>
              </a:ext>
            </a:extLst>
          </p:cNvPr>
          <p:cNvSpPr/>
          <p:nvPr/>
        </p:nvSpPr>
        <p:spPr>
          <a:xfrm>
            <a:off x="1387728" y="2065467"/>
            <a:ext cx="5279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b) </a:t>
            </a:r>
            <a:r>
              <a:rPr lang="ru-RU" dirty="0" err="1"/>
              <a:t>Електронна</a:t>
            </a:r>
            <a:r>
              <a:rPr lang="ru-RU" dirty="0"/>
              <a:t> </a:t>
            </a:r>
            <a:r>
              <a:rPr lang="ru-RU" dirty="0" err="1"/>
              <a:t>підписана</a:t>
            </a:r>
            <a:r>
              <a:rPr lang="ru-RU" dirty="0"/>
              <a:t> </a:t>
            </a:r>
            <a:r>
              <a:rPr lang="ru-RU" dirty="0" err="1"/>
              <a:t>версія</a:t>
            </a:r>
            <a:r>
              <a:rPr lang="ru-RU" dirty="0"/>
              <a:t> документа </a:t>
            </a:r>
          </a:p>
        </p:txBody>
      </p:sp>
      <p:sp>
        <p:nvSpPr>
          <p:cNvPr id="6" name="Прямокутник 5">
            <a:extLst>
              <a:ext uri="{FF2B5EF4-FFF2-40B4-BE49-F238E27FC236}">
                <a16:creationId xmlns:a16="http://schemas.microsoft.com/office/drawing/2014/main" id="{17DB584B-78E0-436E-B249-6E622BA5506D}"/>
              </a:ext>
            </a:extLst>
          </p:cNvPr>
          <p:cNvSpPr/>
          <p:nvPr/>
        </p:nvSpPr>
        <p:spPr>
          <a:xfrm>
            <a:off x="1387727" y="2433181"/>
            <a:ext cx="76071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c) </a:t>
            </a:r>
            <a:r>
              <a:rPr lang="ru-RU" dirty="0" err="1"/>
              <a:t>Криптографічний</a:t>
            </a:r>
            <a:r>
              <a:rPr lang="ru-RU" dirty="0"/>
              <a:t> </a:t>
            </a:r>
            <a:r>
              <a:rPr lang="ru-RU" dirty="0" err="1"/>
              <a:t>механізм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забезпечує</a:t>
            </a:r>
            <a:r>
              <a:rPr lang="ru-RU" dirty="0"/>
              <a:t> </a:t>
            </a:r>
            <a:r>
              <a:rPr lang="ru-RU" dirty="0" err="1"/>
              <a:t>автентифікацію</a:t>
            </a:r>
            <a:r>
              <a:rPr lang="ru-RU" dirty="0"/>
              <a:t> та </a:t>
            </a:r>
            <a:r>
              <a:rPr lang="ru-RU" dirty="0" err="1"/>
              <a:t>цілісність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</a:t>
            </a:r>
          </a:p>
        </p:txBody>
      </p:sp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BFCC2CC8-16A4-470E-B925-B9E17E9F112F}"/>
              </a:ext>
            </a:extLst>
          </p:cNvPr>
          <p:cNvSpPr/>
          <p:nvPr/>
        </p:nvSpPr>
        <p:spPr>
          <a:xfrm>
            <a:off x="1387727" y="3076821"/>
            <a:ext cx="75177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d) </a:t>
            </a:r>
            <a:r>
              <a:rPr lang="ru-RU" dirty="0" err="1"/>
              <a:t>Електронний</a:t>
            </a:r>
            <a:r>
              <a:rPr lang="ru-RU" dirty="0"/>
              <a:t> знак, </a:t>
            </a:r>
            <a:r>
              <a:rPr lang="ru-RU" dirty="0" err="1"/>
              <a:t>що</a:t>
            </a:r>
            <a:r>
              <a:rPr lang="ru-RU" dirty="0"/>
              <a:t> ставиться </a:t>
            </a:r>
            <a:r>
              <a:rPr lang="ru-RU" dirty="0" err="1"/>
              <a:t>під</a:t>
            </a:r>
            <a:r>
              <a:rPr lang="ru-RU" dirty="0"/>
              <a:t> </a:t>
            </a:r>
            <a:r>
              <a:rPr lang="ru-RU" dirty="0" err="1"/>
              <a:t>електронними</a:t>
            </a:r>
            <a:r>
              <a:rPr lang="ru-RU" dirty="0"/>
              <a:t> листами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77265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79A48C-3148-4220-87BF-D4C90A0F7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Які переваги має використання цифрового підпису в порівнянні з традиційним підписом?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6A0B82-0FDE-477F-8144-B0BC7799695B}"/>
              </a:ext>
            </a:extLst>
          </p:cNvPr>
          <p:cNvSpPr txBox="1"/>
          <p:nvPr/>
        </p:nvSpPr>
        <p:spPr>
          <a:xfrm>
            <a:off x="1387728" y="3059668"/>
            <a:ext cx="7921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 </a:t>
            </a:r>
            <a:r>
              <a:rPr lang="uk-UA" dirty="0"/>
              <a:t>Вища швидкість підписування </a:t>
            </a:r>
          </a:p>
        </p:txBody>
      </p:sp>
      <p:sp>
        <p:nvSpPr>
          <p:cNvPr id="9" name="Прямокутник 8">
            <a:extLst>
              <a:ext uri="{FF2B5EF4-FFF2-40B4-BE49-F238E27FC236}">
                <a16:creationId xmlns:a16="http://schemas.microsoft.com/office/drawing/2014/main" id="{5B27189D-D3C4-4142-81C2-7D2ADBD5FB3F}"/>
              </a:ext>
            </a:extLst>
          </p:cNvPr>
          <p:cNvSpPr/>
          <p:nvPr/>
        </p:nvSpPr>
        <p:spPr>
          <a:xfrm>
            <a:off x="1387728" y="3446153"/>
            <a:ext cx="3695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b) </a:t>
            </a:r>
            <a:r>
              <a:rPr lang="uk-UA" dirty="0"/>
              <a:t>Більша точність інформації </a:t>
            </a:r>
          </a:p>
        </p:txBody>
      </p:sp>
      <p:sp>
        <p:nvSpPr>
          <p:cNvPr id="10" name="Прямокутник 9">
            <a:extLst>
              <a:ext uri="{FF2B5EF4-FFF2-40B4-BE49-F238E27FC236}">
                <a16:creationId xmlns:a16="http://schemas.microsoft.com/office/drawing/2014/main" id="{64A6E27C-5038-448D-BB2E-62E681246335}"/>
              </a:ext>
            </a:extLst>
          </p:cNvPr>
          <p:cNvSpPr/>
          <p:nvPr/>
        </p:nvSpPr>
        <p:spPr>
          <a:xfrm>
            <a:off x="1387727" y="3813867"/>
            <a:ext cx="76071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c) </a:t>
            </a:r>
            <a:r>
              <a:rPr lang="uk-UA" dirty="0"/>
              <a:t>Вища ступінь захисту від підробки </a:t>
            </a:r>
          </a:p>
        </p:txBody>
      </p:sp>
      <p:sp>
        <p:nvSpPr>
          <p:cNvPr id="11" name="Прямокутник 10">
            <a:extLst>
              <a:ext uri="{FF2B5EF4-FFF2-40B4-BE49-F238E27FC236}">
                <a16:creationId xmlns:a16="http://schemas.microsoft.com/office/drawing/2014/main" id="{3705D404-752B-4ABD-8C0B-A29841FFC2F5}"/>
              </a:ext>
            </a:extLst>
          </p:cNvPr>
          <p:cNvSpPr/>
          <p:nvPr/>
        </p:nvSpPr>
        <p:spPr>
          <a:xfrm>
            <a:off x="1387727" y="4200352"/>
            <a:ext cx="75177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d) </a:t>
            </a:r>
            <a:r>
              <a:rPr lang="uk-UA" dirty="0"/>
              <a:t>Всі вищезазначені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5660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66C550-7DF8-402C-9719-C9948714F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Які види алгоритмів формування цифрового підпису існують?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165E37-9568-4A8D-ACE4-6E249509DE78}"/>
              </a:ext>
            </a:extLst>
          </p:cNvPr>
          <p:cNvSpPr txBox="1"/>
          <p:nvPr/>
        </p:nvSpPr>
        <p:spPr>
          <a:xfrm>
            <a:off x="1640026" y="2902203"/>
            <a:ext cx="7921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 SHA-1, SHA-2 </a:t>
            </a:r>
            <a:endParaRPr lang="uk-UA" dirty="0"/>
          </a:p>
        </p:txBody>
      </p:sp>
      <p:sp>
        <p:nvSpPr>
          <p:cNvPr id="5" name="Прямокутник 4">
            <a:extLst>
              <a:ext uri="{FF2B5EF4-FFF2-40B4-BE49-F238E27FC236}">
                <a16:creationId xmlns:a16="http://schemas.microsoft.com/office/drawing/2014/main" id="{AA09D7F0-FF81-4333-8AA8-EE62B4616496}"/>
              </a:ext>
            </a:extLst>
          </p:cNvPr>
          <p:cNvSpPr/>
          <p:nvPr/>
        </p:nvSpPr>
        <p:spPr>
          <a:xfrm>
            <a:off x="1640025" y="3648059"/>
            <a:ext cx="1511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c) RSA, AES </a:t>
            </a:r>
            <a:endParaRPr lang="uk-UA" dirty="0"/>
          </a:p>
        </p:txBody>
      </p:sp>
      <p:sp>
        <p:nvSpPr>
          <p:cNvPr id="6" name="Прямокутник 5">
            <a:extLst>
              <a:ext uri="{FF2B5EF4-FFF2-40B4-BE49-F238E27FC236}">
                <a16:creationId xmlns:a16="http://schemas.microsoft.com/office/drawing/2014/main" id="{0B0F4000-3A9E-469A-BE27-47BD8CE63FC0}"/>
              </a:ext>
            </a:extLst>
          </p:cNvPr>
          <p:cNvSpPr/>
          <p:nvPr/>
        </p:nvSpPr>
        <p:spPr>
          <a:xfrm>
            <a:off x="1640025" y="3278727"/>
            <a:ext cx="76071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b) RSA, DSA, ECDSA </a:t>
            </a:r>
            <a:r>
              <a:rPr lang="uk-UA" dirty="0"/>
              <a:t>та інші </a:t>
            </a:r>
          </a:p>
        </p:txBody>
      </p:sp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7EE85B1B-CE2C-42C3-86A0-0EA4541DFFC9}"/>
              </a:ext>
            </a:extLst>
          </p:cNvPr>
          <p:cNvSpPr/>
          <p:nvPr/>
        </p:nvSpPr>
        <p:spPr>
          <a:xfrm>
            <a:off x="1640025" y="4083933"/>
            <a:ext cx="75177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d) DES, Triple DES</a:t>
            </a:r>
          </a:p>
        </p:txBody>
      </p:sp>
    </p:spTree>
    <p:extLst>
      <p:ext uri="{BB962C8B-B14F-4D97-AF65-F5344CB8AC3E}">
        <p14:creationId xmlns:p14="http://schemas.microsoft.com/office/powerpoint/2010/main" val="556259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A0AB59-BCB6-43EC-8EE8-BBA419727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типи</a:t>
            </a:r>
            <a:r>
              <a:rPr lang="ru-RU" dirty="0"/>
              <a:t> атак </a:t>
            </a:r>
            <a:r>
              <a:rPr lang="ru-RU" dirty="0" err="1"/>
              <a:t>можуть</a:t>
            </a:r>
            <a:r>
              <a:rPr lang="ru-RU" dirty="0"/>
              <a:t> бути </a:t>
            </a:r>
            <a:r>
              <a:rPr lang="ru-RU" dirty="0" err="1"/>
              <a:t>спрямовані</a:t>
            </a:r>
            <a:r>
              <a:rPr lang="ru-RU" dirty="0"/>
              <a:t> на </a:t>
            </a:r>
            <a:r>
              <a:rPr lang="ru-RU" dirty="0" err="1"/>
              <a:t>цифровий</a:t>
            </a:r>
            <a:r>
              <a:rPr lang="ru-RU" dirty="0"/>
              <a:t> </a:t>
            </a:r>
            <a:r>
              <a:rPr lang="ru-RU" dirty="0" err="1"/>
              <a:t>підпис</a:t>
            </a:r>
            <a:r>
              <a:rPr lang="ru-RU" dirty="0"/>
              <a:t>?</a:t>
            </a:r>
            <a:endParaRPr lang="uk-U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80F319-AB58-4D7C-8990-E6BA3A19A7E5}"/>
              </a:ext>
            </a:extLst>
          </p:cNvPr>
          <p:cNvSpPr txBox="1"/>
          <p:nvPr/>
        </p:nvSpPr>
        <p:spPr>
          <a:xfrm>
            <a:off x="1387728" y="2830486"/>
            <a:ext cx="7921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a) </a:t>
            </a:r>
            <a:r>
              <a:rPr lang="uk-UA" dirty="0"/>
              <a:t>Підробка документа</a:t>
            </a:r>
          </a:p>
        </p:txBody>
      </p:sp>
      <p:sp>
        <p:nvSpPr>
          <p:cNvPr id="6" name="Прямокутник 5">
            <a:extLst>
              <a:ext uri="{FF2B5EF4-FFF2-40B4-BE49-F238E27FC236}">
                <a16:creationId xmlns:a16="http://schemas.microsoft.com/office/drawing/2014/main" id="{898644FF-4BF1-4D9C-BB99-0ABA9AFBB258}"/>
              </a:ext>
            </a:extLst>
          </p:cNvPr>
          <p:cNvSpPr/>
          <p:nvPr/>
        </p:nvSpPr>
        <p:spPr>
          <a:xfrm>
            <a:off x="1387728" y="3216971"/>
            <a:ext cx="6420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b) </a:t>
            </a:r>
            <a:r>
              <a:rPr lang="uk-UA" dirty="0"/>
              <a:t>Отримання двох документів з однаковим підписом</a:t>
            </a:r>
            <a:endParaRPr lang="ru-RU" dirty="0"/>
          </a:p>
        </p:txBody>
      </p:sp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F896CFC8-F5AD-4AD0-AFC2-15DDC6245F22}"/>
              </a:ext>
            </a:extLst>
          </p:cNvPr>
          <p:cNvSpPr/>
          <p:nvPr/>
        </p:nvSpPr>
        <p:spPr>
          <a:xfrm>
            <a:off x="1387725" y="3959863"/>
            <a:ext cx="76071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d)</a:t>
            </a:r>
            <a:r>
              <a:rPr lang="en-US" dirty="0"/>
              <a:t> </a:t>
            </a:r>
            <a:r>
              <a:rPr lang="uk-UA" dirty="0"/>
              <a:t>Усі вище вказані</a:t>
            </a:r>
          </a:p>
          <a:p>
            <a:endParaRPr lang="ru-RU" dirty="0"/>
          </a:p>
        </p:txBody>
      </p:sp>
      <p:sp>
        <p:nvSpPr>
          <p:cNvPr id="8" name="Прямокутник 7">
            <a:extLst>
              <a:ext uri="{FF2B5EF4-FFF2-40B4-BE49-F238E27FC236}">
                <a16:creationId xmlns:a16="http://schemas.microsoft.com/office/drawing/2014/main" id="{03E8F0F6-4ACB-4844-B5D6-22B393873AE6}"/>
              </a:ext>
            </a:extLst>
          </p:cNvPr>
          <p:cNvSpPr/>
          <p:nvPr/>
        </p:nvSpPr>
        <p:spPr>
          <a:xfrm>
            <a:off x="1387725" y="3603456"/>
            <a:ext cx="75177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c) </a:t>
            </a:r>
            <a:r>
              <a:rPr lang="uk-UA" dirty="0"/>
              <a:t>Соціальні атаки</a:t>
            </a:r>
            <a:endParaRPr lang="uk-UA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70842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EBD15F-B1A0-4335-9D5B-6BF3C4E12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Що таке сертифікат ключа?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5D7373-9329-4111-9907-0F15239BC9D0}"/>
              </a:ext>
            </a:extLst>
          </p:cNvPr>
          <p:cNvSpPr txBox="1"/>
          <p:nvPr/>
        </p:nvSpPr>
        <p:spPr>
          <a:xfrm>
            <a:off x="1506995" y="3363883"/>
            <a:ext cx="7921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d) </a:t>
            </a:r>
            <a:r>
              <a:rPr lang="uk-UA" dirty="0"/>
              <a:t>Кодова комбінація, що застосовується для авторизації доступу до системи</a:t>
            </a:r>
          </a:p>
          <a:p>
            <a:endParaRPr lang="uk-UA" dirty="0"/>
          </a:p>
        </p:txBody>
      </p:sp>
      <p:sp>
        <p:nvSpPr>
          <p:cNvPr id="5" name="Прямокутник 4">
            <a:extLst>
              <a:ext uri="{FF2B5EF4-FFF2-40B4-BE49-F238E27FC236}">
                <a16:creationId xmlns:a16="http://schemas.microsoft.com/office/drawing/2014/main" id="{95EC684E-BA17-4415-B0EB-CCDBEEDB2C9E}"/>
              </a:ext>
            </a:extLst>
          </p:cNvPr>
          <p:cNvSpPr/>
          <p:nvPr/>
        </p:nvSpPr>
        <p:spPr>
          <a:xfrm>
            <a:off x="1506998" y="2153484"/>
            <a:ext cx="8097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b) </a:t>
            </a:r>
            <a:r>
              <a:rPr lang="uk-UA" dirty="0"/>
              <a:t>Ключ, що використовується для формування цифрового підпису </a:t>
            </a:r>
          </a:p>
        </p:txBody>
      </p:sp>
      <p:sp>
        <p:nvSpPr>
          <p:cNvPr id="6" name="Прямокутник 5">
            <a:extLst>
              <a:ext uri="{FF2B5EF4-FFF2-40B4-BE49-F238E27FC236}">
                <a16:creationId xmlns:a16="http://schemas.microsoft.com/office/drawing/2014/main" id="{875A5C2C-6B19-4E1E-98F6-6CA1EE03CB36}"/>
              </a:ext>
            </a:extLst>
          </p:cNvPr>
          <p:cNvSpPr/>
          <p:nvPr/>
        </p:nvSpPr>
        <p:spPr>
          <a:xfrm>
            <a:off x="1506995" y="1305261"/>
            <a:ext cx="76071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a) </a:t>
            </a:r>
            <a:r>
              <a:rPr lang="uk-UA" dirty="0"/>
              <a:t>Документ, що містить інформацію про власника публічного ключа та підтверджує його автентичність </a:t>
            </a:r>
          </a:p>
          <a:p>
            <a:endParaRPr lang="uk-UA" dirty="0"/>
          </a:p>
        </p:txBody>
      </p:sp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8667FD4E-72F4-4B4A-A558-840CB3790133}"/>
              </a:ext>
            </a:extLst>
          </p:cNvPr>
          <p:cNvSpPr/>
          <p:nvPr/>
        </p:nvSpPr>
        <p:spPr>
          <a:xfrm>
            <a:off x="1506995" y="2603934"/>
            <a:ext cx="75177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c) </a:t>
            </a:r>
            <a:r>
              <a:rPr lang="uk-UA" dirty="0"/>
              <a:t>Алгоритм шифрування, що використовується для захисту даних </a:t>
            </a:r>
          </a:p>
        </p:txBody>
      </p:sp>
    </p:spTree>
    <p:extLst>
      <p:ext uri="{BB962C8B-B14F-4D97-AF65-F5344CB8AC3E}">
        <p14:creationId xmlns:p14="http://schemas.microsoft.com/office/powerpoint/2010/main" val="189828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6B1937-926C-49B1-966D-13E7347A6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Встановіть правильну послідовність процесу обміну повідомленням зі сторони відправника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B7CA59E-F7B8-496D-A50C-051754C9A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3260035"/>
            <a:ext cx="8946541" cy="2988364"/>
          </a:xfrm>
        </p:spPr>
        <p:txBody>
          <a:bodyPr/>
          <a:lstStyle/>
          <a:p>
            <a:pPr lvl="0"/>
            <a:r>
              <a:rPr lang="uk-UA" dirty="0"/>
              <a:t>обчислює цифровий підпис за хеш-образом повідомлення з використанням секретного ключа</a:t>
            </a:r>
          </a:p>
          <a:p>
            <a:pPr lvl="0"/>
            <a:r>
              <a:rPr lang="uk-UA" dirty="0"/>
              <a:t>формує нове повідомлення, яке складається з вихідного повідом­лення та доданого до нього цифрового підпису.</a:t>
            </a:r>
          </a:p>
          <a:p>
            <a:pPr lvl="0"/>
            <a:r>
              <a:rPr lang="uk-UA" dirty="0"/>
              <a:t>отримує у </a:t>
            </a:r>
            <a:r>
              <a:rPr lang="uk-UA" dirty="0" err="1"/>
              <a:t>засвідчувального</a:t>
            </a:r>
            <a:r>
              <a:rPr lang="uk-UA" dirty="0"/>
              <a:t> центру секретний ключ;</a:t>
            </a:r>
          </a:p>
          <a:p>
            <a:pPr lvl="0"/>
            <a:r>
              <a:rPr lang="uk-UA" dirty="0"/>
              <a:t>застосовує до вихідного повідомлення хеш-функцію</a:t>
            </a:r>
          </a:p>
          <a:p>
            <a:endParaRPr lang="uk-U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B4A69D-DBF6-4F9E-B95E-55D7B00F79DC}"/>
              </a:ext>
            </a:extLst>
          </p:cNvPr>
          <p:cNvSpPr txBox="1"/>
          <p:nvPr/>
        </p:nvSpPr>
        <p:spPr>
          <a:xfrm>
            <a:off x="777391" y="4774536"/>
            <a:ext cx="19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9FF34F-1EF7-407D-BD25-6EC939342B02}"/>
              </a:ext>
            </a:extLst>
          </p:cNvPr>
          <p:cNvSpPr txBox="1"/>
          <p:nvPr/>
        </p:nvSpPr>
        <p:spPr>
          <a:xfrm>
            <a:off x="790406" y="5143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386C3F-7CB0-499A-A596-15D05F79655E}"/>
              </a:ext>
            </a:extLst>
          </p:cNvPr>
          <p:cNvSpPr txBox="1"/>
          <p:nvPr/>
        </p:nvSpPr>
        <p:spPr>
          <a:xfrm>
            <a:off x="790406" y="33138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2C9227-91C8-41ED-884B-AF721BD3FB43}"/>
              </a:ext>
            </a:extLst>
          </p:cNvPr>
          <p:cNvSpPr txBox="1"/>
          <p:nvPr/>
        </p:nvSpPr>
        <p:spPr>
          <a:xfrm>
            <a:off x="762471" y="403587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07067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58EED7-6F31-4187-B559-9E72CDF96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Що з наступного послаблює </a:t>
            </a:r>
            <a:r>
              <a:rPr lang="uk-UA" dirty="0" err="1"/>
              <a:t>криптостійкість</a:t>
            </a:r>
            <a:r>
              <a:rPr lang="uk-UA" dirty="0"/>
              <a:t> документа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DF5A1D-8E9E-4844-96A0-961E2507E9AE}"/>
              </a:ext>
            </a:extLst>
          </p:cNvPr>
          <p:cNvSpPr txBox="1"/>
          <p:nvPr/>
        </p:nvSpPr>
        <p:spPr>
          <a:xfrm>
            <a:off x="1032128" y="2322486"/>
            <a:ext cx="7921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a) </a:t>
            </a:r>
            <a:r>
              <a:rPr lang="uk-UA" dirty="0"/>
              <a:t>Документ є осмисленим текстом;</a:t>
            </a:r>
          </a:p>
          <a:p>
            <a:endParaRPr lang="uk-UA" dirty="0"/>
          </a:p>
        </p:txBody>
      </p:sp>
      <p:sp>
        <p:nvSpPr>
          <p:cNvPr id="5" name="Прямокутник 4">
            <a:extLst>
              <a:ext uri="{FF2B5EF4-FFF2-40B4-BE49-F238E27FC236}">
                <a16:creationId xmlns:a16="http://schemas.microsoft.com/office/drawing/2014/main" id="{5934DF50-67F6-4501-AAF6-63A090A3EDFB}"/>
              </a:ext>
            </a:extLst>
          </p:cNvPr>
          <p:cNvSpPr/>
          <p:nvPr/>
        </p:nvSpPr>
        <p:spPr>
          <a:xfrm>
            <a:off x="1032128" y="2708971"/>
            <a:ext cx="73645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b) </a:t>
            </a:r>
            <a:r>
              <a:rPr lang="uk-UA" dirty="0"/>
              <a:t>Текст документа оформлений за встановленою формою;</a:t>
            </a:r>
          </a:p>
          <a:p>
            <a:endParaRPr lang="ru-RU" dirty="0"/>
          </a:p>
        </p:txBody>
      </p:sp>
      <p:sp>
        <p:nvSpPr>
          <p:cNvPr id="6" name="Прямокутник 5">
            <a:extLst>
              <a:ext uri="{FF2B5EF4-FFF2-40B4-BE49-F238E27FC236}">
                <a16:creationId xmlns:a16="http://schemas.microsoft.com/office/drawing/2014/main" id="{F6A0C887-A954-45BA-82D4-D49CFEF52A0F}"/>
              </a:ext>
            </a:extLst>
          </p:cNvPr>
          <p:cNvSpPr/>
          <p:nvPr/>
        </p:nvSpPr>
        <p:spPr>
          <a:xfrm>
            <a:off x="1032128" y="3799839"/>
            <a:ext cx="76071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d)</a:t>
            </a:r>
            <a:r>
              <a:rPr lang="uk-UA" dirty="0"/>
              <a:t> Документи </a:t>
            </a:r>
            <a:r>
              <a:rPr lang="uk-UA" dirty="0" err="1"/>
              <a:t>рідко</a:t>
            </a:r>
            <a:r>
              <a:rPr lang="uk-UA" dirty="0"/>
              <a:t> оформлюють як </a:t>
            </a:r>
            <a:r>
              <a:rPr lang="uk-UA" dirty="0" err="1"/>
              <a:t>txt</a:t>
            </a:r>
            <a:r>
              <a:rPr lang="uk-UA" dirty="0"/>
              <a:t> -</a:t>
            </a:r>
            <a:r>
              <a:rPr lang="uk-UA" dirty="0" err="1"/>
              <a:t>файла</a:t>
            </a:r>
            <a:r>
              <a:rPr lang="uk-UA" dirty="0"/>
              <a:t>, найчастіше у форматі DOC чи HTML</a:t>
            </a:r>
            <a:r>
              <a:rPr lang="en-US" dirty="0"/>
              <a:t>;</a:t>
            </a:r>
            <a:endParaRPr lang="uk-UA" dirty="0"/>
          </a:p>
          <a:p>
            <a:endParaRPr lang="ru-RU" dirty="0"/>
          </a:p>
        </p:txBody>
      </p:sp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DAC1192B-EA7D-4C52-80BC-7CE65CE88B13}"/>
              </a:ext>
            </a:extLst>
          </p:cNvPr>
          <p:cNvSpPr/>
          <p:nvPr/>
        </p:nvSpPr>
        <p:spPr>
          <a:xfrm>
            <a:off x="1032128" y="3076179"/>
            <a:ext cx="75177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c)</a:t>
            </a:r>
            <a:r>
              <a:rPr lang="uk-UA" dirty="0"/>
              <a:t> У багатьох структурованих наборах даних можна вставити довільні дані до деяких службових полів</a:t>
            </a:r>
            <a:r>
              <a:rPr lang="en-US" dirty="0"/>
              <a:t>;</a:t>
            </a:r>
            <a:endParaRPr lang="uk-UA" dirty="0"/>
          </a:p>
          <a:p>
            <a:endParaRPr lang="uk-UA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0859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E22128-3778-48AC-968F-2C93CAB67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89" y="452718"/>
            <a:ext cx="9521445" cy="1400530"/>
          </a:xfrm>
        </p:spPr>
        <p:txBody>
          <a:bodyPr/>
          <a:lstStyle/>
          <a:p>
            <a:r>
              <a:rPr lang="uk-UA" dirty="0"/>
              <a:t>Що таке цифровий підпис?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BD4A4AFB-1EEF-4586-9F9F-03E57BD62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89" y="2017885"/>
            <a:ext cx="6271180" cy="3874167"/>
          </a:xfrm>
        </p:spPr>
        <p:txBody>
          <a:bodyPr>
            <a:normAutofit/>
          </a:bodyPr>
          <a:lstStyle/>
          <a:p>
            <a:r>
              <a:rPr lang="uk-UA" sz="2400" dirty="0"/>
              <a:t>Цифровий підпис — це математична схема для перевірки автентичності цифрових повідомлень або документів. </a:t>
            </a:r>
          </a:p>
          <a:p>
            <a:endParaRPr lang="uk-UA" sz="2400" dirty="0"/>
          </a:p>
          <a:p>
            <a:r>
              <a:rPr lang="uk-UA" sz="2400" dirty="0"/>
              <a:t>Однією з переваг цифрового підпису є те, що належним чином реалізовані цифрові підписи складніше підробити, ніж рукописні.</a:t>
            </a:r>
          </a:p>
        </p:txBody>
      </p:sp>
      <p:pic>
        <p:nvPicPr>
          <p:cNvPr id="1028" name="Picture 4" descr="Як підписати звіт в податкову за допомогою електронного підпису?">
            <a:extLst>
              <a:ext uri="{FF2B5EF4-FFF2-40B4-BE49-F238E27FC236}">
                <a16:creationId xmlns:a16="http://schemas.microsoft.com/office/drawing/2014/main" id="{F1A489A3-1592-44CB-8147-A64A480AE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18345"/>
            <a:ext cx="5853800" cy="3073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79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BB0012-15A9-4568-A623-F159F89A7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 err="1"/>
              <a:t>Якщо</a:t>
            </a:r>
            <a:r>
              <a:rPr lang="ru-RU" sz="2800" dirty="0"/>
              <a:t> </a:t>
            </a:r>
            <a:r>
              <a:rPr lang="ru-RU" sz="2800" dirty="0" err="1"/>
              <a:t>маємо</a:t>
            </a:r>
            <a:r>
              <a:rPr lang="ru-RU" sz="2800" dirty="0"/>
              <a:t> два </a:t>
            </a:r>
            <a:r>
              <a:rPr lang="ru-RU" sz="2800" dirty="0" err="1"/>
              <a:t>повідомлення</a:t>
            </a:r>
            <a:r>
              <a:rPr lang="ru-RU" sz="2800" dirty="0"/>
              <a:t> M1 та M2, і </a:t>
            </a:r>
            <a:r>
              <a:rPr lang="ru-RU" sz="2800" dirty="0" err="1"/>
              <a:t>цифровий</a:t>
            </a:r>
            <a:r>
              <a:rPr lang="ru-RU" sz="2800" dirty="0"/>
              <a:t> </a:t>
            </a:r>
            <a:r>
              <a:rPr lang="ru-RU" sz="2800" dirty="0" err="1"/>
              <a:t>підпис</a:t>
            </a:r>
            <a:r>
              <a:rPr lang="ru-RU" sz="2800" dirty="0"/>
              <a:t> для кожного з них (s1 та s2), то </a:t>
            </a:r>
            <a:r>
              <a:rPr lang="ru-RU" sz="2800" dirty="0" err="1"/>
              <a:t>чи</a:t>
            </a:r>
            <a:r>
              <a:rPr lang="ru-RU" sz="2800" dirty="0"/>
              <a:t> </a:t>
            </a:r>
            <a:r>
              <a:rPr lang="ru-RU" sz="2800" dirty="0" err="1"/>
              <a:t>можна</a:t>
            </a:r>
            <a:r>
              <a:rPr lang="ru-RU" sz="2800" dirty="0"/>
              <a:t> </a:t>
            </a:r>
            <a:r>
              <a:rPr lang="ru-RU" sz="2800" dirty="0" err="1"/>
              <a:t>вивести</a:t>
            </a:r>
            <a:r>
              <a:rPr lang="ru-RU" sz="2800" dirty="0"/>
              <a:t> </a:t>
            </a:r>
            <a:r>
              <a:rPr lang="ru-RU" sz="2800" dirty="0" err="1"/>
              <a:t>цифровий</a:t>
            </a:r>
            <a:r>
              <a:rPr lang="ru-RU" sz="2800" dirty="0"/>
              <a:t> </a:t>
            </a:r>
            <a:r>
              <a:rPr lang="ru-RU" sz="2800" dirty="0" err="1"/>
              <a:t>підпис</a:t>
            </a:r>
            <a:r>
              <a:rPr lang="ru-RU" sz="2800" dirty="0"/>
              <a:t> для </a:t>
            </a:r>
            <a:r>
              <a:rPr lang="ru-RU" sz="2800" dirty="0" err="1"/>
              <a:t>комбінації</a:t>
            </a:r>
            <a:r>
              <a:rPr lang="ru-RU" sz="2800" dirty="0"/>
              <a:t> </a:t>
            </a:r>
            <a:r>
              <a:rPr lang="ru-RU" sz="2800" dirty="0" err="1"/>
              <a:t>цих</a:t>
            </a:r>
            <a:r>
              <a:rPr lang="ru-RU" sz="2800" dirty="0"/>
              <a:t> </a:t>
            </a:r>
            <a:r>
              <a:rPr lang="ru-RU" sz="2800" dirty="0" err="1"/>
              <a:t>повідомлень</a:t>
            </a:r>
            <a:r>
              <a:rPr lang="ru-RU" sz="2800" dirty="0"/>
              <a:t> M = M1 + M2? </a:t>
            </a:r>
            <a:r>
              <a:rPr lang="ru-RU" sz="2800" dirty="0" err="1"/>
              <a:t>Якщо</a:t>
            </a:r>
            <a:r>
              <a:rPr lang="ru-RU" sz="2800" dirty="0"/>
              <a:t> так, то </a:t>
            </a:r>
            <a:r>
              <a:rPr lang="ru-RU" sz="2800" dirty="0" err="1"/>
              <a:t>яким</a:t>
            </a:r>
            <a:r>
              <a:rPr lang="ru-RU" sz="2800" dirty="0"/>
              <a:t> чином?</a:t>
            </a:r>
            <a:endParaRPr lang="uk-UA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F4A1A1-D256-4161-A460-D0035D510738}"/>
              </a:ext>
            </a:extLst>
          </p:cNvPr>
          <p:cNvSpPr txBox="1"/>
          <p:nvPr/>
        </p:nvSpPr>
        <p:spPr>
          <a:xfrm>
            <a:off x="826855" y="2895052"/>
            <a:ext cx="7921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a) Так, </a:t>
            </a:r>
            <a:r>
              <a:rPr lang="ru-RU" dirty="0" err="1"/>
              <a:t>цифровий</a:t>
            </a:r>
            <a:r>
              <a:rPr lang="ru-RU" dirty="0"/>
              <a:t> </a:t>
            </a:r>
            <a:r>
              <a:rPr lang="ru-RU" dirty="0" err="1"/>
              <a:t>підпис</a:t>
            </a:r>
            <a:r>
              <a:rPr lang="ru-RU" dirty="0"/>
              <a:t> для </a:t>
            </a:r>
            <a:r>
              <a:rPr lang="ru-RU" dirty="0" err="1"/>
              <a:t>комбінації</a:t>
            </a:r>
            <a:r>
              <a:rPr lang="ru-RU" dirty="0"/>
              <a:t> </a:t>
            </a:r>
            <a:r>
              <a:rPr lang="ru-RU" dirty="0" err="1"/>
              <a:t>повідомлень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вивести</a:t>
            </a:r>
            <a:r>
              <a:rPr lang="ru-RU" dirty="0"/>
              <a:t> шляхом </a:t>
            </a:r>
            <a:r>
              <a:rPr lang="ru-RU" dirty="0" err="1"/>
              <a:t>обчислення</a:t>
            </a:r>
            <a:r>
              <a:rPr lang="ru-RU" dirty="0"/>
              <a:t> </a:t>
            </a:r>
            <a:r>
              <a:rPr lang="ru-RU" dirty="0" err="1"/>
              <a:t>суми</a:t>
            </a:r>
            <a:r>
              <a:rPr lang="ru-RU" dirty="0"/>
              <a:t> s1 + s2.</a:t>
            </a:r>
            <a:endParaRPr lang="uk-UA" dirty="0"/>
          </a:p>
        </p:txBody>
      </p:sp>
      <p:sp>
        <p:nvSpPr>
          <p:cNvPr id="5" name="Прямокутник 4">
            <a:extLst>
              <a:ext uri="{FF2B5EF4-FFF2-40B4-BE49-F238E27FC236}">
                <a16:creationId xmlns:a16="http://schemas.microsoft.com/office/drawing/2014/main" id="{062833DF-01F6-412B-AFB2-4F17302B8AD2}"/>
              </a:ext>
            </a:extLst>
          </p:cNvPr>
          <p:cNvSpPr/>
          <p:nvPr/>
        </p:nvSpPr>
        <p:spPr>
          <a:xfrm>
            <a:off x="826855" y="3492319"/>
            <a:ext cx="9664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b) </a:t>
            </a:r>
            <a:r>
              <a:rPr lang="ru-RU" dirty="0" err="1"/>
              <a:t>Ні</a:t>
            </a:r>
            <a:r>
              <a:rPr lang="ru-RU" dirty="0"/>
              <a:t>, </a:t>
            </a:r>
            <a:r>
              <a:rPr lang="ru-RU" dirty="0" err="1"/>
              <a:t>неможливо</a:t>
            </a:r>
            <a:r>
              <a:rPr lang="ru-RU" dirty="0"/>
              <a:t> </a:t>
            </a:r>
            <a:r>
              <a:rPr lang="ru-RU" dirty="0" err="1"/>
              <a:t>вивести</a:t>
            </a:r>
            <a:r>
              <a:rPr lang="ru-RU" dirty="0"/>
              <a:t> </a:t>
            </a:r>
            <a:r>
              <a:rPr lang="ru-RU" dirty="0" err="1"/>
              <a:t>цифровий</a:t>
            </a:r>
            <a:r>
              <a:rPr lang="ru-RU" dirty="0"/>
              <a:t> </a:t>
            </a:r>
            <a:r>
              <a:rPr lang="ru-RU" dirty="0" err="1"/>
              <a:t>підпис</a:t>
            </a:r>
            <a:r>
              <a:rPr lang="ru-RU" dirty="0"/>
              <a:t> для </a:t>
            </a:r>
            <a:r>
              <a:rPr lang="ru-RU" dirty="0" err="1"/>
              <a:t>комбінації</a:t>
            </a:r>
            <a:r>
              <a:rPr lang="ru-RU" dirty="0"/>
              <a:t> </a:t>
            </a:r>
            <a:r>
              <a:rPr lang="ru-RU" dirty="0" err="1"/>
              <a:t>повідомлень</a:t>
            </a:r>
            <a:r>
              <a:rPr lang="ru-RU" dirty="0"/>
              <a:t> M1 та M2.</a:t>
            </a:r>
          </a:p>
        </p:txBody>
      </p:sp>
      <p:sp>
        <p:nvSpPr>
          <p:cNvPr id="6" name="Прямокутник 5">
            <a:extLst>
              <a:ext uri="{FF2B5EF4-FFF2-40B4-BE49-F238E27FC236}">
                <a16:creationId xmlns:a16="http://schemas.microsoft.com/office/drawing/2014/main" id="{B64AA145-85B6-4FD7-9597-40F0BDD6BD2A}"/>
              </a:ext>
            </a:extLst>
          </p:cNvPr>
          <p:cNvSpPr/>
          <p:nvPr/>
        </p:nvSpPr>
        <p:spPr>
          <a:xfrm>
            <a:off x="826855" y="4583187"/>
            <a:ext cx="76071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d)</a:t>
            </a:r>
            <a:r>
              <a:rPr lang="uk-UA" dirty="0"/>
              <a:t> </a:t>
            </a:r>
            <a:r>
              <a:rPr lang="ru-RU" dirty="0" err="1"/>
              <a:t>Ні</a:t>
            </a:r>
            <a:r>
              <a:rPr lang="ru-RU" dirty="0"/>
              <a:t>, </a:t>
            </a:r>
            <a:r>
              <a:rPr lang="ru-RU" dirty="0" err="1"/>
              <a:t>можливо</a:t>
            </a:r>
            <a:r>
              <a:rPr lang="ru-RU" dirty="0"/>
              <a:t> </a:t>
            </a:r>
            <a:r>
              <a:rPr lang="ru-RU" dirty="0" err="1"/>
              <a:t>тільки</a:t>
            </a:r>
            <a:r>
              <a:rPr lang="ru-RU" dirty="0"/>
              <a:t> </a:t>
            </a:r>
            <a:r>
              <a:rPr lang="ru-RU" dirty="0" err="1"/>
              <a:t>випадок</a:t>
            </a:r>
            <a:r>
              <a:rPr lang="ru-RU" dirty="0"/>
              <a:t>, коли </a:t>
            </a:r>
            <a:r>
              <a:rPr lang="ru-RU" dirty="0" err="1"/>
              <a:t>повідомлення</a:t>
            </a:r>
            <a:r>
              <a:rPr lang="ru-RU" dirty="0"/>
              <a:t> M1 та M2 є </a:t>
            </a:r>
            <a:r>
              <a:rPr lang="ru-RU" dirty="0" err="1"/>
              <a:t>однаковими</a:t>
            </a:r>
            <a:r>
              <a:rPr lang="ru-RU" dirty="0"/>
              <a:t>.</a:t>
            </a:r>
          </a:p>
        </p:txBody>
      </p:sp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199A8B8A-FAB9-4E73-8B36-7A95253F0778}"/>
              </a:ext>
            </a:extLst>
          </p:cNvPr>
          <p:cNvSpPr/>
          <p:nvPr/>
        </p:nvSpPr>
        <p:spPr>
          <a:xfrm>
            <a:off x="826855" y="3859527"/>
            <a:ext cx="75177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c)</a:t>
            </a:r>
            <a:r>
              <a:rPr lang="uk-UA" dirty="0"/>
              <a:t> </a:t>
            </a:r>
            <a:r>
              <a:rPr lang="ru-RU" dirty="0"/>
              <a:t>Так, </a:t>
            </a:r>
            <a:r>
              <a:rPr lang="ru-RU" dirty="0" err="1"/>
              <a:t>цифровий</a:t>
            </a:r>
            <a:r>
              <a:rPr lang="ru-RU" dirty="0"/>
              <a:t> </a:t>
            </a:r>
            <a:r>
              <a:rPr lang="ru-RU" dirty="0" err="1"/>
              <a:t>підпис</a:t>
            </a:r>
            <a:r>
              <a:rPr lang="ru-RU" dirty="0"/>
              <a:t> для </a:t>
            </a:r>
            <a:r>
              <a:rPr lang="ru-RU" dirty="0" err="1"/>
              <a:t>комбінації</a:t>
            </a:r>
            <a:r>
              <a:rPr lang="ru-RU" dirty="0"/>
              <a:t> </a:t>
            </a:r>
            <a:r>
              <a:rPr lang="ru-RU" dirty="0" err="1"/>
              <a:t>повідомлень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вивести</a:t>
            </a:r>
            <a:r>
              <a:rPr lang="ru-RU" dirty="0"/>
              <a:t> шляхом </a:t>
            </a:r>
            <a:r>
              <a:rPr lang="ru-RU" dirty="0" err="1"/>
              <a:t>обчислення</a:t>
            </a:r>
            <a:r>
              <a:rPr lang="ru-RU" dirty="0"/>
              <a:t> s1 * s2.</a:t>
            </a:r>
            <a:endParaRPr lang="uk-UA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1415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9071AC-B730-4EC7-AFC0-6F4E396DB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36E7C8AD-FE8A-45FB-B21F-F206400DA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6829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B76C0-AE4F-4E98-8A48-BA124C652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62736"/>
          </a:xfrm>
        </p:spPr>
        <p:txBody>
          <a:bodyPr/>
          <a:lstStyle/>
          <a:p>
            <a:r>
              <a:rPr lang="uk-UA" dirty="0"/>
              <a:t>Постановка задачі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5DD8D70-B7A9-428F-B4C3-625B3F251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957139"/>
            <a:ext cx="9701046" cy="3689682"/>
          </a:xfrm>
        </p:spPr>
        <p:txBody>
          <a:bodyPr>
            <a:noAutofit/>
          </a:bodyPr>
          <a:lstStyle/>
          <a:p>
            <a:r>
              <a:rPr lang="uk-UA" sz="2400" dirty="0"/>
              <a:t>створити підпис таким чином, щоб його неможливо було підробити;</a:t>
            </a:r>
          </a:p>
          <a:p>
            <a:r>
              <a:rPr lang="uk-UA" sz="2400" dirty="0"/>
              <a:t>мати можливість перевірки того, що підпис дійсно належить вказаному власнику (автентифікація);</a:t>
            </a:r>
          </a:p>
          <a:p>
            <a:r>
              <a:rPr lang="uk-UA" sz="2400" dirty="0"/>
              <a:t>мати можливість встановити цілісність повідомлення або електронного документа;</a:t>
            </a:r>
          </a:p>
          <a:p>
            <a:r>
              <a:rPr lang="uk-UA" sz="2400" dirty="0"/>
              <a:t>забезпечити неможливість відмови від факту підписання конкретного повідомлення;</a:t>
            </a:r>
          </a:p>
        </p:txBody>
      </p:sp>
    </p:spTree>
    <p:extLst>
      <p:ext uri="{BB962C8B-B14F-4D97-AF65-F5344CB8AC3E}">
        <p14:creationId xmlns:p14="http://schemas.microsoft.com/office/powerpoint/2010/main" val="423584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3278E4E4-33EE-4068-AA0B-207CF320D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114" y="1189670"/>
            <a:ext cx="7353995" cy="5178492"/>
          </a:xfrm>
        </p:spPr>
        <p:txBody>
          <a:bodyPr>
            <a:normAutofit/>
          </a:bodyPr>
          <a:lstStyle/>
          <a:p>
            <a:r>
              <a:rPr lang="uk-UA" sz="2400" dirty="0"/>
              <a:t>У криптосистемах на основі асиметричних ключів для шифрування і дешифрування використовується пара ключів - секретний і публічний ключі, унікальні для кожного користувача, і цифровий сертифікат. </a:t>
            </a:r>
          </a:p>
          <a:p>
            <a:pPr marL="0" indent="0">
              <a:buNone/>
            </a:pPr>
            <a:endParaRPr lang="uk-UA" sz="2400" dirty="0"/>
          </a:p>
          <a:p>
            <a:r>
              <a:rPr lang="uk-UA" sz="2400" dirty="0"/>
              <a:t>Цифровий сертифікат являє собою розширення відкритого ключа, що включає не тільки сам ключ, але й додаткову інформацію, що описує приналежність ключа, час використання, доступні криптосистеми, назва </a:t>
            </a:r>
            <a:r>
              <a:rPr lang="uk-UA" sz="2400" dirty="0" err="1"/>
              <a:t>засвідчувального</a:t>
            </a:r>
            <a:r>
              <a:rPr lang="uk-UA" sz="2400" dirty="0"/>
              <a:t> центру і </a:t>
            </a:r>
            <a:r>
              <a:rPr lang="uk-UA" sz="2400" dirty="0" err="1"/>
              <a:t>т.д</a:t>
            </a:r>
            <a:r>
              <a:rPr lang="uk-UA" sz="2400" dirty="0"/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CE02BBB-DDE3-4684-BB4D-2D5928E84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3325" y="1698208"/>
            <a:ext cx="3188344" cy="384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55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73196C-EDBC-4A82-8CC1-DCDCB0A2A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Класична схема цифрового підпису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3A676288-560D-49F9-8A17-FA9A7C74E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2052918"/>
            <a:ext cx="9685984" cy="4195481"/>
          </a:xfrm>
        </p:spPr>
        <p:txBody>
          <a:bodyPr>
            <a:noAutofit/>
          </a:bodyPr>
          <a:lstStyle/>
          <a:p>
            <a:pPr lvl="1"/>
            <a:r>
              <a:rPr lang="uk-UA" sz="2200" dirty="0"/>
              <a:t>Алгоритм генерації ключів</a:t>
            </a:r>
          </a:p>
          <a:p>
            <a:pPr lvl="1"/>
            <a:r>
              <a:rPr lang="uk-UA" sz="2200" dirty="0"/>
              <a:t>Алгоритм обчислення підпису</a:t>
            </a:r>
          </a:p>
          <a:p>
            <a:pPr lvl="1"/>
            <a:r>
              <a:rPr lang="uk-UA" sz="2200" dirty="0"/>
              <a:t>Алгоритм перевірки підпису , який, враховуючи повідомлення, відкритий ключ і підпис, приймає або відхиляє претензію повідомлення на автентичність.</a:t>
            </a:r>
          </a:p>
          <a:p>
            <a:endParaRPr lang="uk-UA" sz="2400" dirty="0"/>
          </a:p>
          <a:p>
            <a:r>
              <a:rPr lang="uk-UA" sz="2400" dirty="0"/>
              <a:t>Оскільки документи, які підписували - змінної довжини, в схемах ЕЦП найчастіше підпис ставиться не на сам документ, а на його результат обчислення хешу. Це гарантує виявлення змін документа при перевірці підпису. </a:t>
            </a:r>
          </a:p>
        </p:txBody>
      </p:sp>
    </p:spTree>
    <p:extLst>
      <p:ext uri="{BB962C8B-B14F-4D97-AF65-F5344CB8AC3E}">
        <p14:creationId xmlns:p14="http://schemas.microsoft.com/office/powerpoint/2010/main" val="77971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C56BDD-015E-4F98-8762-B1767753F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757" y="270489"/>
            <a:ext cx="9962147" cy="1400530"/>
          </a:xfrm>
        </p:spPr>
        <p:txBody>
          <a:bodyPr/>
          <a:lstStyle/>
          <a:p>
            <a:r>
              <a:rPr lang="uk-UA" dirty="0"/>
              <a:t>Обмін повідомленнями (відправник)</a:t>
            </a:r>
          </a:p>
        </p:txBody>
      </p:sp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727BA6F5-ECBE-4A9C-B47F-79C1DF419B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5125203"/>
              </p:ext>
            </p:extLst>
          </p:nvPr>
        </p:nvGraphicFramePr>
        <p:xfrm>
          <a:off x="954049" y="1443788"/>
          <a:ext cx="9152478" cy="51437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595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B2E79A9-018D-45DB-8E9E-41501ED53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16" y="270489"/>
            <a:ext cx="10058400" cy="1400530"/>
          </a:xfrm>
        </p:spPr>
        <p:txBody>
          <a:bodyPr/>
          <a:lstStyle/>
          <a:p>
            <a:r>
              <a:rPr lang="uk-UA" dirty="0"/>
              <a:t>Обмін повідомленнями (одержувач)</a:t>
            </a:r>
          </a:p>
        </p:txBody>
      </p:sp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BF054229-0A49-4AAB-A079-5912293E3E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114474"/>
              </p:ext>
            </p:extLst>
          </p:nvPr>
        </p:nvGraphicFramePr>
        <p:xfrm>
          <a:off x="954048" y="1315454"/>
          <a:ext cx="9056225" cy="52720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257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B136F4-4BEC-4A08-9FCD-955755FAB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Можливі атаки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4D48B2A-3841-4496-8FAD-428400C0E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431759"/>
            <a:ext cx="9668963" cy="4973523"/>
          </a:xfrm>
        </p:spPr>
        <p:txBody>
          <a:bodyPr>
            <a:noAutofit/>
          </a:bodyPr>
          <a:lstStyle/>
          <a:p>
            <a:pPr lvl="1"/>
            <a:r>
              <a:rPr lang="uk-UA" sz="2400" dirty="0"/>
              <a:t>Підробка документа</a:t>
            </a:r>
          </a:p>
          <a:p>
            <a:pPr lvl="1"/>
            <a:r>
              <a:rPr lang="uk-UA" sz="2400" dirty="0"/>
              <a:t>Отримання двох документів з однаковим підписом</a:t>
            </a:r>
          </a:p>
          <a:p>
            <a:pPr lvl="1"/>
            <a:r>
              <a:rPr lang="uk-UA" sz="2400" dirty="0"/>
              <a:t>Соціальні атаки</a:t>
            </a:r>
          </a:p>
          <a:p>
            <a:endParaRPr lang="uk-UA" sz="2400" dirty="0"/>
          </a:p>
          <a:p>
            <a:r>
              <a:rPr lang="uk-UA" sz="2400" dirty="0"/>
              <a:t>В даний час існують такі пристрої зберігання закритого ключа:</a:t>
            </a:r>
          </a:p>
          <a:p>
            <a:pPr lvl="1"/>
            <a:r>
              <a:rPr lang="uk-UA" sz="2400" dirty="0"/>
              <a:t>смарт-картки ,</a:t>
            </a:r>
          </a:p>
          <a:p>
            <a:pPr lvl="1"/>
            <a:r>
              <a:rPr lang="en-US" sz="2400" dirty="0"/>
              <a:t>USB-</a:t>
            </a:r>
            <a:r>
              <a:rPr lang="uk-UA" sz="2400" dirty="0" err="1"/>
              <a:t>брелоки</a:t>
            </a:r>
            <a:r>
              <a:rPr lang="uk-UA" sz="2400" dirty="0"/>
              <a:t>,</a:t>
            </a:r>
          </a:p>
          <a:p>
            <a:pPr lvl="1"/>
            <a:r>
              <a:rPr lang="uk-UA" sz="2400" dirty="0"/>
              <a:t>«таблетки» </a:t>
            </a:r>
            <a:r>
              <a:rPr lang="en-US" sz="2400" dirty="0"/>
              <a:t>Touch-Memory ,</a:t>
            </a:r>
          </a:p>
          <a:p>
            <a:pPr lvl="1"/>
            <a:r>
              <a:rPr lang="uk-UA" sz="2400" dirty="0"/>
              <a:t>реєстр (в захищеній пам'яті комп'ютера).</a:t>
            </a:r>
          </a:p>
          <a:p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420684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35A1BB-B179-4E14-96B6-BD9B0A392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4400" dirty="0"/>
              <a:t>Алгоритми ЕЦП з відкритим ключем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49C2721E-7AF0-43F4-91BD-08ECE9860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525164"/>
          </a:xfrm>
        </p:spPr>
        <p:txBody>
          <a:bodyPr>
            <a:normAutofit/>
          </a:bodyPr>
          <a:lstStyle/>
          <a:p>
            <a:r>
              <a:rPr lang="uk-UA" dirty="0"/>
              <a:t>Більшість відомих алгоритмів ЕЦП засновано на складності рішення однієї з трьох завдань: дискретного логарифмування; </a:t>
            </a:r>
            <a:r>
              <a:rPr lang="uk-UA" dirty="0" err="1"/>
              <a:t>факторизації</a:t>
            </a:r>
            <a:r>
              <a:rPr lang="uk-UA" dirty="0"/>
              <a:t>; дискретного логарифмування на еліптичних кривих (ЕК).</a:t>
            </a:r>
          </a:p>
          <a:p>
            <a:pPr marL="0" indent="0">
              <a:buNone/>
            </a:pPr>
            <a:endParaRPr lang="uk-UA" dirty="0"/>
          </a:p>
          <a:p>
            <a:r>
              <a:rPr lang="uk-UA" dirty="0"/>
              <a:t>Найвідомішими серед них є такі алгоритми створення цифрового підпису: </a:t>
            </a:r>
          </a:p>
          <a:p>
            <a:pPr lvl="1"/>
            <a:r>
              <a:rPr lang="uk-UA" sz="2000" dirty="0"/>
              <a:t>Схема </a:t>
            </a:r>
            <a:r>
              <a:rPr lang="en-US" sz="2000" dirty="0"/>
              <a:t>RSA, </a:t>
            </a:r>
            <a:endParaRPr lang="uk-UA" sz="2000" dirty="0"/>
          </a:p>
          <a:p>
            <a:pPr lvl="1"/>
            <a:r>
              <a:rPr lang="uk-UA" sz="2000" dirty="0"/>
              <a:t>Ель-Гамаля, </a:t>
            </a:r>
          </a:p>
          <a:p>
            <a:pPr lvl="1"/>
            <a:r>
              <a:rPr lang="en-US" sz="2000" dirty="0"/>
              <a:t>DSA, </a:t>
            </a:r>
            <a:endParaRPr lang="uk-UA" sz="2000" dirty="0"/>
          </a:p>
          <a:p>
            <a:pPr lvl="1"/>
            <a:r>
              <a:rPr lang="en-US" sz="2000" dirty="0"/>
              <a:t>ECDSA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7233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Іон">
  <a:themeElements>
    <a:clrScheme name="І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І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І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363</TotalTime>
  <Words>968</Words>
  <Application>Microsoft Office PowerPoint</Application>
  <PresentationFormat>Широкий екран</PresentationFormat>
  <Paragraphs>122</Paragraphs>
  <Slides>21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Wingdings 3</vt:lpstr>
      <vt:lpstr>Іон</vt:lpstr>
      <vt:lpstr>Цифровий підпис. Використання криптосистем  з відкритим ключем для цифрового підпису.</vt:lpstr>
      <vt:lpstr>Що таке цифровий підпис?</vt:lpstr>
      <vt:lpstr>Постановка задачі</vt:lpstr>
      <vt:lpstr>Презентація PowerPoint</vt:lpstr>
      <vt:lpstr>Класична схема цифрового підпису</vt:lpstr>
      <vt:lpstr>Обмін повідомленнями (відправник)</vt:lpstr>
      <vt:lpstr>Обмін повідомленнями (одержувач)</vt:lpstr>
      <vt:lpstr>Можливі атаки</vt:lpstr>
      <vt:lpstr>Алгоритми ЕЦП з відкритим ключем</vt:lpstr>
      <vt:lpstr>Презентація PowerPoint</vt:lpstr>
      <vt:lpstr>Висновок</vt:lpstr>
      <vt:lpstr>Питання </vt:lpstr>
      <vt:lpstr>Що таке цифровий підпис?</vt:lpstr>
      <vt:lpstr>Які переваги має використання цифрового підпису в порівнянні з традиційним підписом?</vt:lpstr>
      <vt:lpstr>Які види алгоритмів формування цифрового підпису існують?</vt:lpstr>
      <vt:lpstr>Які типи атак можуть бути спрямовані на цифровий підпис?</vt:lpstr>
      <vt:lpstr>Що таке сертифікат ключа?</vt:lpstr>
      <vt:lpstr>Встановіть правильну послідовність процесу обміну повідомленням зі сторони відправника</vt:lpstr>
      <vt:lpstr>Що з наступного послаблює криптостійкість документа</vt:lpstr>
      <vt:lpstr>Якщо маємо два повідомлення M1 та M2, і цифровий підпис для кожного з них (s1 та s2), то чи можна вивести цифровий підпис для комбінації цих повідомлень M = M1 + M2? Якщо так, то яким чином?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Цифровий підпис. Використання криптосистем  з відкритим ключем для цифрового підпису.</dc:title>
  <dc:creator>Вікторія Беля</dc:creator>
  <cp:lastModifiedBy>Михайло Вовк</cp:lastModifiedBy>
  <cp:revision>17</cp:revision>
  <dcterms:created xsi:type="dcterms:W3CDTF">2023-04-25T19:22:32Z</dcterms:created>
  <dcterms:modified xsi:type="dcterms:W3CDTF">2023-04-26T10:34:22Z</dcterms:modified>
</cp:coreProperties>
</file>