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362" y="2468954"/>
            <a:ext cx="9375140" cy="445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072361"/>
            <a:ext cx="16256000" cy="624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2663" y="4091959"/>
            <a:ext cx="9655810" cy="6195060"/>
            <a:chOff x="8632663" y="4091959"/>
            <a:chExt cx="9655810" cy="6195060"/>
          </a:xfrm>
        </p:grpSpPr>
        <p:sp>
          <p:nvSpPr>
            <p:cNvPr id="3" name="object 3"/>
            <p:cNvSpPr/>
            <p:nvPr/>
          </p:nvSpPr>
          <p:spPr>
            <a:xfrm>
              <a:off x="8632663" y="7536186"/>
              <a:ext cx="7153909" cy="2750820"/>
            </a:xfrm>
            <a:custGeom>
              <a:avLst/>
              <a:gdLst/>
              <a:ahLst/>
              <a:cxnLst/>
              <a:rect l="l" t="t" r="r" b="b"/>
              <a:pathLst>
                <a:path w="7153909" h="2750820">
                  <a:moveTo>
                    <a:pt x="7153624" y="2750813"/>
                  </a:moveTo>
                  <a:lnTo>
                    <a:pt x="0" y="2750813"/>
                  </a:lnTo>
                  <a:lnTo>
                    <a:pt x="1588470" y="0"/>
                  </a:lnTo>
                  <a:lnTo>
                    <a:pt x="5565154" y="0"/>
                  </a:lnTo>
                  <a:lnTo>
                    <a:pt x="7153624" y="275081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53593" y="4091959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405" y="6195039"/>
                  </a:moveTo>
                  <a:lnTo>
                    <a:pt x="1589012" y="6195039"/>
                  </a:lnTo>
                  <a:lnTo>
                    <a:pt x="0" y="3443287"/>
                  </a:lnTo>
                  <a:lnTo>
                    <a:pt x="1988342" y="0"/>
                  </a:lnTo>
                  <a:lnTo>
                    <a:pt x="4134405" y="0"/>
                  </a:lnTo>
                  <a:lnTo>
                    <a:pt x="4134405" y="61950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29044" y="1028700"/>
            <a:ext cx="999490" cy="572135"/>
            <a:chOff x="1029044" y="1028700"/>
            <a:chExt cx="999490" cy="572135"/>
          </a:xfrm>
        </p:grpSpPr>
        <p:sp>
          <p:nvSpPr>
            <p:cNvPr id="6" name="object 6"/>
            <p:cNvSpPr/>
            <p:nvPr/>
          </p:nvSpPr>
          <p:spPr>
            <a:xfrm>
              <a:off x="1029044" y="1311726"/>
              <a:ext cx="333375" cy="289560"/>
            </a:xfrm>
            <a:custGeom>
              <a:avLst/>
              <a:gdLst/>
              <a:ahLst/>
              <a:cxnLst/>
              <a:rect l="l" t="t" r="r" b="b"/>
              <a:pathLst>
                <a:path w="333375" h="289559">
                  <a:moveTo>
                    <a:pt x="249863" y="289021"/>
                  </a:moveTo>
                  <a:lnTo>
                    <a:pt x="83396" y="289021"/>
                  </a:lnTo>
                  <a:lnTo>
                    <a:pt x="0" y="144662"/>
                  </a:lnTo>
                  <a:lnTo>
                    <a:pt x="83396" y="0"/>
                  </a:lnTo>
                  <a:lnTo>
                    <a:pt x="249863" y="0"/>
                  </a:lnTo>
                  <a:lnTo>
                    <a:pt x="333248" y="144662"/>
                  </a:lnTo>
                  <a:lnTo>
                    <a:pt x="249863" y="289021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5511" y="1028700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960" y="571499"/>
                  </a:moveTo>
                  <a:lnTo>
                    <a:pt x="249548" y="571499"/>
                  </a:lnTo>
                  <a:lnTo>
                    <a:pt x="114107" y="336420"/>
                  </a:lnTo>
                  <a:lnTo>
                    <a:pt x="56114" y="235827"/>
                  </a:lnTo>
                  <a:lnTo>
                    <a:pt x="0" y="138666"/>
                  </a:lnTo>
                  <a:lnTo>
                    <a:pt x="80108" y="0"/>
                  </a:lnTo>
                  <a:lnTo>
                    <a:pt x="253151" y="0"/>
                  </a:lnTo>
                  <a:lnTo>
                    <a:pt x="304377" y="88679"/>
                  </a:lnTo>
                  <a:lnTo>
                    <a:pt x="416524" y="283025"/>
                  </a:lnTo>
                  <a:lnTo>
                    <a:pt x="447330" y="336420"/>
                  </a:lnTo>
                  <a:lnTo>
                    <a:pt x="499715" y="427688"/>
                  </a:lnTo>
                  <a:lnTo>
                    <a:pt x="416960" y="571499"/>
                  </a:lnTo>
                  <a:close/>
                </a:path>
                <a:path w="499744" h="571500">
                  <a:moveTo>
                    <a:pt x="304430" y="8870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8760" y="1028700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646" y="571499"/>
                  </a:moveTo>
                  <a:lnTo>
                    <a:pt x="249547" y="571499"/>
                  </a:lnTo>
                  <a:lnTo>
                    <a:pt x="166466" y="427688"/>
                  </a:lnTo>
                  <a:lnTo>
                    <a:pt x="166721" y="427263"/>
                  </a:lnTo>
                  <a:lnTo>
                    <a:pt x="83445" y="283025"/>
                  </a:lnTo>
                  <a:lnTo>
                    <a:pt x="0" y="138666"/>
                  </a:lnTo>
                  <a:lnTo>
                    <a:pt x="80108" y="0"/>
                  </a:lnTo>
                  <a:lnTo>
                    <a:pt x="253151" y="0"/>
                  </a:lnTo>
                  <a:lnTo>
                    <a:pt x="300371" y="81743"/>
                  </a:lnTo>
                  <a:lnTo>
                    <a:pt x="300817" y="81743"/>
                  </a:lnTo>
                  <a:lnTo>
                    <a:pt x="443297" y="329278"/>
                  </a:lnTo>
                  <a:lnTo>
                    <a:pt x="443067" y="329411"/>
                  </a:lnTo>
                  <a:lnTo>
                    <a:pt x="499715" y="427688"/>
                  </a:lnTo>
                  <a:lnTo>
                    <a:pt x="416646" y="571499"/>
                  </a:lnTo>
                  <a:close/>
                </a:path>
                <a:path w="499744" h="571500">
                  <a:moveTo>
                    <a:pt x="300817" y="81743"/>
                  </a:moveTo>
                  <a:lnTo>
                    <a:pt x="300371" y="81743"/>
                  </a:lnTo>
                  <a:lnTo>
                    <a:pt x="300698" y="81536"/>
                  </a:lnTo>
                  <a:lnTo>
                    <a:pt x="300817" y="8174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8443" y="1101783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B</a:t>
            </a:r>
            <a:r>
              <a:rPr sz="2400" b="1" spc="-20" dirty="0">
                <a:latin typeface="Trebuchet MS"/>
                <a:cs typeface="Trebuchet MS"/>
              </a:rPr>
              <a:t>y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O</a:t>
            </a:r>
            <a:r>
              <a:rPr sz="2400" b="1" dirty="0">
                <a:latin typeface="Trebuchet MS"/>
                <a:cs typeface="Trebuchet MS"/>
              </a:rPr>
              <a:t>l</a:t>
            </a:r>
            <a:r>
              <a:rPr sz="2400" b="1" spc="-50" dirty="0">
                <a:latin typeface="Trebuchet MS"/>
                <a:cs typeface="Trebuchet MS"/>
              </a:rPr>
              <a:t>h</a:t>
            </a:r>
            <a:r>
              <a:rPr sz="2400" b="1" spc="40" dirty="0">
                <a:latin typeface="Trebuchet MS"/>
                <a:cs typeface="Trebuchet MS"/>
              </a:rPr>
              <a:t>a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spc="60" dirty="0">
                <a:latin typeface="Trebuchet MS"/>
                <a:cs typeface="Trebuchet MS"/>
              </a:rPr>
              <a:t>K</a:t>
            </a:r>
            <a:r>
              <a:rPr sz="2400" b="1" spc="-60" dirty="0">
                <a:latin typeface="Trebuchet MS"/>
                <a:cs typeface="Trebuchet MS"/>
              </a:rPr>
              <a:t>r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25" dirty="0">
                <a:latin typeface="Trebuchet MS"/>
                <a:cs typeface="Trebuchet MS"/>
              </a:rPr>
              <a:t>v</a:t>
            </a:r>
            <a:r>
              <a:rPr sz="2400" b="1" spc="-55" dirty="0">
                <a:latin typeface="Trebuchet MS"/>
                <a:cs typeface="Trebuchet MS"/>
              </a:rPr>
              <a:t>e</a:t>
            </a:r>
            <a:r>
              <a:rPr sz="2400" b="1" spc="-15" dirty="0">
                <a:latin typeface="Trebuchet MS"/>
                <a:cs typeface="Trebuchet MS"/>
              </a:rPr>
              <a:t>t</a:t>
            </a:r>
            <a:r>
              <a:rPr sz="2400" b="1" spc="135" dirty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6782" y="0"/>
            <a:ext cx="6019799" cy="75342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 marR="1795145">
              <a:lnSpc>
                <a:spcPts val="8290"/>
              </a:lnSpc>
              <a:spcBef>
                <a:spcPts val="1810"/>
              </a:spcBef>
            </a:pPr>
            <a:r>
              <a:rPr spc="15" dirty="0"/>
              <a:t>WEB</a:t>
            </a:r>
            <a:r>
              <a:rPr spc="-175" dirty="0"/>
              <a:t> </a:t>
            </a:r>
            <a:r>
              <a:rPr spc="220" dirty="0"/>
              <a:t>SCRAPING </a:t>
            </a:r>
            <a:r>
              <a:rPr spc="-2500" dirty="0"/>
              <a:t> </a:t>
            </a:r>
            <a:r>
              <a:rPr spc="-35" dirty="0"/>
              <a:t>WITH</a:t>
            </a:r>
            <a:r>
              <a:rPr spc="-160" dirty="0"/>
              <a:t> </a:t>
            </a:r>
            <a:r>
              <a:rPr spc="-60" dirty="0"/>
              <a:t>PYTHON:</a:t>
            </a:r>
          </a:p>
          <a:p>
            <a:pPr marL="12700" marR="5080">
              <a:lnSpc>
                <a:spcPts val="8290"/>
              </a:lnSpc>
              <a:spcBef>
                <a:spcPts val="10"/>
              </a:spcBef>
            </a:pPr>
            <a:r>
              <a:rPr spc="-15" dirty="0"/>
              <a:t>COLLECTING</a:t>
            </a:r>
            <a:r>
              <a:rPr spc="-160" dirty="0"/>
              <a:t> </a:t>
            </a:r>
            <a:r>
              <a:rPr spc="170" dirty="0"/>
              <a:t>MORE </a:t>
            </a:r>
            <a:r>
              <a:rPr spc="-2500" dirty="0"/>
              <a:t> </a:t>
            </a:r>
            <a:r>
              <a:rPr spc="-85" dirty="0"/>
              <a:t>DATA</a:t>
            </a:r>
            <a:r>
              <a:rPr spc="-125" dirty="0"/>
              <a:t> </a:t>
            </a:r>
            <a:r>
              <a:rPr spc="60" dirty="0"/>
              <a:t>FROM</a:t>
            </a:r>
            <a:r>
              <a:rPr spc="-125" dirty="0"/>
              <a:t> </a:t>
            </a:r>
            <a:r>
              <a:rPr spc="-210" dirty="0"/>
              <a:t>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1362" y="6682726"/>
            <a:ext cx="6837045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350" b="1" spc="195" dirty="0">
                <a:solidFill>
                  <a:srgbClr val="1736B1"/>
                </a:solidFill>
                <a:latin typeface="Trebuchet MS"/>
                <a:cs typeface="Trebuchet MS"/>
              </a:rPr>
              <a:t>MODERN</a:t>
            </a:r>
            <a:r>
              <a:rPr sz="8350" b="1" spc="-18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350" b="1" spc="15" dirty="0">
                <a:solidFill>
                  <a:srgbClr val="1736B1"/>
                </a:solidFill>
                <a:latin typeface="Trebuchet MS"/>
                <a:cs typeface="Trebuchet MS"/>
              </a:rPr>
              <a:t>WEB</a:t>
            </a:r>
            <a:endParaRPr sz="83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2662" y="4647060"/>
            <a:ext cx="5321876" cy="4611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26651" y="3441567"/>
            <a:ext cx="76200" cy="836930"/>
          </a:xfrm>
          <a:custGeom>
            <a:avLst/>
            <a:gdLst/>
            <a:ahLst/>
            <a:cxnLst/>
            <a:rect l="l" t="t" r="r" b="b"/>
            <a:pathLst>
              <a:path w="76200" h="836929">
                <a:moveTo>
                  <a:pt x="0" y="43089"/>
                </a:moveTo>
                <a:lnTo>
                  <a:pt x="0" y="32993"/>
                </a:lnTo>
                <a:lnTo>
                  <a:pt x="966" y="28141"/>
                </a:lnTo>
                <a:lnTo>
                  <a:pt x="28187" y="965"/>
                </a:lnTo>
                <a:lnTo>
                  <a:pt x="43152" y="0"/>
                </a:lnTo>
                <a:lnTo>
                  <a:pt x="48012" y="965"/>
                </a:lnTo>
                <a:lnTo>
                  <a:pt x="75233" y="28141"/>
                </a:lnTo>
                <a:lnTo>
                  <a:pt x="76199" y="32993"/>
                </a:lnTo>
                <a:lnTo>
                  <a:pt x="76199" y="43089"/>
                </a:lnTo>
                <a:lnTo>
                  <a:pt x="48012" y="75118"/>
                </a:lnTo>
                <a:lnTo>
                  <a:pt x="43152" y="76083"/>
                </a:lnTo>
                <a:lnTo>
                  <a:pt x="33047" y="76083"/>
                </a:lnTo>
                <a:lnTo>
                  <a:pt x="966" y="47942"/>
                </a:lnTo>
                <a:lnTo>
                  <a:pt x="0" y="43089"/>
                </a:lnTo>
                <a:close/>
              </a:path>
              <a:path w="76200" h="836929">
                <a:moveTo>
                  <a:pt x="0" y="195249"/>
                </a:moveTo>
                <a:lnTo>
                  <a:pt x="0" y="185153"/>
                </a:lnTo>
                <a:lnTo>
                  <a:pt x="966" y="180301"/>
                </a:lnTo>
                <a:lnTo>
                  <a:pt x="28187" y="153125"/>
                </a:lnTo>
                <a:lnTo>
                  <a:pt x="33047" y="152159"/>
                </a:lnTo>
                <a:lnTo>
                  <a:pt x="43152" y="152159"/>
                </a:lnTo>
                <a:lnTo>
                  <a:pt x="75233" y="180301"/>
                </a:lnTo>
                <a:lnTo>
                  <a:pt x="76199" y="185153"/>
                </a:lnTo>
                <a:lnTo>
                  <a:pt x="76199" y="195249"/>
                </a:lnTo>
                <a:lnTo>
                  <a:pt x="48012" y="227278"/>
                </a:lnTo>
                <a:lnTo>
                  <a:pt x="43152" y="228243"/>
                </a:lnTo>
                <a:lnTo>
                  <a:pt x="33047" y="228243"/>
                </a:lnTo>
                <a:lnTo>
                  <a:pt x="966" y="200101"/>
                </a:lnTo>
                <a:lnTo>
                  <a:pt x="0" y="195249"/>
                </a:lnTo>
                <a:close/>
              </a:path>
              <a:path w="76200" h="836929">
                <a:moveTo>
                  <a:pt x="0" y="347409"/>
                </a:moveTo>
                <a:lnTo>
                  <a:pt x="0" y="337313"/>
                </a:lnTo>
                <a:lnTo>
                  <a:pt x="966" y="332461"/>
                </a:lnTo>
                <a:lnTo>
                  <a:pt x="28187" y="305285"/>
                </a:lnTo>
                <a:lnTo>
                  <a:pt x="33047" y="304319"/>
                </a:lnTo>
                <a:lnTo>
                  <a:pt x="43152" y="304319"/>
                </a:lnTo>
                <a:lnTo>
                  <a:pt x="75233" y="332461"/>
                </a:lnTo>
                <a:lnTo>
                  <a:pt x="76199" y="337313"/>
                </a:lnTo>
                <a:lnTo>
                  <a:pt x="76199" y="347409"/>
                </a:lnTo>
                <a:lnTo>
                  <a:pt x="48012" y="379438"/>
                </a:lnTo>
                <a:lnTo>
                  <a:pt x="43152" y="380403"/>
                </a:lnTo>
                <a:lnTo>
                  <a:pt x="33047" y="380403"/>
                </a:lnTo>
                <a:lnTo>
                  <a:pt x="966" y="352261"/>
                </a:lnTo>
                <a:lnTo>
                  <a:pt x="0" y="347409"/>
                </a:lnTo>
                <a:close/>
              </a:path>
              <a:path w="76200" h="836929">
                <a:moveTo>
                  <a:pt x="0" y="499569"/>
                </a:moveTo>
                <a:lnTo>
                  <a:pt x="0" y="489473"/>
                </a:lnTo>
                <a:lnTo>
                  <a:pt x="966" y="484621"/>
                </a:lnTo>
                <a:lnTo>
                  <a:pt x="28187" y="457444"/>
                </a:lnTo>
                <a:lnTo>
                  <a:pt x="33047" y="456479"/>
                </a:lnTo>
                <a:lnTo>
                  <a:pt x="43152" y="456479"/>
                </a:lnTo>
                <a:lnTo>
                  <a:pt x="75233" y="484621"/>
                </a:lnTo>
                <a:lnTo>
                  <a:pt x="76199" y="489473"/>
                </a:lnTo>
                <a:lnTo>
                  <a:pt x="76199" y="499569"/>
                </a:lnTo>
                <a:lnTo>
                  <a:pt x="48012" y="531598"/>
                </a:lnTo>
                <a:lnTo>
                  <a:pt x="43152" y="532563"/>
                </a:lnTo>
                <a:lnTo>
                  <a:pt x="33047" y="532563"/>
                </a:lnTo>
                <a:lnTo>
                  <a:pt x="966" y="504421"/>
                </a:lnTo>
                <a:lnTo>
                  <a:pt x="0" y="499569"/>
                </a:lnTo>
                <a:close/>
              </a:path>
              <a:path w="76200" h="836929">
                <a:moveTo>
                  <a:pt x="0" y="651729"/>
                </a:moveTo>
                <a:lnTo>
                  <a:pt x="0" y="641633"/>
                </a:lnTo>
                <a:lnTo>
                  <a:pt x="966" y="636781"/>
                </a:lnTo>
                <a:lnTo>
                  <a:pt x="28187" y="609604"/>
                </a:lnTo>
                <a:lnTo>
                  <a:pt x="33047" y="608639"/>
                </a:lnTo>
                <a:lnTo>
                  <a:pt x="43152" y="608639"/>
                </a:lnTo>
                <a:lnTo>
                  <a:pt x="75233" y="636781"/>
                </a:lnTo>
                <a:lnTo>
                  <a:pt x="76199" y="641633"/>
                </a:lnTo>
                <a:lnTo>
                  <a:pt x="76199" y="651729"/>
                </a:lnTo>
                <a:lnTo>
                  <a:pt x="48012" y="683758"/>
                </a:lnTo>
                <a:lnTo>
                  <a:pt x="43152" y="684723"/>
                </a:lnTo>
                <a:lnTo>
                  <a:pt x="33047" y="684723"/>
                </a:lnTo>
                <a:lnTo>
                  <a:pt x="966" y="656581"/>
                </a:lnTo>
                <a:lnTo>
                  <a:pt x="0" y="651729"/>
                </a:lnTo>
                <a:close/>
              </a:path>
              <a:path w="76200" h="836929">
                <a:moveTo>
                  <a:pt x="0" y="803889"/>
                </a:moveTo>
                <a:lnTo>
                  <a:pt x="0" y="793793"/>
                </a:lnTo>
                <a:lnTo>
                  <a:pt x="966" y="788941"/>
                </a:lnTo>
                <a:lnTo>
                  <a:pt x="28187" y="761764"/>
                </a:lnTo>
                <a:lnTo>
                  <a:pt x="33047" y="760799"/>
                </a:lnTo>
                <a:lnTo>
                  <a:pt x="43152" y="760799"/>
                </a:lnTo>
                <a:lnTo>
                  <a:pt x="75233" y="788941"/>
                </a:lnTo>
                <a:lnTo>
                  <a:pt x="76199" y="793793"/>
                </a:lnTo>
                <a:lnTo>
                  <a:pt x="76199" y="803889"/>
                </a:lnTo>
                <a:lnTo>
                  <a:pt x="48012" y="835918"/>
                </a:lnTo>
                <a:lnTo>
                  <a:pt x="43152" y="836883"/>
                </a:lnTo>
                <a:lnTo>
                  <a:pt x="33047" y="836883"/>
                </a:lnTo>
                <a:lnTo>
                  <a:pt x="966" y="808741"/>
                </a:lnTo>
                <a:lnTo>
                  <a:pt x="0" y="80388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10273"/>
            <a:ext cx="10096500" cy="1964055"/>
          </a:xfrm>
          <a:custGeom>
            <a:avLst/>
            <a:gdLst/>
            <a:ahLst/>
            <a:cxnLst/>
            <a:rect l="l" t="t" r="r" b="b"/>
            <a:pathLst>
              <a:path w="10096500" h="1964055">
                <a:moveTo>
                  <a:pt x="0" y="0"/>
                </a:moveTo>
                <a:lnTo>
                  <a:pt x="9530057" y="0"/>
                </a:lnTo>
                <a:lnTo>
                  <a:pt x="10096086" y="981889"/>
                </a:lnTo>
                <a:lnTo>
                  <a:pt x="9530057" y="1963779"/>
                </a:lnTo>
                <a:lnTo>
                  <a:pt x="0" y="1963779"/>
                </a:lnTo>
                <a:lnTo>
                  <a:pt x="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5708" y="1311437"/>
            <a:ext cx="670052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b="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000" b="0" spc="12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7000" b="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000" b="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0" b="0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000" b="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0" b="0" spc="-2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000" b="0" spc="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7000"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000" b="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0" b="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000" b="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0" b="0" spc="-2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000" b="0" spc="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7000" b="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000" b="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3136" y="2475713"/>
            <a:ext cx="238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A066CB"/>
                </a:solidFill>
                <a:latin typeface="Trebuchet MS"/>
                <a:cs typeface="Trebuchet MS"/>
              </a:rPr>
              <a:t>Ryan</a:t>
            </a:r>
            <a:r>
              <a:rPr sz="3000" spc="-17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A066CB"/>
                </a:solidFill>
                <a:latin typeface="Trebuchet MS"/>
                <a:cs typeface="Trebuchet MS"/>
              </a:rPr>
              <a:t>Mitchell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292" y="4203186"/>
            <a:ext cx="8202295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4150" spc="50" dirty="0">
                <a:solidFill>
                  <a:srgbClr val="A066CB"/>
                </a:solidFill>
                <a:latin typeface="Trebuchet MS"/>
                <a:cs typeface="Trebuchet MS"/>
              </a:rPr>
              <a:t>Ryan </a:t>
            </a:r>
            <a:r>
              <a:rPr sz="4150" spc="5" dirty="0">
                <a:solidFill>
                  <a:srgbClr val="A066CB"/>
                </a:solidFill>
                <a:latin typeface="Trebuchet MS"/>
                <a:cs typeface="Trebuchet MS"/>
              </a:rPr>
              <a:t>Mitchell </a:t>
            </a:r>
            <a:r>
              <a:rPr sz="4150" spc="105" dirty="0">
                <a:solidFill>
                  <a:srgbClr val="A066CB"/>
                </a:solidFill>
                <a:latin typeface="Trebuchet MS"/>
                <a:cs typeface="Trebuchet MS"/>
              </a:rPr>
              <a:t>is </a:t>
            </a:r>
            <a:r>
              <a:rPr sz="4150" spc="50" dirty="0">
                <a:solidFill>
                  <a:srgbClr val="A066CB"/>
                </a:solidFill>
                <a:latin typeface="Trebuchet MS"/>
                <a:cs typeface="Trebuchet MS"/>
              </a:rPr>
              <a:t>a </a:t>
            </a:r>
            <a:r>
              <a:rPr sz="4150" spc="85" dirty="0">
                <a:solidFill>
                  <a:srgbClr val="A066CB"/>
                </a:solidFill>
                <a:latin typeface="Trebuchet MS"/>
                <a:cs typeface="Trebuchet MS"/>
              </a:rPr>
              <a:t>senior </a:t>
            </a:r>
            <a:r>
              <a:rPr sz="4150" spc="-15" dirty="0">
                <a:solidFill>
                  <a:srgbClr val="A066CB"/>
                </a:solidFill>
                <a:latin typeface="Trebuchet MS"/>
                <a:cs typeface="Trebuchet MS"/>
              </a:rPr>
              <a:t>software </a:t>
            </a:r>
            <a:r>
              <a:rPr sz="4150" spc="-124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30" dirty="0">
                <a:solidFill>
                  <a:srgbClr val="A066CB"/>
                </a:solidFill>
                <a:latin typeface="Trebuchet MS"/>
                <a:cs typeface="Trebuchet MS"/>
              </a:rPr>
              <a:t>engineer </a:t>
            </a:r>
            <a:r>
              <a:rPr sz="4150" spc="-80" dirty="0">
                <a:solidFill>
                  <a:srgbClr val="A066CB"/>
                </a:solidFill>
                <a:latin typeface="Trebuchet MS"/>
                <a:cs typeface="Trebuchet MS"/>
              </a:rPr>
              <a:t>at </a:t>
            </a:r>
            <a:r>
              <a:rPr sz="4150" spc="40" dirty="0">
                <a:solidFill>
                  <a:srgbClr val="A066CB"/>
                </a:solidFill>
                <a:latin typeface="Trebuchet MS"/>
                <a:cs typeface="Trebuchet MS"/>
              </a:rPr>
              <a:t>HedgeServ </a:t>
            </a:r>
            <a:r>
              <a:rPr sz="4150" spc="60" dirty="0">
                <a:solidFill>
                  <a:srgbClr val="A066CB"/>
                </a:solidFill>
                <a:latin typeface="Trebuchet MS"/>
                <a:cs typeface="Trebuchet MS"/>
              </a:rPr>
              <a:t>in </a:t>
            </a:r>
            <a:r>
              <a:rPr sz="4150" spc="10" dirty="0">
                <a:solidFill>
                  <a:srgbClr val="A066CB"/>
                </a:solidFill>
                <a:latin typeface="Trebuchet MS"/>
                <a:cs typeface="Trebuchet MS"/>
              </a:rPr>
              <a:t>Boston, </a:t>
            </a:r>
            <a:r>
              <a:rPr sz="4150" spc="1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-15" dirty="0">
                <a:solidFill>
                  <a:srgbClr val="A066CB"/>
                </a:solidFill>
                <a:latin typeface="Trebuchet MS"/>
                <a:cs typeface="Trebuchet MS"/>
              </a:rPr>
              <a:t>where</a:t>
            </a:r>
            <a:r>
              <a:rPr sz="4150" spc="-6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140" dirty="0">
                <a:solidFill>
                  <a:srgbClr val="A066CB"/>
                </a:solidFill>
                <a:latin typeface="Trebuchet MS"/>
                <a:cs typeface="Trebuchet MS"/>
              </a:rPr>
              <a:t>she</a:t>
            </a:r>
            <a:r>
              <a:rPr sz="4150" spc="-5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A066CB"/>
                </a:solidFill>
                <a:latin typeface="Trebuchet MS"/>
                <a:cs typeface="Trebuchet MS"/>
              </a:rPr>
              <a:t>develops</a:t>
            </a:r>
            <a:r>
              <a:rPr sz="4150" spc="-6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A066CB"/>
                </a:solidFill>
                <a:latin typeface="Trebuchet MS"/>
                <a:cs typeface="Trebuchet MS"/>
              </a:rPr>
              <a:t>APIs</a:t>
            </a:r>
            <a:r>
              <a:rPr sz="4150" spc="-5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125" dirty="0">
                <a:solidFill>
                  <a:srgbClr val="A066CB"/>
                </a:solidFill>
                <a:latin typeface="Trebuchet MS"/>
                <a:cs typeface="Trebuchet MS"/>
              </a:rPr>
              <a:t>and</a:t>
            </a:r>
            <a:r>
              <a:rPr sz="4150" spc="-6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10" dirty="0">
                <a:solidFill>
                  <a:srgbClr val="A066CB"/>
                </a:solidFill>
                <a:latin typeface="Trebuchet MS"/>
                <a:cs typeface="Trebuchet MS"/>
              </a:rPr>
              <a:t>data </a:t>
            </a:r>
            <a:r>
              <a:rPr sz="4150" spc="-123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15" dirty="0">
                <a:solidFill>
                  <a:srgbClr val="A066CB"/>
                </a:solidFill>
                <a:latin typeface="Trebuchet MS"/>
                <a:cs typeface="Trebuchet MS"/>
              </a:rPr>
              <a:t>analytics </a:t>
            </a:r>
            <a:r>
              <a:rPr sz="4150" spc="70" dirty="0">
                <a:solidFill>
                  <a:srgbClr val="A066CB"/>
                </a:solidFill>
                <a:latin typeface="Trebuchet MS"/>
                <a:cs typeface="Trebuchet MS"/>
              </a:rPr>
              <a:t>tools </a:t>
            </a:r>
            <a:r>
              <a:rPr sz="4150" spc="-25" dirty="0">
                <a:solidFill>
                  <a:srgbClr val="A066CB"/>
                </a:solidFill>
                <a:latin typeface="Trebuchet MS"/>
                <a:cs typeface="Trebuchet MS"/>
              </a:rPr>
              <a:t>for </a:t>
            </a:r>
            <a:r>
              <a:rPr sz="4150" spc="60" dirty="0">
                <a:solidFill>
                  <a:srgbClr val="A066CB"/>
                </a:solidFill>
                <a:latin typeface="Trebuchet MS"/>
                <a:cs typeface="Trebuchet MS"/>
              </a:rPr>
              <a:t>hedge </a:t>
            </a:r>
            <a:r>
              <a:rPr sz="4150" spc="70" dirty="0">
                <a:solidFill>
                  <a:srgbClr val="A066CB"/>
                </a:solidFill>
                <a:latin typeface="Trebuchet MS"/>
                <a:cs typeface="Trebuchet MS"/>
              </a:rPr>
              <a:t>fund </a:t>
            </a:r>
            <a:r>
              <a:rPr sz="4150" spc="75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150" spc="80" dirty="0">
                <a:solidFill>
                  <a:srgbClr val="A066CB"/>
                </a:solidFill>
                <a:latin typeface="Trebuchet MS"/>
                <a:cs typeface="Trebuchet MS"/>
              </a:rPr>
              <a:t>managers</a:t>
            </a:r>
            <a:endParaRPr sz="41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9404" y="731186"/>
            <a:ext cx="2040255" cy="1167765"/>
            <a:chOff x="1029404" y="731186"/>
            <a:chExt cx="2040255" cy="1167765"/>
          </a:xfrm>
        </p:grpSpPr>
        <p:sp>
          <p:nvSpPr>
            <p:cNvPr id="4" name="object 4"/>
            <p:cNvSpPr/>
            <p:nvPr/>
          </p:nvSpPr>
          <p:spPr>
            <a:xfrm>
              <a:off x="1029404" y="1308930"/>
              <a:ext cx="680720" cy="590550"/>
            </a:xfrm>
            <a:custGeom>
              <a:avLst/>
              <a:gdLst/>
              <a:ahLst/>
              <a:cxnLst/>
              <a:rect l="l" t="t" r="r" b="b"/>
              <a:pathLst>
                <a:path w="680719" h="590550">
                  <a:moveTo>
                    <a:pt x="510047" y="589979"/>
                  </a:moveTo>
                  <a:lnTo>
                    <a:pt x="170238" y="589979"/>
                  </a:lnTo>
                  <a:lnTo>
                    <a:pt x="0" y="295299"/>
                  </a:lnTo>
                  <a:lnTo>
                    <a:pt x="170238" y="0"/>
                  </a:lnTo>
                  <a:lnTo>
                    <a:pt x="510047" y="0"/>
                  </a:lnTo>
                  <a:lnTo>
                    <a:pt x="680260" y="295299"/>
                  </a:lnTo>
                  <a:lnTo>
                    <a:pt x="510047" y="589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213" y="731186"/>
              <a:ext cx="1020444" cy="1167130"/>
            </a:xfrm>
            <a:custGeom>
              <a:avLst/>
              <a:gdLst/>
              <a:ahLst/>
              <a:cxnLst/>
              <a:rect l="l" t="t" r="r" b="b"/>
              <a:pathLst>
                <a:path w="1020444" h="1167130">
                  <a:moveTo>
                    <a:pt x="851142" y="1166604"/>
                  </a:moveTo>
                  <a:lnTo>
                    <a:pt x="509403" y="1166604"/>
                  </a:lnTo>
                  <a:lnTo>
                    <a:pt x="232928" y="686738"/>
                  </a:lnTo>
                  <a:lnTo>
                    <a:pt x="114546" y="481398"/>
                  </a:lnTo>
                  <a:lnTo>
                    <a:pt x="0" y="283063"/>
                  </a:lnTo>
                  <a:lnTo>
                    <a:pt x="163526" y="0"/>
                  </a:lnTo>
                  <a:lnTo>
                    <a:pt x="516757" y="0"/>
                  </a:lnTo>
                  <a:lnTo>
                    <a:pt x="621327" y="181024"/>
                  </a:lnTo>
                  <a:lnTo>
                    <a:pt x="850251" y="577743"/>
                  </a:lnTo>
                  <a:lnTo>
                    <a:pt x="850498" y="577743"/>
                  </a:lnTo>
                  <a:lnTo>
                    <a:pt x="913136" y="686738"/>
                  </a:lnTo>
                  <a:lnTo>
                    <a:pt x="1020069" y="873042"/>
                  </a:lnTo>
                  <a:lnTo>
                    <a:pt x="851142" y="1166604"/>
                  </a:lnTo>
                  <a:close/>
                </a:path>
                <a:path w="1020444" h="1167130">
                  <a:moveTo>
                    <a:pt x="621433" y="181073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9474" y="731186"/>
              <a:ext cx="1020444" cy="1167130"/>
            </a:xfrm>
            <a:custGeom>
              <a:avLst/>
              <a:gdLst/>
              <a:ahLst/>
              <a:cxnLst/>
              <a:rect l="l" t="t" r="r" b="b"/>
              <a:pathLst>
                <a:path w="1020444" h="1167130">
                  <a:moveTo>
                    <a:pt x="850502" y="1166604"/>
                  </a:moveTo>
                  <a:lnTo>
                    <a:pt x="509400" y="1166604"/>
                  </a:lnTo>
                  <a:lnTo>
                    <a:pt x="339809" y="873042"/>
                  </a:lnTo>
                  <a:lnTo>
                    <a:pt x="340328" y="872176"/>
                  </a:lnTo>
                  <a:lnTo>
                    <a:pt x="170337" y="577743"/>
                  </a:lnTo>
                  <a:lnTo>
                    <a:pt x="0" y="283063"/>
                  </a:lnTo>
                  <a:lnTo>
                    <a:pt x="163526" y="0"/>
                  </a:lnTo>
                  <a:lnTo>
                    <a:pt x="516758" y="0"/>
                  </a:lnTo>
                  <a:lnTo>
                    <a:pt x="613149" y="166864"/>
                  </a:lnTo>
                  <a:lnTo>
                    <a:pt x="614058" y="166864"/>
                  </a:lnTo>
                  <a:lnTo>
                    <a:pt x="904904" y="672158"/>
                  </a:lnTo>
                  <a:lnTo>
                    <a:pt x="904435" y="672430"/>
                  </a:lnTo>
                  <a:lnTo>
                    <a:pt x="1020069" y="873042"/>
                  </a:lnTo>
                  <a:lnTo>
                    <a:pt x="850502" y="1166604"/>
                  </a:lnTo>
                  <a:close/>
                </a:path>
                <a:path w="1020444" h="1167130">
                  <a:moveTo>
                    <a:pt x="614058" y="166864"/>
                  </a:moveTo>
                  <a:lnTo>
                    <a:pt x="613149" y="166864"/>
                  </a:lnTo>
                  <a:lnTo>
                    <a:pt x="613816" y="166443"/>
                  </a:lnTo>
                  <a:lnTo>
                    <a:pt x="614058" y="16686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74681" y="565885"/>
            <a:ext cx="440690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700" spc="-125" dirty="0">
                <a:solidFill>
                  <a:srgbClr val="FFFFFF"/>
                </a:solidFill>
              </a:rPr>
              <a:t>A</a:t>
            </a:r>
            <a:r>
              <a:rPr sz="3700" spc="75" dirty="0">
                <a:solidFill>
                  <a:srgbClr val="FFFFFF"/>
                </a:solidFill>
              </a:rPr>
              <a:t>b</a:t>
            </a:r>
            <a:r>
              <a:rPr sz="3700" spc="80" dirty="0">
                <a:solidFill>
                  <a:srgbClr val="FFFFFF"/>
                </a:solidFill>
              </a:rPr>
              <a:t>o</a:t>
            </a:r>
            <a:r>
              <a:rPr sz="3700" spc="-65" dirty="0">
                <a:solidFill>
                  <a:srgbClr val="FFFFFF"/>
                </a:solidFill>
              </a:rPr>
              <a:t>u</a:t>
            </a:r>
            <a:r>
              <a:rPr sz="3700" dirty="0">
                <a:solidFill>
                  <a:srgbClr val="FFFFFF"/>
                </a:solidFill>
              </a:rPr>
              <a:t>t</a:t>
            </a:r>
            <a:r>
              <a:rPr sz="3700" spc="-265" dirty="0">
                <a:solidFill>
                  <a:srgbClr val="FFFFFF"/>
                </a:solidFill>
              </a:rPr>
              <a:t> </a:t>
            </a:r>
            <a:r>
              <a:rPr sz="3700" spc="-90" dirty="0">
                <a:solidFill>
                  <a:srgbClr val="FFFFFF"/>
                </a:solidFill>
              </a:rPr>
              <a:t>W</a:t>
            </a:r>
            <a:r>
              <a:rPr sz="3700" spc="-60" dirty="0">
                <a:solidFill>
                  <a:srgbClr val="FFFFFF"/>
                </a:solidFill>
              </a:rPr>
              <a:t>e</a:t>
            </a:r>
            <a:r>
              <a:rPr sz="3700" spc="80" dirty="0">
                <a:solidFill>
                  <a:srgbClr val="FFFFFF"/>
                </a:solidFill>
              </a:rPr>
              <a:t>b</a:t>
            </a:r>
            <a:r>
              <a:rPr sz="3700" spc="-265" dirty="0">
                <a:solidFill>
                  <a:srgbClr val="FFFFFF"/>
                </a:solidFill>
              </a:rPr>
              <a:t> </a:t>
            </a:r>
            <a:r>
              <a:rPr sz="3700" spc="270" dirty="0">
                <a:solidFill>
                  <a:srgbClr val="FFFFFF"/>
                </a:solidFill>
              </a:rPr>
              <a:t>S</a:t>
            </a:r>
            <a:r>
              <a:rPr sz="3700" spc="-110" dirty="0">
                <a:solidFill>
                  <a:srgbClr val="FFFFFF"/>
                </a:solidFill>
              </a:rPr>
              <a:t>c</a:t>
            </a:r>
            <a:r>
              <a:rPr sz="3700" spc="-75" dirty="0">
                <a:solidFill>
                  <a:srgbClr val="FFFFFF"/>
                </a:solidFill>
              </a:rPr>
              <a:t>r</a:t>
            </a:r>
            <a:r>
              <a:rPr sz="3700" spc="75" dirty="0">
                <a:solidFill>
                  <a:srgbClr val="FFFFFF"/>
                </a:solidFill>
              </a:rPr>
              <a:t>a</a:t>
            </a:r>
            <a:r>
              <a:rPr sz="3700" spc="70" dirty="0">
                <a:solidFill>
                  <a:srgbClr val="FFFFFF"/>
                </a:solidFill>
              </a:rPr>
              <a:t>p</a:t>
            </a:r>
            <a:r>
              <a:rPr sz="3700" spc="-55" dirty="0">
                <a:solidFill>
                  <a:srgbClr val="FFFFFF"/>
                </a:solidFill>
              </a:rPr>
              <a:t>i</a:t>
            </a:r>
            <a:r>
              <a:rPr sz="3700" spc="-45" dirty="0">
                <a:solidFill>
                  <a:srgbClr val="FFFFFF"/>
                </a:solidFill>
              </a:rPr>
              <a:t>n</a:t>
            </a:r>
            <a:r>
              <a:rPr sz="3700" spc="175" dirty="0">
                <a:solidFill>
                  <a:srgbClr val="FFFFFF"/>
                </a:solidFill>
              </a:rPr>
              <a:t>g  </a:t>
            </a:r>
            <a:r>
              <a:rPr sz="3700" spc="-90" dirty="0">
                <a:solidFill>
                  <a:srgbClr val="FFFFFF"/>
                </a:solidFill>
              </a:rPr>
              <a:t>W</a:t>
            </a:r>
            <a:r>
              <a:rPr sz="3700" spc="-55" dirty="0">
                <a:solidFill>
                  <a:srgbClr val="FFFFFF"/>
                </a:solidFill>
              </a:rPr>
              <a:t>i</a:t>
            </a:r>
            <a:r>
              <a:rPr sz="3700" spc="-5" dirty="0">
                <a:solidFill>
                  <a:srgbClr val="FFFFFF"/>
                </a:solidFill>
              </a:rPr>
              <a:t>t</a:t>
            </a:r>
            <a:r>
              <a:rPr sz="3700" spc="-45" dirty="0">
                <a:solidFill>
                  <a:srgbClr val="FFFFFF"/>
                </a:solidFill>
              </a:rPr>
              <a:t>h</a:t>
            </a:r>
            <a:r>
              <a:rPr sz="3700" spc="-265" dirty="0">
                <a:solidFill>
                  <a:srgbClr val="FFFFFF"/>
                </a:solidFill>
              </a:rPr>
              <a:t> </a:t>
            </a:r>
            <a:r>
              <a:rPr sz="3700" spc="80" dirty="0">
                <a:solidFill>
                  <a:srgbClr val="FFFFFF"/>
                </a:solidFill>
              </a:rPr>
              <a:t>P</a:t>
            </a:r>
            <a:r>
              <a:rPr sz="3700" spc="-15" dirty="0">
                <a:solidFill>
                  <a:srgbClr val="FFFFFF"/>
                </a:solidFill>
              </a:rPr>
              <a:t>y</a:t>
            </a:r>
            <a:r>
              <a:rPr sz="3700" spc="-5" dirty="0">
                <a:solidFill>
                  <a:srgbClr val="FFFFFF"/>
                </a:solidFill>
              </a:rPr>
              <a:t>t</a:t>
            </a:r>
            <a:r>
              <a:rPr sz="3700" spc="-50" dirty="0">
                <a:solidFill>
                  <a:srgbClr val="FFFFFF"/>
                </a:solidFill>
              </a:rPr>
              <a:t>h</a:t>
            </a:r>
            <a:r>
              <a:rPr sz="3700" spc="80" dirty="0">
                <a:solidFill>
                  <a:srgbClr val="FFFFFF"/>
                </a:solidFill>
              </a:rPr>
              <a:t>o</a:t>
            </a:r>
            <a:r>
              <a:rPr sz="3700" spc="-40" dirty="0">
                <a:solidFill>
                  <a:srgbClr val="FFFFFF"/>
                </a:solidFill>
              </a:rPr>
              <a:t>n</a:t>
            </a:r>
            <a:endParaRPr sz="3700" dirty="0"/>
          </a:p>
        </p:txBody>
      </p:sp>
      <p:sp>
        <p:nvSpPr>
          <p:cNvPr id="8" name="object 8"/>
          <p:cNvSpPr txBox="1"/>
          <p:nvPr/>
        </p:nvSpPr>
        <p:spPr>
          <a:xfrm>
            <a:off x="1016000" y="3072361"/>
            <a:ext cx="9700895" cy="62490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81915">
              <a:lnSpc>
                <a:spcPts val="4350"/>
              </a:lnSpc>
              <a:spcBef>
                <a:spcPts val="620"/>
              </a:spcBef>
            </a:pPr>
            <a:r>
              <a:rPr sz="4000" b="1" spc="110" dirty="0">
                <a:solidFill>
                  <a:srgbClr val="FFFFFF"/>
                </a:solidFill>
                <a:latin typeface="Trebuchet MS"/>
                <a:cs typeface="Trebuchet MS"/>
              </a:rPr>
              <a:t>«</a:t>
            </a:r>
            <a:r>
              <a:rPr sz="4000" b="1" spc="-3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19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b="1" spc="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-1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b="1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he  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4000" b="1" spc="-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18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-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4000" b="1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titi</a:t>
            </a:r>
            <a:r>
              <a:rPr sz="4000" b="1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000" b="1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b="1" spc="-509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0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-10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1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000" b="1" spc="15" dirty="0">
                <a:solidFill>
                  <a:srgbClr val="FFFFFF"/>
                </a:solidFill>
                <a:latin typeface="Trebuchet MS"/>
                <a:cs typeface="Trebuchet MS"/>
              </a:rPr>
              <a:t>solve 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4000" b="1" spc="-35" dirty="0">
                <a:solidFill>
                  <a:srgbClr val="FFFFFF"/>
                </a:solidFill>
                <a:latin typeface="Trebuchet MS"/>
                <a:cs typeface="Trebuchet MS"/>
              </a:rPr>
              <a:t>interesting </a:t>
            </a:r>
            <a:r>
              <a:rPr sz="4000" b="1" spc="-50" dirty="0">
                <a:solidFill>
                  <a:srgbClr val="FFFFFF"/>
                </a:solidFill>
                <a:latin typeface="Trebuchet MS"/>
                <a:cs typeface="Trebuchet MS"/>
              </a:rPr>
              <a:t>problems. 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4000" b="1" spc="6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5" dirty="0">
                <a:solidFill>
                  <a:srgbClr val="FFFFFF"/>
                </a:solidFill>
                <a:latin typeface="Trebuchet MS"/>
                <a:cs typeface="Trebuchet MS"/>
              </a:rPr>
              <a:t>results-oriented,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5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r>
              <a:rPr sz="4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4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0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0" dirty="0">
                <a:solidFill>
                  <a:srgbClr val="FFFFFF"/>
                </a:solidFill>
                <a:latin typeface="Trebuchet MS"/>
                <a:cs typeface="Trebuchet MS"/>
              </a:rPr>
              <a:t>well </a:t>
            </a:r>
            <a:r>
              <a:rPr sz="4000" b="1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Trebuchet MS"/>
                <a:cs typeface="Trebuchet MS"/>
              </a:rPr>
              <a:t>rooted </a:t>
            </a:r>
            <a:r>
              <a:rPr sz="4000" b="1" spc="-6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4000" b="1" spc="-20" dirty="0">
                <a:solidFill>
                  <a:srgbClr val="FFFFFF"/>
                </a:solidFill>
                <a:latin typeface="Trebuchet MS"/>
                <a:cs typeface="Trebuchet MS"/>
              </a:rPr>
              <a:t>real-world </a:t>
            </a:r>
            <a:r>
              <a:rPr sz="4000" b="1" spc="10" dirty="0">
                <a:solidFill>
                  <a:srgbClr val="FFFFFF"/>
                </a:solidFill>
                <a:latin typeface="Trebuchet MS"/>
                <a:cs typeface="Trebuchet MS"/>
              </a:rPr>
              <a:t>problems </a:t>
            </a:r>
            <a:r>
              <a:rPr sz="4000" b="1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solutions."</a:t>
            </a:r>
            <a:endParaRPr sz="4000" dirty="0">
              <a:latin typeface="Trebuchet MS"/>
              <a:cs typeface="Trebuchet MS"/>
            </a:endParaRPr>
          </a:p>
          <a:p>
            <a:pPr marL="3638550" marR="5080" indent="3399154" algn="r">
              <a:lnSpc>
                <a:spcPct val="116100"/>
              </a:lnSpc>
              <a:spcBef>
                <a:spcPts val="3404"/>
              </a:spcBef>
            </a:pPr>
            <a:r>
              <a:rPr sz="3500" spc="20" dirty="0">
                <a:solidFill>
                  <a:srgbClr val="FFFFFF"/>
                </a:solidFill>
                <a:latin typeface="Trebuchet MS"/>
                <a:cs typeface="Trebuchet MS"/>
              </a:rPr>
              <a:t>-Eric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Trebuchet MS"/>
                <a:cs typeface="Trebuchet MS"/>
              </a:rPr>
              <a:t>VanWyk </a:t>
            </a:r>
            <a:r>
              <a:rPr sz="3500" spc="-10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Trebuchet MS"/>
                <a:cs typeface="Trebuchet MS"/>
              </a:rPr>
              <a:t>Engineer, </a:t>
            </a:r>
            <a:r>
              <a:rPr sz="3500" spc="-10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Olin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40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595" y="2362129"/>
            <a:ext cx="6616700" cy="7925434"/>
            <a:chOff x="11671595" y="2362129"/>
            <a:chExt cx="6616700" cy="7925434"/>
          </a:xfrm>
        </p:grpSpPr>
        <p:sp>
          <p:nvSpPr>
            <p:cNvPr id="10" name="object 10"/>
            <p:cNvSpPr/>
            <p:nvPr/>
          </p:nvSpPr>
          <p:spPr>
            <a:xfrm>
              <a:off x="11671595" y="9497023"/>
              <a:ext cx="2305685" cy="790575"/>
            </a:xfrm>
            <a:custGeom>
              <a:avLst/>
              <a:gdLst/>
              <a:ahLst/>
              <a:cxnLst/>
              <a:rect l="l" t="t" r="r" b="b"/>
              <a:pathLst>
                <a:path w="2305684" h="790575">
                  <a:moveTo>
                    <a:pt x="2305371" y="789976"/>
                  </a:moveTo>
                  <a:lnTo>
                    <a:pt x="0" y="789976"/>
                  </a:lnTo>
                  <a:lnTo>
                    <a:pt x="455911" y="0"/>
                  </a:lnTo>
                  <a:lnTo>
                    <a:pt x="1849526" y="0"/>
                  </a:lnTo>
                  <a:lnTo>
                    <a:pt x="2305371" y="78997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22945" y="7130476"/>
              <a:ext cx="3942715" cy="3156585"/>
            </a:xfrm>
            <a:custGeom>
              <a:avLst/>
              <a:gdLst/>
              <a:ahLst/>
              <a:cxnLst/>
              <a:rect l="l" t="t" r="r" b="b"/>
              <a:pathLst>
                <a:path w="3942715" h="3156584">
                  <a:moveTo>
                    <a:pt x="3942130" y="3156523"/>
                  </a:moveTo>
                  <a:lnTo>
                    <a:pt x="1153501" y="3156523"/>
                  </a:lnTo>
                  <a:lnTo>
                    <a:pt x="469775" y="1971847"/>
                  </a:lnTo>
                  <a:lnTo>
                    <a:pt x="0" y="1159325"/>
                  </a:lnTo>
                  <a:lnTo>
                    <a:pt x="670475" y="0"/>
                  </a:lnTo>
                  <a:lnTo>
                    <a:pt x="2119487" y="0"/>
                  </a:lnTo>
                  <a:lnTo>
                    <a:pt x="2548285" y="741503"/>
                  </a:lnTo>
                  <a:lnTo>
                    <a:pt x="2548605" y="741503"/>
                  </a:lnTo>
                  <a:lnTo>
                    <a:pt x="3487026" y="2366547"/>
                  </a:lnTo>
                  <a:lnTo>
                    <a:pt x="3488040" y="2366547"/>
                  </a:lnTo>
                  <a:lnTo>
                    <a:pt x="3744926" y="2813069"/>
                  </a:lnTo>
                  <a:lnTo>
                    <a:pt x="3744724" y="2813170"/>
                  </a:lnTo>
                  <a:lnTo>
                    <a:pt x="3942130" y="3156523"/>
                  </a:lnTo>
                  <a:close/>
                </a:path>
                <a:path w="3942715" h="3156584">
                  <a:moveTo>
                    <a:pt x="2548605" y="741503"/>
                  </a:moveTo>
                  <a:lnTo>
                    <a:pt x="2548285" y="741503"/>
                  </a:lnTo>
                  <a:lnTo>
                    <a:pt x="2548488" y="741300"/>
                  </a:lnTo>
                  <a:lnTo>
                    <a:pt x="2548605" y="74150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12810" y="7130476"/>
              <a:ext cx="2675255" cy="3156585"/>
            </a:xfrm>
            <a:custGeom>
              <a:avLst/>
              <a:gdLst/>
              <a:ahLst/>
              <a:cxnLst/>
              <a:rect l="l" t="t" r="r" b="b"/>
              <a:pathLst>
                <a:path w="2675255" h="3156584">
                  <a:moveTo>
                    <a:pt x="2675189" y="3156523"/>
                  </a:moveTo>
                  <a:lnTo>
                    <a:pt x="1155170" y="3156523"/>
                  </a:lnTo>
                  <a:lnTo>
                    <a:pt x="698581" y="2366547"/>
                  </a:lnTo>
                  <a:lnTo>
                    <a:pt x="698175" y="2366547"/>
                  </a:lnTo>
                  <a:lnTo>
                    <a:pt x="0" y="1159325"/>
                  </a:lnTo>
                  <a:lnTo>
                    <a:pt x="670475" y="0"/>
                  </a:lnTo>
                  <a:lnTo>
                    <a:pt x="2119488" y="0"/>
                  </a:lnTo>
                  <a:lnTo>
                    <a:pt x="2514629" y="683292"/>
                  </a:lnTo>
                  <a:lnTo>
                    <a:pt x="2518359" y="683292"/>
                  </a:lnTo>
                  <a:lnTo>
                    <a:pt x="2675189" y="955460"/>
                  </a:lnTo>
                  <a:lnTo>
                    <a:pt x="2675189" y="3156523"/>
                  </a:lnTo>
                  <a:close/>
                </a:path>
                <a:path w="2675255" h="3156584">
                  <a:moveTo>
                    <a:pt x="2518359" y="683292"/>
                  </a:moveTo>
                  <a:lnTo>
                    <a:pt x="2514629" y="683292"/>
                  </a:lnTo>
                  <a:lnTo>
                    <a:pt x="2517366" y="681568"/>
                  </a:lnTo>
                  <a:lnTo>
                    <a:pt x="2518359" y="683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96028" y="4728677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89643" y="2362129"/>
              <a:ext cx="4098925" cy="4781550"/>
            </a:xfrm>
            <a:custGeom>
              <a:avLst/>
              <a:gdLst/>
              <a:ahLst/>
              <a:cxnLst/>
              <a:rect l="l" t="t" r="r" b="b"/>
              <a:pathLst>
                <a:path w="4098925" h="4781550">
                  <a:moveTo>
                    <a:pt x="3489179" y="4781549"/>
                  </a:moveTo>
                  <a:lnTo>
                    <a:pt x="2090650" y="4781549"/>
                  </a:lnTo>
                  <a:lnTo>
                    <a:pt x="955280" y="2813069"/>
                  </a:lnTo>
                  <a:lnTo>
                    <a:pt x="469775" y="1971847"/>
                  </a:lnTo>
                  <a:lnTo>
                    <a:pt x="0" y="1159325"/>
                  </a:lnTo>
                  <a:lnTo>
                    <a:pt x="670475" y="0"/>
                  </a:lnTo>
                  <a:lnTo>
                    <a:pt x="2119487" y="0"/>
                  </a:lnTo>
                  <a:lnTo>
                    <a:pt x="2548285" y="741503"/>
                  </a:lnTo>
                  <a:lnTo>
                    <a:pt x="2548605" y="741503"/>
                  </a:lnTo>
                  <a:lnTo>
                    <a:pt x="3487026" y="2366547"/>
                  </a:lnTo>
                  <a:lnTo>
                    <a:pt x="3488040" y="2366547"/>
                  </a:lnTo>
                  <a:lnTo>
                    <a:pt x="3744926" y="2813069"/>
                  </a:lnTo>
                  <a:lnTo>
                    <a:pt x="3744724" y="2813171"/>
                  </a:lnTo>
                  <a:lnTo>
                    <a:pt x="4098356" y="3428249"/>
                  </a:lnTo>
                  <a:lnTo>
                    <a:pt x="4098356" y="3724070"/>
                  </a:lnTo>
                  <a:lnTo>
                    <a:pt x="3489179" y="4781549"/>
                  </a:lnTo>
                  <a:close/>
                </a:path>
                <a:path w="4098925" h="4781550">
                  <a:moveTo>
                    <a:pt x="2548605" y="741503"/>
                  </a:moveTo>
                  <a:lnTo>
                    <a:pt x="2548285" y="741503"/>
                  </a:lnTo>
                  <a:lnTo>
                    <a:pt x="2548488" y="741300"/>
                  </a:lnTo>
                  <a:lnTo>
                    <a:pt x="2548605" y="74150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79507" y="2362129"/>
              <a:ext cx="1308735" cy="3422015"/>
            </a:xfrm>
            <a:custGeom>
              <a:avLst/>
              <a:gdLst/>
              <a:ahLst/>
              <a:cxnLst/>
              <a:rect l="l" t="t" r="r" b="b"/>
              <a:pathLst>
                <a:path w="1308734" h="3422015">
                  <a:moveTo>
                    <a:pt x="1308491" y="3421795"/>
                  </a:moveTo>
                  <a:lnTo>
                    <a:pt x="698581" y="2366547"/>
                  </a:lnTo>
                  <a:lnTo>
                    <a:pt x="698175" y="2366547"/>
                  </a:lnTo>
                  <a:lnTo>
                    <a:pt x="0" y="1159325"/>
                  </a:lnTo>
                  <a:lnTo>
                    <a:pt x="670475" y="0"/>
                  </a:lnTo>
                  <a:lnTo>
                    <a:pt x="1308491" y="0"/>
                  </a:lnTo>
                  <a:lnTo>
                    <a:pt x="1308491" y="3421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385" y="9515873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455" y="771126"/>
                </a:moveTo>
                <a:lnTo>
                  <a:pt x="0" y="771126"/>
                </a:lnTo>
                <a:lnTo>
                  <a:pt x="444897" y="0"/>
                </a:lnTo>
                <a:lnTo>
                  <a:pt x="16479557" y="0"/>
                </a:lnTo>
                <a:lnTo>
                  <a:pt x="16924455" y="771126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7834" y="2853470"/>
            <a:ext cx="3660775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7000" b="0" spc="10" dirty="0">
                <a:latin typeface="Trebuchet MS"/>
                <a:cs typeface="Trebuchet MS"/>
              </a:rPr>
              <a:t>Table </a:t>
            </a:r>
            <a:r>
              <a:rPr sz="7000" b="0" spc="80" dirty="0">
                <a:latin typeface="Trebuchet MS"/>
                <a:cs typeface="Trebuchet MS"/>
              </a:rPr>
              <a:t>of </a:t>
            </a:r>
            <a:r>
              <a:rPr sz="7000" b="0" spc="85" dirty="0">
                <a:latin typeface="Trebuchet MS"/>
                <a:cs typeface="Trebuchet MS"/>
              </a:rPr>
              <a:t> </a:t>
            </a:r>
            <a:r>
              <a:rPr sz="7000" b="0" spc="-220" dirty="0">
                <a:latin typeface="Trebuchet MS"/>
                <a:cs typeface="Trebuchet MS"/>
              </a:rPr>
              <a:t>C</a:t>
            </a:r>
            <a:r>
              <a:rPr sz="7000" b="0" spc="325" dirty="0">
                <a:latin typeface="Trebuchet MS"/>
                <a:cs typeface="Trebuchet MS"/>
              </a:rPr>
              <a:t>o</a:t>
            </a:r>
            <a:r>
              <a:rPr sz="7000" b="0" spc="235" dirty="0">
                <a:latin typeface="Trebuchet MS"/>
                <a:cs typeface="Trebuchet MS"/>
              </a:rPr>
              <a:t>n</a:t>
            </a:r>
            <a:r>
              <a:rPr sz="7000" b="0" spc="-155" dirty="0">
                <a:latin typeface="Trebuchet MS"/>
                <a:cs typeface="Trebuchet MS"/>
              </a:rPr>
              <a:t>t</a:t>
            </a:r>
            <a:r>
              <a:rPr sz="7000" b="0" spc="20" dirty="0">
                <a:latin typeface="Trebuchet MS"/>
                <a:cs typeface="Trebuchet MS"/>
              </a:rPr>
              <a:t>e</a:t>
            </a:r>
            <a:r>
              <a:rPr sz="7000" b="0" spc="235" dirty="0">
                <a:latin typeface="Trebuchet MS"/>
                <a:cs typeface="Trebuchet MS"/>
              </a:rPr>
              <a:t>n</a:t>
            </a:r>
            <a:r>
              <a:rPr sz="7000" b="0" spc="-155" dirty="0">
                <a:latin typeface="Trebuchet MS"/>
                <a:cs typeface="Trebuchet MS"/>
              </a:rPr>
              <a:t>t</a:t>
            </a:r>
            <a:r>
              <a:rPr sz="7000" b="0" spc="495" dirty="0">
                <a:latin typeface="Trebuchet MS"/>
                <a:cs typeface="Trebuchet MS"/>
              </a:rPr>
              <a:t>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834" y="5937290"/>
            <a:ext cx="12020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5" dirty="0">
                <a:latin typeface="Trebuchet MS"/>
                <a:cs typeface="Trebuchet MS"/>
              </a:rPr>
              <a:t>(Part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-220" dirty="0">
                <a:latin typeface="Trebuchet MS"/>
                <a:cs typeface="Trebuchet MS"/>
              </a:rPr>
              <a:t>1)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6102" y="1327816"/>
            <a:ext cx="0" cy="6858634"/>
          </a:xfrm>
          <a:custGeom>
            <a:avLst/>
            <a:gdLst/>
            <a:ahLst/>
            <a:cxnLst/>
            <a:rect l="l" t="t" r="r" b="b"/>
            <a:pathLst>
              <a:path h="6858634">
                <a:moveTo>
                  <a:pt x="0" y="0"/>
                </a:moveTo>
                <a:lnTo>
                  <a:pt x="0" y="6858014"/>
                </a:lnTo>
              </a:path>
            </a:pathLst>
          </a:custGeom>
          <a:ln w="28565">
            <a:solidFill>
              <a:srgbClr val="86C7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0145" y="1749071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61606" y="1650457"/>
            <a:ext cx="319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Trebuchet MS"/>
                <a:cs typeface="Trebuchet MS"/>
              </a:rPr>
              <a:t>Your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First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Web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Scraper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1606" y="2727779"/>
            <a:ext cx="3052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0" dirty="0">
                <a:latin typeface="Trebuchet MS"/>
                <a:cs typeface="Trebuchet MS"/>
              </a:rPr>
              <a:t>Advanced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HTML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Parsing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80145" y="2815249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61606" y="3886022"/>
            <a:ext cx="2742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rebuchet MS"/>
                <a:cs typeface="Trebuchet MS"/>
              </a:rPr>
              <a:t>Writing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Web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Crawlers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80145" y="3973492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1606" y="5104162"/>
            <a:ext cx="2736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latin typeface="Trebuchet MS"/>
                <a:cs typeface="Trebuchet MS"/>
              </a:rPr>
              <a:t>Web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Crawling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Models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80145" y="5191632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61606" y="6208407"/>
            <a:ext cx="885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rebuchet MS"/>
                <a:cs typeface="Trebuchet MS"/>
              </a:rPr>
              <a:t>S</a:t>
            </a:r>
            <a:r>
              <a:rPr sz="2200" spc="-45" dirty="0">
                <a:latin typeface="Trebuchet MS"/>
                <a:cs typeface="Trebuchet MS"/>
              </a:rPr>
              <a:t>c</a:t>
            </a:r>
            <a:r>
              <a:rPr sz="2200" spc="5" dirty="0">
                <a:latin typeface="Trebuchet MS"/>
                <a:cs typeface="Trebuchet MS"/>
              </a:rPr>
              <a:t>r</a:t>
            </a:r>
            <a:r>
              <a:rPr sz="2200" spc="40" dirty="0">
                <a:latin typeface="Trebuchet MS"/>
                <a:cs typeface="Trebuchet MS"/>
              </a:rPr>
              <a:t>a</a:t>
            </a:r>
            <a:r>
              <a:rPr sz="2200" spc="80" dirty="0">
                <a:latin typeface="Trebuchet MS"/>
                <a:cs typeface="Trebuchet MS"/>
              </a:rPr>
              <a:t>p</a:t>
            </a:r>
            <a:r>
              <a:rPr sz="2200" spc="25" dirty="0">
                <a:latin typeface="Trebuchet MS"/>
                <a:cs typeface="Trebuchet MS"/>
              </a:rPr>
              <a:t>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80145" y="6295875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61606" y="7354994"/>
            <a:ext cx="5481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latin typeface="Trebuchet MS"/>
                <a:cs typeface="Trebuchet MS"/>
              </a:rPr>
              <a:t>Storing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Data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and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click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on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'Record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yourself'.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80145" y="7442464"/>
            <a:ext cx="276225" cy="238125"/>
          </a:xfrm>
          <a:custGeom>
            <a:avLst/>
            <a:gdLst/>
            <a:ahLst/>
            <a:cxnLst/>
            <a:rect l="l" t="t" r="r" b="b"/>
            <a:pathLst>
              <a:path w="276225" h="238125">
                <a:moveTo>
                  <a:pt x="69056" y="0"/>
                </a:moveTo>
                <a:lnTo>
                  <a:pt x="207168" y="0"/>
                </a:lnTo>
                <a:lnTo>
                  <a:pt x="276225" y="119018"/>
                </a:lnTo>
                <a:lnTo>
                  <a:pt x="207168" y="238036"/>
                </a:lnTo>
                <a:lnTo>
                  <a:pt x="69056" y="238036"/>
                </a:lnTo>
                <a:lnTo>
                  <a:pt x="0" y="119018"/>
                </a:lnTo>
                <a:lnTo>
                  <a:pt x="69056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193" y="1799962"/>
            <a:ext cx="716915" cy="617855"/>
          </a:xfrm>
          <a:custGeom>
            <a:avLst/>
            <a:gdLst/>
            <a:ahLst/>
            <a:cxnLst/>
            <a:rect l="l" t="t" r="r" b="b"/>
            <a:pathLst>
              <a:path w="716915" h="617855">
                <a:moveTo>
                  <a:pt x="179121" y="0"/>
                </a:moveTo>
                <a:lnTo>
                  <a:pt x="537365" y="0"/>
                </a:lnTo>
                <a:lnTo>
                  <a:pt x="716487" y="308674"/>
                </a:lnTo>
                <a:lnTo>
                  <a:pt x="537365" y="617348"/>
                </a:lnTo>
                <a:lnTo>
                  <a:pt x="179121" y="617348"/>
                </a:lnTo>
                <a:lnTo>
                  <a:pt x="0" y="308674"/>
                </a:lnTo>
                <a:lnTo>
                  <a:pt x="17912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193" y="3180084"/>
            <a:ext cx="716915" cy="617855"/>
          </a:xfrm>
          <a:custGeom>
            <a:avLst/>
            <a:gdLst/>
            <a:ahLst/>
            <a:cxnLst/>
            <a:rect l="l" t="t" r="r" b="b"/>
            <a:pathLst>
              <a:path w="716915" h="617854">
                <a:moveTo>
                  <a:pt x="179121" y="0"/>
                </a:moveTo>
                <a:lnTo>
                  <a:pt x="537365" y="0"/>
                </a:lnTo>
                <a:lnTo>
                  <a:pt x="716487" y="308674"/>
                </a:lnTo>
                <a:lnTo>
                  <a:pt x="537365" y="617348"/>
                </a:lnTo>
                <a:lnTo>
                  <a:pt x="179121" y="617348"/>
                </a:lnTo>
                <a:lnTo>
                  <a:pt x="0" y="308674"/>
                </a:lnTo>
                <a:lnTo>
                  <a:pt x="17912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889" y="5555262"/>
            <a:ext cx="4536831" cy="742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7617166"/>
            <a:ext cx="4753610" cy="2670175"/>
            <a:chOff x="0" y="7617166"/>
            <a:chExt cx="4753610" cy="2670175"/>
          </a:xfrm>
        </p:grpSpPr>
        <p:sp>
          <p:nvSpPr>
            <p:cNvPr id="6" name="object 6"/>
            <p:cNvSpPr/>
            <p:nvPr/>
          </p:nvSpPr>
          <p:spPr>
            <a:xfrm>
              <a:off x="2685595" y="9408644"/>
              <a:ext cx="2068195" cy="878840"/>
            </a:xfrm>
            <a:custGeom>
              <a:avLst/>
              <a:gdLst/>
              <a:ahLst/>
              <a:cxnLst/>
              <a:rect l="l" t="t" r="r" b="b"/>
              <a:pathLst>
                <a:path w="2068195" h="878840">
                  <a:moveTo>
                    <a:pt x="0" y="878355"/>
                  </a:moveTo>
                  <a:lnTo>
                    <a:pt x="2067634" y="878355"/>
                  </a:lnTo>
                  <a:lnTo>
                    <a:pt x="1560950" y="0"/>
                  </a:lnTo>
                  <a:lnTo>
                    <a:pt x="506610" y="0"/>
                  </a:lnTo>
                  <a:lnTo>
                    <a:pt x="0" y="87835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835" y="7617166"/>
              <a:ext cx="3143885" cy="2670175"/>
            </a:xfrm>
            <a:custGeom>
              <a:avLst/>
              <a:gdLst/>
              <a:ahLst/>
              <a:cxnLst/>
              <a:rect l="l" t="t" r="r" b="b"/>
              <a:pathLst>
                <a:path w="3143885" h="2670175">
                  <a:moveTo>
                    <a:pt x="0" y="2669833"/>
                  </a:moveTo>
                  <a:lnTo>
                    <a:pt x="2109122" y="2669833"/>
                  </a:lnTo>
                  <a:lnTo>
                    <a:pt x="2788165" y="1492730"/>
                  </a:lnTo>
                  <a:lnTo>
                    <a:pt x="3143575" y="877733"/>
                  </a:lnTo>
                  <a:lnTo>
                    <a:pt x="2636186" y="0"/>
                  </a:lnTo>
                  <a:lnTo>
                    <a:pt x="1540213" y="0"/>
                  </a:lnTo>
                  <a:lnTo>
                    <a:pt x="1215666" y="561484"/>
                  </a:lnTo>
                  <a:lnTo>
                    <a:pt x="1215424" y="561484"/>
                  </a:lnTo>
                  <a:lnTo>
                    <a:pt x="505461" y="1791478"/>
                  </a:lnTo>
                  <a:lnTo>
                    <a:pt x="504694" y="1791478"/>
                  </a:lnTo>
                  <a:lnTo>
                    <a:pt x="310346" y="2129450"/>
                  </a:lnTo>
                  <a:lnTo>
                    <a:pt x="310499" y="2129527"/>
                  </a:lnTo>
                  <a:lnTo>
                    <a:pt x="0" y="2669833"/>
                  </a:lnTo>
                  <a:close/>
                </a:path>
                <a:path w="3143885" h="2670175">
                  <a:moveTo>
                    <a:pt x="1215424" y="561484"/>
                  </a:moveTo>
                  <a:lnTo>
                    <a:pt x="1215666" y="561484"/>
                  </a:lnTo>
                  <a:lnTo>
                    <a:pt x="1215513" y="561330"/>
                  </a:lnTo>
                  <a:lnTo>
                    <a:pt x="1215424" y="56148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7617166"/>
              <a:ext cx="1610360" cy="2670175"/>
            </a:xfrm>
            <a:custGeom>
              <a:avLst/>
              <a:gdLst/>
              <a:ahLst/>
              <a:cxnLst/>
              <a:rect l="l" t="t" r="r" b="b"/>
              <a:pathLst>
                <a:path w="1610360" h="2670175">
                  <a:moveTo>
                    <a:pt x="0" y="2669833"/>
                  </a:moveTo>
                  <a:lnTo>
                    <a:pt x="573786" y="2669833"/>
                  </a:lnTo>
                  <a:lnTo>
                    <a:pt x="1081223" y="1791478"/>
                  </a:lnTo>
                  <a:lnTo>
                    <a:pt x="1081529" y="1791478"/>
                  </a:lnTo>
                  <a:lnTo>
                    <a:pt x="1609735" y="877733"/>
                  </a:lnTo>
                  <a:lnTo>
                    <a:pt x="1102347" y="0"/>
                  </a:lnTo>
                  <a:lnTo>
                    <a:pt x="6373" y="0"/>
                  </a:lnTo>
                  <a:lnTo>
                    <a:pt x="0" y="11027"/>
                  </a:lnTo>
                  <a:lnTo>
                    <a:pt x="0" y="26698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74890" y="1025577"/>
            <a:ext cx="12213590" cy="1704975"/>
          </a:xfrm>
          <a:custGeom>
            <a:avLst/>
            <a:gdLst/>
            <a:ahLst/>
            <a:cxnLst/>
            <a:rect l="l" t="t" r="r" b="b"/>
            <a:pathLst>
              <a:path w="12213590" h="1704975">
                <a:moveTo>
                  <a:pt x="491117" y="0"/>
                </a:moveTo>
                <a:lnTo>
                  <a:pt x="12213109" y="0"/>
                </a:lnTo>
                <a:lnTo>
                  <a:pt x="12213109" y="1704974"/>
                </a:lnTo>
                <a:lnTo>
                  <a:pt x="491117" y="1704974"/>
                </a:lnTo>
                <a:lnTo>
                  <a:pt x="0" y="852487"/>
                </a:lnTo>
                <a:lnTo>
                  <a:pt x="49111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04286" y="1296148"/>
            <a:ext cx="9787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00" b="0" spc="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52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00" b="0" spc="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2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4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5200" b="0" spc="-6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5200" b="0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200" b="0" spc="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200" b="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2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5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00" b="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2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200" b="0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1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2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3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200" b="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00" b="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00" b="0" spc="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7300" y="5267951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300" y="4084889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7300" y="4672975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073" y="6983248"/>
            <a:ext cx="8017192" cy="15399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9623" y="3488278"/>
            <a:ext cx="11525249" cy="28479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28482" y="1906578"/>
            <a:ext cx="1533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latin typeface="Trebuchet MS"/>
                <a:cs typeface="Trebuchet MS"/>
              </a:rPr>
              <a:t>C</a:t>
            </a:r>
            <a:r>
              <a:rPr sz="2200" b="1" spc="100" dirty="0">
                <a:latin typeface="Trebuchet MS"/>
                <a:cs typeface="Trebuchet MS"/>
              </a:rPr>
              <a:t>o</a:t>
            </a:r>
            <a:r>
              <a:rPr sz="2200" b="1" spc="40" dirty="0">
                <a:latin typeface="Trebuchet MS"/>
                <a:cs typeface="Trebuchet MS"/>
              </a:rPr>
              <a:t>nn</a:t>
            </a:r>
            <a:r>
              <a:rPr sz="2200" b="1" spc="10" dirty="0">
                <a:latin typeface="Trebuchet MS"/>
                <a:cs typeface="Trebuchet MS"/>
              </a:rPr>
              <a:t>e</a:t>
            </a:r>
            <a:r>
              <a:rPr sz="2200" b="1" spc="-10" dirty="0">
                <a:latin typeface="Trebuchet MS"/>
                <a:cs typeface="Trebuchet MS"/>
              </a:rPr>
              <a:t>c</a:t>
            </a:r>
            <a:r>
              <a:rPr sz="2200" b="1" spc="25" dirty="0">
                <a:latin typeface="Trebuchet MS"/>
                <a:cs typeface="Trebuchet MS"/>
              </a:rPr>
              <a:t>ti</a:t>
            </a:r>
            <a:r>
              <a:rPr sz="2200" b="1" spc="40" dirty="0">
                <a:latin typeface="Trebuchet MS"/>
                <a:cs typeface="Trebuchet MS"/>
              </a:rPr>
              <a:t>n</a:t>
            </a:r>
            <a:r>
              <a:rPr sz="2200" b="1" spc="90" dirty="0">
                <a:latin typeface="Trebuchet MS"/>
                <a:cs typeface="Trebuchet MS"/>
              </a:rPr>
              <a:t>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482" y="3120009"/>
            <a:ext cx="3422015" cy="27597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932815">
              <a:lnSpc>
                <a:spcPts val="2630"/>
              </a:lnSpc>
              <a:spcBef>
                <a:spcPts val="195"/>
              </a:spcBef>
            </a:pPr>
            <a:r>
              <a:rPr sz="2200" b="1" spc="-35" dirty="0">
                <a:latin typeface="Trebuchet MS"/>
                <a:cs typeface="Trebuchet MS"/>
              </a:rPr>
              <a:t>An</a:t>
            </a:r>
            <a:r>
              <a:rPr sz="2200" b="1" spc="-15" dirty="0">
                <a:latin typeface="Trebuchet MS"/>
                <a:cs typeface="Trebuchet MS"/>
              </a:rPr>
              <a:t> </a:t>
            </a:r>
            <a:r>
              <a:rPr sz="2200" b="1" spc="40" dirty="0">
                <a:latin typeface="Trebuchet MS"/>
                <a:cs typeface="Trebuchet MS"/>
              </a:rPr>
              <a:t>Introduction</a:t>
            </a:r>
            <a:r>
              <a:rPr sz="2200" b="1" spc="-10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to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BeautifulSoup</a:t>
            </a:r>
            <a:endParaRPr sz="2200">
              <a:latin typeface="Trebuchet MS"/>
              <a:cs typeface="Trebuchet MS"/>
            </a:endParaRPr>
          </a:p>
          <a:p>
            <a:pPr marL="140970" marR="5080">
              <a:lnSpc>
                <a:spcPct val="168100"/>
              </a:lnSpc>
              <a:spcBef>
                <a:spcPts val="180"/>
              </a:spcBef>
            </a:pPr>
            <a:r>
              <a:rPr sz="2200" b="1" spc="70" dirty="0">
                <a:latin typeface="Trebuchet MS"/>
                <a:cs typeface="Trebuchet MS"/>
              </a:rPr>
              <a:t>Installing</a:t>
            </a:r>
            <a:r>
              <a:rPr sz="2200" b="1" spc="-1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BeautifulSoup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45" dirty="0">
                <a:latin typeface="Trebuchet MS"/>
                <a:cs typeface="Trebuchet MS"/>
              </a:rPr>
              <a:t>Running</a:t>
            </a:r>
            <a:r>
              <a:rPr sz="2200" b="1" spc="-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BeautifulSoup</a:t>
            </a:r>
            <a:endParaRPr sz="2200">
              <a:latin typeface="Trebuchet MS"/>
              <a:cs typeface="Trebuchet MS"/>
            </a:endParaRPr>
          </a:p>
          <a:p>
            <a:pPr marL="140970" marR="6350">
              <a:lnSpc>
                <a:spcPts val="2630"/>
              </a:lnSpc>
              <a:spcBef>
                <a:spcPts val="1950"/>
              </a:spcBef>
            </a:pPr>
            <a:r>
              <a:rPr sz="2200" b="1" spc="35" dirty="0">
                <a:latin typeface="Trebuchet MS"/>
                <a:cs typeface="Trebuchet MS"/>
              </a:rPr>
              <a:t>Connecting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spc="45" dirty="0">
                <a:latin typeface="Trebuchet MS"/>
                <a:cs typeface="Trebuchet MS"/>
              </a:rPr>
              <a:t>Reliably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and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Handling</a:t>
            </a:r>
            <a:r>
              <a:rPr sz="2200" b="1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Exceptions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5574"/>
            <a:ext cx="11701145" cy="1704975"/>
          </a:xfrm>
          <a:custGeom>
            <a:avLst/>
            <a:gdLst/>
            <a:ahLst/>
            <a:cxnLst/>
            <a:rect l="l" t="t" r="r" b="b"/>
            <a:pathLst>
              <a:path w="11701145" h="1704975">
                <a:moveTo>
                  <a:pt x="0" y="0"/>
                </a:moveTo>
                <a:lnTo>
                  <a:pt x="11209754" y="0"/>
                </a:lnTo>
                <a:lnTo>
                  <a:pt x="11701062" y="852487"/>
                </a:lnTo>
                <a:lnTo>
                  <a:pt x="11209754" y="1704974"/>
                </a:lnTo>
                <a:lnTo>
                  <a:pt x="0" y="1704974"/>
                </a:lnTo>
                <a:lnTo>
                  <a:pt x="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0809" y="1290432"/>
            <a:ext cx="94043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900" spc="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9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spc="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900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9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9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9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spc="-1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900" spc="-6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9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900" spc="-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9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900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9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900" spc="20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9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900" spc="-3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900" spc="25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9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9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spc="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9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9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900" spc="-1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900" spc="1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38593" y="1260507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40872" y="1202183"/>
            <a:ext cx="233680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20" dirty="0">
                <a:solidFill>
                  <a:srgbClr val="000000"/>
                </a:solidFill>
              </a:rPr>
              <a:t>You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Don’t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Always </a:t>
            </a:r>
            <a:r>
              <a:rPr sz="2200" spc="-645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Need</a:t>
            </a:r>
            <a:r>
              <a:rPr sz="2200" spc="-15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a</a:t>
            </a:r>
            <a:r>
              <a:rPr sz="2200" spc="-1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Hammer</a:t>
            </a:r>
            <a:endParaRPr sz="2200"/>
          </a:p>
        </p:txBody>
      </p:sp>
      <p:sp>
        <p:nvSpPr>
          <p:cNvPr id="6" name="object 6"/>
          <p:cNvSpPr/>
          <p:nvPr/>
        </p:nvSpPr>
        <p:spPr>
          <a:xfrm>
            <a:off x="12658217" y="2444863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38593" y="5116161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38593" y="6298743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38593" y="7513264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3" y="3896183"/>
            <a:ext cx="11649074" cy="4514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658217" y="8639125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60493" y="8747490"/>
            <a:ext cx="2780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55" dirty="0">
                <a:latin typeface="Trebuchet MS"/>
                <a:cs typeface="Trebuchet MS"/>
              </a:rPr>
              <a:t>Lambda</a:t>
            </a:r>
            <a:r>
              <a:rPr sz="2200" b="1" spc="-7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Expressions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04501" y="4336495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F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376905" y="3371559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F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76905" y="3863008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40872" y="2386546"/>
            <a:ext cx="4044950" cy="5596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1750" marR="1485900">
              <a:lnSpc>
                <a:spcPts val="2630"/>
              </a:lnSpc>
              <a:spcBef>
                <a:spcPts val="195"/>
              </a:spcBef>
            </a:pPr>
            <a:r>
              <a:rPr sz="2200" b="1" spc="15" dirty="0">
                <a:latin typeface="Trebuchet MS"/>
                <a:cs typeface="Trebuchet MS"/>
              </a:rPr>
              <a:t>Another</a:t>
            </a:r>
            <a:r>
              <a:rPr sz="2200" b="1" spc="-2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Serving</a:t>
            </a:r>
            <a:r>
              <a:rPr sz="2200" b="1" spc="-25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of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BeautifulSoup</a:t>
            </a:r>
            <a:endParaRPr sz="2200">
              <a:latin typeface="Trebuchet MS"/>
              <a:cs typeface="Trebuchet MS"/>
            </a:endParaRPr>
          </a:p>
          <a:p>
            <a:pPr marL="187960" marR="5080">
              <a:lnSpc>
                <a:spcPct val="197500"/>
              </a:lnSpc>
              <a:spcBef>
                <a:spcPts val="640"/>
              </a:spcBef>
            </a:pPr>
            <a:r>
              <a:rPr sz="1600" b="1" spc="5" dirty="0">
                <a:latin typeface="Trebuchet MS"/>
                <a:cs typeface="Trebuchet MS"/>
              </a:rPr>
              <a:t>find() </a:t>
            </a:r>
            <a:r>
              <a:rPr sz="1600" b="1" spc="40" dirty="0">
                <a:latin typeface="Trebuchet MS"/>
                <a:cs typeface="Trebuchet MS"/>
              </a:rPr>
              <a:t>and </a:t>
            </a:r>
            <a:r>
              <a:rPr sz="1600" b="1" spc="10" dirty="0">
                <a:latin typeface="Trebuchet MS"/>
                <a:cs typeface="Trebuchet MS"/>
              </a:rPr>
              <a:t>find_all() </a:t>
            </a:r>
            <a:r>
              <a:rPr sz="1600" b="1" spc="-5" dirty="0">
                <a:latin typeface="Trebuchet MS"/>
                <a:cs typeface="Trebuchet MS"/>
              </a:rPr>
              <a:t>with </a:t>
            </a:r>
            <a:r>
              <a:rPr sz="1600" b="1" spc="40" dirty="0">
                <a:latin typeface="Trebuchet MS"/>
                <a:cs typeface="Trebuchet MS"/>
              </a:rPr>
              <a:t>BeautifulSoup </a:t>
            </a:r>
            <a:r>
              <a:rPr sz="1600" b="1" spc="-47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Other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40" dirty="0">
                <a:latin typeface="Trebuchet MS"/>
                <a:cs typeface="Trebuchet MS"/>
              </a:rPr>
              <a:t>BeautifulSoup</a:t>
            </a:r>
            <a:r>
              <a:rPr sz="1600" b="1" spc="6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Objects </a:t>
            </a:r>
            <a:r>
              <a:rPr sz="1600" b="1" spc="15" dirty="0">
                <a:latin typeface="Trebuchet MS"/>
                <a:cs typeface="Trebuchet MS"/>
              </a:rPr>
              <a:t> </a:t>
            </a:r>
            <a:r>
              <a:rPr sz="1600" b="1" spc="45" dirty="0">
                <a:latin typeface="Trebuchet MS"/>
                <a:cs typeface="Trebuchet MS"/>
              </a:rPr>
              <a:t>Navigating</a:t>
            </a:r>
            <a:r>
              <a:rPr sz="1600" b="1" spc="-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Trees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50" dirty="0">
                <a:latin typeface="Trebuchet MS"/>
                <a:cs typeface="Trebuchet MS"/>
              </a:rPr>
              <a:t>Regular</a:t>
            </a:r>
            <a:r>
              <a:rPr sz="2200" b="1" spc="-35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Expressions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1295400">
              <a:lnSpc>
                <a:spcPts val="2630"/>
              </a:lnSpc>
            </a:pPr>
            <a:r>
              <a:rPr sz="2200" b="1" spc="50" dirty="0">
                <a:latin typeface="Trebuchet MS"/>
                <a:cs typeface="Trebuchet MS"/>
              </a:rPr>
              <a:t>Regular</a:t>
            </a:r>
            <a:r>
              <a:rPr sz="2200" b="1" spc="-70" dirty="0">
                <a:latin typeface="Trebuchet MS"/>
                <a:cs typeface="Trebuchet MS"/>
              </a:rPr>
              <a:t> </a:t>
            </a:r>
            <a:r>
              <a:rPr sz="2200" b="1" spc="60" dirty="0">
                <a:latin typeface="Trebuchet MS"/>
                <a:cs typeface="Trebuchet MS"/>
              </a:rPr>
              <a:t>Expressions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and</a:t>
            </a:r>
            <a:r>
              <a:rPr sz="2200" b="1" spc="-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BeautifulSoup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50" dirty="0">
                <a:latin typeface="Trebuchet MS"/>
                <a:cs typeface="Trebuchet MS"/>
              </a:rPr>
              <a:t>Accessing</a:t>
            </a:r>
            <a:r>
              <a:rPr sz="2200" b="1" spc="-30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Attributes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193" y="1799959"/>
            <a:ext cx="716915" cy="617855"/>
          </a:xfrm>
          <a:custGeom>
            <a:avLst/>
            <a:gdLst/>
            <a:ahLst/>
            <a:cxnLst/>
            <a:rect l="l" t="t" r="r" b="b"/>
            <a:pathLst>
              <a:path w="716915" h="617855">
                <a:moveTo>
                  <a:pt x="179121" y="0"/>
                </a:moveTo>
                <a:lnTo>
                  <a:pt x="537365" y="0"/>
                </a:lnTo>
                <a:lnTo>
                  <a:pt x="716487" y="308674"/>
                </a:lnTo>
                <a:lnTo>
                  <a:pt x="537365" y="617348"/>
                </a:lnTo>
                <a:lnTo>
                  <a:pt x="179121" y="617348"/>
                </a:lnTo>
                <a:lnTo>
                  <a:pt x="0" y="308674"/>
                </a:lnTo>
                <a:lnTo>
                  <a:pt x="17912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193" y="3343974"/>
            <a:ext cx="716915" cy="617855"/>
          </a:xfrm>
          <a:custGeom>
            <a:avLst/>
            <a:gdLst/>
            <a:ahLst/>
            <a:cxnLst/>
            <a:rect l="l" t="t" r="r" b="b"/>
            <a:pathLst>
              <a:path w="716915" h="617854">
                <a:moveTo>
                  <a:pt x="179121" y="0"/>
                </a:moveTo>
                <a:lnTo>
                  <a:pt x="537365" y="0"/>
                </a:lnTo>
                <a:lnTo>
                  <a:pt x="716487" y="308674"/>
                </a:lnTo>
                <a:lnTo>
                  <a:pt x="537365" y="617348"/>
                </a:lnTo>
                <a:lnTo>
                  <a:pt x="179121" y="617348"/>
                </a:lnTo>
                <a:lnTo>
                  <a:pt x="0" y="308674"/>
                </a:lnTo>
                <a:lnTo>
                  <a:pt x="17912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7617160"/>
            <a:ext cx="4753610" cy="2670175"/>
            <a:chOff x="0" y="7617160"/>
            <a:chExt cx="4753610" cy="2670175"/>
          </a:xfrm>
        </p:grpSpPr>
        <p:sp>
          <p:nvSpPr>
            <p:cNvPr id="5" name="object 5"/>
            <p:cNvSpPr/>
            <p:nvPr/>
          </p:nvSpPr>
          <p:spPr>
            <a:xfrm>
              <a:off x="2685591" y="9408639"/>
              <a:ext cx="2068195" cy="878840"/>
            </a:xfrm>
            <a:custGeom>
              <a:avLst/>
              <a:gdLst/>
              <a:ahLst/>
              <a:cxnLst/>
              <a:rect l="l" t="t" r="r" b="b"/>
              <a:pathLst>
                <a:path w="2068195" h="878840">
                  <a:moveTo>
                    <a:pt x="0" y="878360"/>
                  </a:moveTo>
                  <a:lnTo>
                    <a:pt x="2067641" y="878360"/>
                  </a:lnTo>
                  <a:lnTo>
                    <a:pt x="1560954" y="0"/>
                  </a:lnTo>
                  <a:lnTo>
                    <a:pt x="506613" y="0"/>
                  </a:lnTo>
                  <a:lnTo>
                    <a:pt x="0" y="87836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832" y="7617160"/>
              <a:ext cx="3143885" cy="2670175"/>
            </a:xfrm>
            <a:custGeom>
              <a:avLst/>
              <a:gdLst/>
              <a:ahLst/>
              <a:cxnLst/>
              <a:rect l="l" t="t" r="r" b="b"/>
              <a:pathLst>
                <a:path w="3143885" h="2670175">
                  <a:moveTo>
                    <a:pt x="0" y="2669839"/>
                  </a:moveTo>
                  <a:lnTo>
                    <a:pt x="2109122" y="2669839"/>
                  </a:lnTo>
                  <a:lnTo>
                    <a:pt x="2788169" y="1492730"/>
                  </a:lnTo>
                  <a:lnTo>
                    <a:pt x="3143578" y="877733"/>
                  </a:lnTo>
                  <a:lnTo>
                    <a:pt x="2636190" y="0"/>
                  </a:lnTo>
                  <a:lnTo>
                    <a:pt x="1540217" y="0"/>
                  </a:lnTo>
                  <a:lnTo>
                    <a:pt x="1215670" y="561484"/>
                  </a:lnTo>
                  <a:lnTo>
                    <a:pt x="1215428" y="561484"/>
                  </a:lnTo>
                  <a:lnTo>
                    <a:pt x="505464" y="1791478"/>
                  </a:lnTo>
                  <a:lnTo>
                    <a:pt x="504697" y="1791478"/>
                  </a:lnTo>
                  <a:lnTo>
                    <a:pt x="310350" y="2129450"/>
                  </a:lnTo>
                  <a:lnTo>
                    <a:pt x="310503" y="2129527"/>
                  </a:lnTo>
                  <a:lnTo>
                    <a:pt x="0" y="2669839"/>
                  </a:lnTo>
                  <a:close/>
                </a:path>
                <a:path w="3143885" h="2670175">
                  <a:moveTo>
                    <a:pt x="1215428" y="561484"/>
                  </a:moveTo>
                  <a:lnTo>
                    <a:pt x="1215670" y="561484"/>
                  </a:lnTo>
                  <a:lnTo>
                    <a:pt x="1215516" y="561330"/>
                  </a:lnTo>
                  <a:lnTo>
                    <a:pt x="1215428" y="56148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617160"/>
              <a:ext cx="1610360" cy="2670175"/>
            </a:xfrm>
            <a:custGeom>
              <a:avLst/>
              <a:gdLst/>
              <a:ahLst/>
              <a:cxnLst/>
              <a:rect l="l" t="t" r="r" b="b"/>
              <a:pathLst>
                <a:path w="1610360" h="2670175">
                  <a:moveTo>
                    <a:pt x="0" y="2669839"/>
                  </a:moveTo>
                  <a:lnTo>
                    <a:pt x="573782" y="2669839"/>
                  </a:lnTo>
                  <a:lnTo>
                    <a:pt x="1081223" y="1791478"/>
                  </a:lnTo>
                  <a:lnTo>
                    <a:pt x="1081529" y="1791478"/>
                  </a:lnTo>
                  <a:lnTo>
                    <a:pt x="1609735" y="877733"/>
                  </a:lnTo>
                  <a:lnTo>
                    <a:pt x="1102347" y="0"/>
                  </a:lnTo>
                  <a:lnTo>
                    <a:pt x="6373" y="0"/>
                  </a:lnTo>
                  <a:lnTo>
                    <a:pt x="0" y="11026"/>
                  </a:lnTo>
                  <a:lnTo>
                    <a:pt x="0" y="26698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74890" y="1025574"/>
            <a:ext cx="12213590" cy="1704975"/>
          </a:xfrm>
          <a:custGeom>
            <a:avLst/>
            <a:gdLst/>
            <a:ahLst/>
            <a:cxnLst/>
            <a:rect l="l" t="t" r="r" b="b"/>
            <a:pathLst>
              <a:path w="12213590" h="1704975">
                <a:moveTo>
                  <a:pt x="491117" y="0"/>
                </a:moveTo>
                <a:lnTo>
                  <a:pt x="12213109" y="0"/>
                </a:lnTo>
                <a:lnTo>
                  <a:pt x="12213109" y="1704974"/>
                </a:lnTo>
                <a:lnTo>
                  <a:pt x="491117" y="1704974"/>
                </a:lnTo>
                <a:lnTo>
                  <a:pt x="0" y="852487"/>
                </a:lnTo>
                <a:lnTo>
                  <a:pt x="49111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286" y="1296148"/>
            <a:ext cx="9412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00" b="0" spc="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52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00" b="0" spc="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2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7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18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5200" b="0" spc="-6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1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00" b="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00" b="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00" b="0" spc="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2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1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2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5200" b="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0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00" b="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00" b="0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00" b="0" spc="-1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52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00" b="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00" b="0" spc="3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4896" y="4409588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193" y="5321358"/>
            <a:ext cx="716915" cy="617855"/>
          </a:xfrm>
          <a:custGeom>
            <a:avLst/>
            <a:gdLst/>
            <a:ahLst/>
            <a:cxnLst/>
            <a:rect l="l" t="t" r="r" b="b"/>
            <a:pathLst>
              <a:path w="716915" h="617854">
                <a:moveTo>
                  <a:pt x="179121" y="0"/>
                </a:moveTo>
                <a:lnTo>
                  <a:pt x="537365" y="0"/>
                </a:lnTo>
                <a:lnTo>
                  <a:pt x="716487" y="308674"/>
                </a:lnTo>
                <a:lnTo>
                  <a:pt x="537365" y="617348"/>
                </a:lnTo>
                <a:lnTo>
                  <a:pt x="179121" y="617348"/>
                </a:lnTo>
                <a:lnTo>
                  <a:pt x="0" y="308674"/>
                </a:lnTo>
                <a:lnTo>
                  <a:pt x="17912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874" y="2807630"/>
            <a:ext cx="8079287" cy="64484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28482" y="1739888"/>
            <a:ext cx="259842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b="1" spc="35" dirty="0">
                <a:latin typeface="Trebuchet MS"/>
                <a:cs typeface="Trebuchet MS"/>
              </a:rPr>
              <a:t>Traversing</a:t>
            </a:r>
            <a:r>
              <a:rPr sz="2200" b="1" spc="-40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a</a:t>
            </a:r>
            <a:r>
              <a:rPr sz="2200" b="1" spc="-40" dirty="0">
                <a:latin typeface="Trebuchet MS"/>
                <a:cs typeface="Trebuchet MS"/>
              </a:rPr>
              <a:t> </a:t>
            </a:r>
            <a:r>
              <a:rPr sz="2200" b="1" spc="70" dirty="0">
                <a:latin typeface="Trebuchet MS"/>
                <a:cs typeface="Trebuchet MS"/>
              </a:rPr>
              <a:t>Single </a:t>
            </a:r>
            <a:r>
              <a:rPr sz="2200" b="1" spc="-64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Domain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8482" y="3283902"/>
            <a:ext cx="3608070" cy="26714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29665">
              <a:lnSpc>
                <a:spcPts val="2620"/>
              </a:lnSpc>
              <a:spcBef>
                <a:spcPts val="200"/>
              </a:spcBef>
            </a:pPr>
            <a:r>
              <a:rPr sz="2200" b="1" spc="30" dirty="0">
                <a:latin typeface="Trebuchet MS"/>
                <a:cs typeface="Trebuchet MS"/>
              </a:rPr>
              <a:t>Crawling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an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Entire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45" dirty="0">
                <a:latin typeface="Trebuchet MS"/>
                <a:cs typeface="Trebuchet MS"/>
              </a:rPr>
              <a:t>Site</a:t>
            </a:r>
            <a:endParaRPr sz="2200">
              <a:latin typeface="Trebuchet MS"/>
              <a:cs typeface="Trebuchet MS"/>
            </a:endParaRPr>
          </a:p>
          <a:p>
            <a:pPr marL="168275" marR="5080">
              <a:lnSpc>
                <a:spcPts val="2630"/>
              </a:lnSpc>
              <a:spcBef>
                <a:spcPts val="2045"/>
              </a:spcBef>
            </a:pPr>
            <a:r>
              <a:rPr sz="2200" b="1" spc="40" dirty="0">
                <a:latin typeface="Trebuchet MS"/>
                <a:cs typeface="Trebuchet MS"/>
              </a:rPr>
              <a:t>Collecting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Data</a:t>
            </a:r>
            <a:r>
              <a:rPr sz="2200" b="1" spc="-2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Across</a:t>
            </a:r>
            <a:r>
              <a:rPr sz="2200" b="1" spc="-1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an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Entire </a:t>
            </a:r>
            <a:r>
              <a:rPr sz="2200" b="1" spc="45" dirty="0">
                <a:latin typeface="Trebuchet MS"/>
                <a:cs typeface="Trebuchet MS"/>
              </a:rPr>
              <a:t>Site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1457325">
              <a:lnSpc>
                <a:spcPts val="2630"/>
              </a:lnSpc>
            </a:pPr>
            <a:r>
              <a:rPr sz="2200" b="1" spc="30" dirty="0">
                <a:latin typeface="Trebuchet MS"/>
                <a:cs typeface="Trebuchet MS"/>
              </a:rPr>
              <a:t>Crawling</a:t>
            </a:r>
            <a:r>
              <a:rPr sz="2200" b="1" spc="-60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Across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the</a:t>
            </a:r>
            <a:r>
              <a:rPr sz="2200" b="1" spc="-5" dirty="0">
                <a:latin typeface="Trebuchet MS"/>
                <a:cs typeface="Trebuchet MS"/>
              </a:rPr>
              <a:t> </a:t>
            </a:r>
            <a:r>
              <a:rPr sz="2200" b="1" spc="20" dirty="0">
                <a:latin typeface="Trebuchet MS"/>
                <a:cs typeface="Trebuchet MS"/>
              </a:rPr>
              <a:t>Internet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2132" y="9601989"/>
            <a:ext cx="8256270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spc="-30" dirty="0">
                <a:solidFill>
                  <a:srgbClr val="8F99AB"/>
                </a:solidFill>
                <a:latin typeface="Trebuchet MS"/>
                <a:cs typeface="Trebuchet MS"/>
              </a:rPr>
              <a:t>Flow</a:t>
            </a:r>
            <a:r>
              <a:rPr sz="2200" spc="-200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8F99AB"/>
                </a:solidFill>
                <a:latin typeface="Trebuchet MS"/>
                <a:cs typeface="Trebuchet MS"/>
              </a:rPr>
              <a:t>diagram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8F99AB"/>
                </a:solidFill>
                <a:latin typeface="Trebuchet MS"/>
                <a:cs typeface="Trebuchet MS"/>
              </a:rPr>
              <a:t>for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8F99AB"/>
                </a:solidFill>
                <a:latin typeface="Trebuchet MS"/>
                <a:cs typeface="Trebuchet MS"/>
              </a:rPr>
              <a:t>the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8F99AB"/>
                </a:solidFill>
                <a:latin typeface="Trebuchet MS"/>
                <a:cs typeface="Trebuchet MS"/>
              </a:rPr>
              <a:t>website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8F99AB"/>
                </a:solidFill>
                <a:latin typeface="Trebuchet MS"/>
                <a:cs typeface="Trebuchet MS"/>
              </a:rPr>
              <a:t>crawler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8F99AB"/>
                </a:solidFill>
                <a:latin typeface="Trebuchet MS"/>
                <a:cs typeface="Trebuchet MS"/>
              </a:rPr>
              <a:t>that</a:t>
            </a:r>
            <a:r>
              <a:rPr sz="2200" spc="-200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8F99AB"/>
                </a:solidFill>
                <a:latin typeface="Trebuchet MS"/>
                <a:cs typeface="Trebuchet MS"/>
              </a:rPr>
              <a:t>collects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8F99AB"/>
                </a:solidFill>
                <a:latin typeface="Trebuchet MS"/>
                <a:cs typeface="Trebuchet MS"/>
              </a:rPr>
              <a:t>all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8F99AB"/>
                </a:solidFill>
                <a:latin typeface="Trebuchet MS"/>
                <a:cs typeface="Trebuchet MS"/>
              </a:rPr>
              <a:t>external</a:t>
            </a:r>
            <a:r>
              <a:rPr sz="2200" spc="-195" dirty="0">
                <a:solidFill>
                  <a:srgbClr val="8F99AB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8F99AB"/>
                </a:solidFill>
                <a:latin typeface="Trebuchet MS"/>
                <a:cs typeface="Trebuchet MS"/>
              </a:rPr>
              <a:t>links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5574"/>
            <a:ext cx="11701145" cy="1704975"/>
          </a:xfrm>
          <a:custGeom>
            <a:avLst/>
            <a:gdLst/>
            <a:ahLst/>
            <a:cxnLst/>
            <a:rect l="l" t="t" r="r" b="b"/>
            <a:pathLst>
              <a:path w="11701145" h="1704975">
                <a:moveTo>
                  <a:pt x="0" y="0"/>
                </a:moveTo>
                <a:lnTo>
                  <a:pt x="11209754" y="0"/>
                </a:lnTo>
                <a:lnTo>
                  <a:pt x="11701062" y="852487"/>
                </a:lnTo>
                <a:lnTo>
                  <a:pt x="11209754" y="1704974"/>
                </a:lnTo>
                <a:lnTo>
                  <a:pt x="0" y="1704974"/>
                </a:lnTo>
                <a:lnTo>
                  <a:pt x="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0809" y="1290432"/>
            <a:ext cx="87515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0" spc="-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900" b="0" spc="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9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b="0" spc="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900" b="0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900" b="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900" b="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900" b="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b="0" spc="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900" b="0" spc="-6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900" b="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b="0" spc="-1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900" b="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900" b="0" spc="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900" b="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b="0" spc="-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900" b="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900" b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900" b="0" spc="-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900" b="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900" b="0" spc="-1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900"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900" b="0" spc="1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900" b="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00" b="0" spc="25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900" b="0" spc="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900" b="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900" b="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900" b="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900" b="0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38593" y="1903105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40872" y="1844794"/>
            <a:ext cx="3054350" cy="2037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b="1" spc="60" dirty="0">
                <a:latin typeface="Trebuchet MS"/>
                <a:cs typeface="Trebuchet MS"/>
              </a:rPr>
              <a:t>Planning</a:t>
            </a:r>
            <a:r>
              <a:rPr sz="2200" b="1" spc="-2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and</a:t>
            </a:r>
            <a:r>
              <a:rPr sz="2200" b="1" spc="-25" dirty="0">
                <a:latin typeface="Trebuchet MS"/>
                <a:cs typeface="Trebuchet MS"/>
              </a:rPr>
              <a:t> </a:t>
            </a:r>
            <a:r>
              <a:rPr sz="2200" b="1" spc="55" dirty="0">
                <a:latin typeface="Trebuchet MS"/>
                <a:cs typeface="Trebuchet MS"/>
              </a:rPr>
              <a:t>Dealning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20" dirty="0">
                <a:latin typeface="Trebuchet MS"/>
                <a:cs typeface="Trebuchet MS"/>
              </a:rPr>
              <a:t>Objects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60960">
              <a:lnSpc>
                <a:spcPts val="2630"/>
              </a:lnSpc>
              <a:spcBef>
                <a:spcPts val="2290"/>
              </a:spcBef>
            </a:pPr>
            <a:r>
              <a:rPr sz="2200" b="1" spc="55" dirty="0">
                <a:latin typeface="Trebuchet MS"/>
                <a:cs typeface="Trebuchet MS"/>
              </a:rPr>
              <a:t>Dealing</a:t>
            </a:r>
            <a:r>
              <a:rPr sz="2200" b="1" spc="-1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with</a:t>
            </a:r>
            <a:r>
              <a:rPr sz="2200" b="1" spc="-15" dirty="0">
                <a:latin typeface="Trebuchet MS"/>
                <a:cs typeface="Trebuchet MS"/>
              </a:rPr>
              <a:t> </a:t>
            </a:r>
            <a:r>
              <a:rPr sz="2200" b="1" spc="20" dirty="0">
                <a:latin typeface="Trebuchet MS"/>
                <a:cs typeface="Trebuchet MS"/>
              </a:rPr>
              <a:t>Different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Website</a:t>
            </a:r>
            <a:r>
              <a:rPr sz="2200" b="1" spc="-5" dirty="0">
                <a:latin typeface="Trebuchet MS"/>
                <a:cs typeface="Trebuchet MS"/>
              </a:rPr>
              <a:t> </a:t>
            </a:r>
            <a:r>
              <a:rPr sz="2200" b="1" spc="50" dirty="0">
                <a:latin typeface="Trebuchet MS"/>
                <a:cs typeface="Trebuchet MS"/>
              </a:rPr>
              <a:t>Layouts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38593" y="3245642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68026" y="4504602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68026" y="6970202"/>
            <a:ext cx="714375" cy="619125"/>
          </a:xfrm>
          <a:custGeom>
            <a:avLst/>
            <a:gdLst/>
            <a:ahLst/>
            <a:cxnLst/>
            <a:rect l="l" t="t" r="r" b="b"/>
            <a:pathLst>
              <a:path w="714375" h="619125">
                <a:moveTo>
                  <a:pt x="178593" y="0"/>
                </a:moveTo>
                <a:lnTo>
                  <a:pt x="535781" y="0"/>
                </a:lnTo>
                <a:lnTo>
                  <a:pt x="714374" y="309536"/>
                </a:lnTo>
                <a:lnTo>
                  <a:pt x="535781" y="619072"/>
                </a:lnTo>
                <a:lnTo>
                  <a:pt x="178593" y="619072"/>
                </a:lnTo>
                <a:lnTo>
                  <a:pt x="0" y="309536"/>
                </a:lnTo>
                <a:lnTo>
                  <a:pt x="17859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33935" y="6169593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F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06338" y="5204657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F9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06338" y="5696106"/>
            <a:ext cx="323850" cy="285750"/>
          </a:xfrm>
          <a:custGeom>
            <a:avLst/>
            <a:gdLst/>
            <a:ahLst/>
            <a:cxnLst/>
            <a:rect l="l" t="t" r="r" b="b"/>
            <a:pathLst>
              <a:path w="323850" h="285750">
                <a:moveTo>
                  <a:pt x="80962" y="0"/>
                </a:moveTo>
                <a:lnTo>
                  <a:pt x="242887" y="0"/>
                </a:lnTo>
                <a:lnTo>
                  <a:pt x="323849" y="142865"/>
                </a:lnTo>
                <a:lnTo>
                  <a:pt x="242887" y="285730"/>
                </a:lnTo>
                <a:lnTo>
                  <a:pt x="80962" y="285730"/>
                </a:lnTo>
                <a:lnTo>
                  <a:pt x="0" y="142865"/>
                </a:lnTo>
                <a:lnTo>
                  <a:pt x="80962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70303" y="4612973"/>
            <a:ext cx="318643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40" dirty="0">
                <a:latin typeface="Trebuchet MS"/>
                <a:cs typeface="Trebuchet MS"/>
              </a:rPr>
              <a:t>Structuring</a:t>
            </a:r>
            <a:r>
              <a:rPr sz="2200" b="1" spc="-30" dirty="0">
                <a:latin typeface="Trebuchet MS"/>
                <a:cs typeface="Trebuchet MS"/>
              </a:rPr>
              <a:t> </a:t>
            </a:r>
            <a:r>
              <a:rPr sz="2200" b="1" spc="25" dirty="0">
                <a:latin typeface="Trebuchet MS"/>
                <a:cs typeface="Trebuchet MS"/>
              </a:rPr>
              <a:t>Crawlers</a:t>
            </a:r>
            <a:endParaRPr sz="2200">
              <a:latin typeface="Trebuchet MS"/>
              <a:cs typeface="Trebuchet MS"/>
            </a:endParaRPr>
          </a:p>
          <a:p>
            <a:pPr marL="187960" marR="5080">
              <a:lnSpc>
                <a:spcPct val="197500"/>
              </a:lnSpc>
              <a:spcBef>
                <a:spcPts val="259"/>
              </a:spcBef>
            </a:pPr>
            <a:r>
              <a:rPr sz="1600" b="1" spc="20" dirty="0">
                <a:latin typeface="Trebuchet MS"/>
                <a:cs typeface="Trebuchet MS"/>
              </a:rPr>
              <a:t>Crawling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50" dirty="0">
                <a:latin typeface="Trebuchet MS"/>
                <a:cs typeface="Trebuchet MS"/>
              </a:rPr>
              <a:t>Sites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15" dirty="0">
                <a:latin typeface="Trebuchet MS"/>
                <a:cs typeface="Trebuchet MS"/>
              </a:rPr>
              <a:t>Through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Search </a:t>
            </a:r>
            <a:r>
              <a:rPr sz="1600" b="1" spc="-465" dirty="0">
                <a:latin typeface="Trebuchet MS"/>
                <a:cs typeface="Trebuchet MS"/>
              </a:rPr>
              <a:t> </a:t>
            </a:r>
            <a:r>
              <a:rPr sz="1600" b="1" spc="20" dirty="0">
                <a:latin typeface="Trebuchet MS"/>
                <a:cs typeface="Trebuchet MS"/>
              </a:rPr>
              <a:t>Crawling </a:t>
            </a:r>
            <a:r>
              <a:rPr sz="1600" b="1" spc="50" dirty="0">
                <a:latin typeface="Trebuchet MS"/>
                <a:cs typeface="Trebuchet MS"/>
              </a:rPr>
              <a:t>Sites </a:t>
            </a:r>
            <a:r>
              <a:rPr sz="1600" b="1" spc="15" dirty="0">
                <a:latin typeface="Trebuchet MS"/>
                <a:cs typeface="Trebuchet MS"/>
              </a:rPr>
              <a:t>Through </a:t>
            </a:r>
            <a:r>
              <a:rPr sz="1600" b="1" spc="25" dirty="0">
                <a:latin typeface="Trebuchet MS"/>
                <a:cs typeface="Trebuchet MS"/>
              </a:rPr>
              <a:t>Links </a:t>
            </a:r>
            <a:r>
              <a:rPr sz="1600" b="1" spc="30" dirty="0">
                <a:latin typeface="Trebuchet MS"/>
                <a:cs typeface="Trebuchet MS"/>
              </a:rPr>
              <a:t> </a:t>
            </a:r>
            <a:r>
              <a:rPr sz="1600" b="1" spc="20" dirty="0">
                <a:latin typeface="Trebuchet MS"/>
                <a:cs typeface="Trebuchet MS"/>
              </a:rPr>
              <a:t>Crawling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35" dirty="0">
                <a:latin typeface="Trebuchet MS"/>
                <a:cs typeface="Trebuchet MS"/>
              </a:rPr>
              <a:t>Multiple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50" dirty="0">
                <a:latin typeface="Trebuchet MS"/>
                <a:cs typeface="Trebuchet MS"/>
              </a:rPr>
              <a:t>Page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15" dirty="0">
                <a:latin typeface="Trebuchet MS"/>
                <a:cs typeface="Trebuchet MS"/>
              </a:rPr>
              <a:t>Types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rebuchet MS"/>
              <a:cs typeface="Trebuchet MS"/>
            </a:endParaRPr>
          </a:p>
          <a:p>
            <a:pPr marL="12700" marR="475615">
              <a:lnSpc>
                <a:spcPts val="2630"/>
              </a:lnSpc>
            </a:pPr>
            <a:r>
              <a:rPr sz="2200" b="1" spc="25" dirty="0">
                <a:latin typeface="Trebuchet MS"/>
                <a:cs typeface="Trebuchet MS"/>
              </a:rPr>
              <a:t>Thinking</a:t>
            </a:r>
            <a:r>
              <a:rPr sz="2200" b="1" spc="-35" dirty="0">
                <a:latin typeface="Trebuchet MS"/>
                <a:cs typeface="Trebuchet MS"/>
              </a:rPr>
              <a:t> </a:t>
            </a:r>
            <a:r>
              <a:rPr sz="2200" b="1" spc="30" dirty="0">
                <a:latin typeface="Trebuchet MS"/>
                <a:cs typeface="Trebuchet MS"/>
              </a:rPr>
              <a:t>About</a:t>
            </a:r>
            <a:r>
              <a:rPr sz="2200" b="1" spc="-35" dirty="0">
                <a:latin typeface="Trebuchet MS"/>
                <a:cs typeface="Trebuchet MS"/>
              </a:rPr>
              <a:t> </a:t>
            </a:r>
            <a:r>
              <a:rPr sz="2200" b="1" spc="5" dirty="0">
                <a:latin typeface="Trebuchet MS"/>
                <a:cs typeface="Trebuchet MS"/>
              </a:rPr>
              <a:t>Web </a:t>
            </a:r>
            <a:r>
              <a:rPr sz="2200" b="1" spc="-650" dirty="0">
                <a:latin typeface="Trebuchet MS"/>
                <a:cs typeface="Trebuchet MS"/>
              </a:rPr>
              <a:t> </a:t>
            </a:r>
            <a:r>
              <a:rPr sz="2200" b="1" spc="5" dirty="0">
                <a:latin typeface="Trebuchet MS"/>
                <a:cs typeface="Trebuchet MS"/>
              </a:rPr>
              <a:t>Crawler</a:t>
            </a:r>
            <a:r>
              <a:rPr sz="2200" b="1" spc="-5" dirty="0">
                <a:latin typeface="Trebuchet MS"/>
                <a:cs typeface="Trebuchet MS"/>
              </a:rPr>
              <a:t> </a:t>
            </a:r>
            <a:r>
              <a:rPr sz="2200" b="1" spc="90" dirty="0">
                <a:latin typeface="Trebuchet MS"/>
                <a:cs typeface="Trebuchet MS"/>
              </a:rPr>
              <a:t>Models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43" y="2796819"/>
            <a:ext cx="5984737" cy="738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9937" y="3969418"/>
            <a:ext cx="6325101" cy="4867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9044" y="1028706"/>
            <a:ext cx="999490" cy="572135"/>
            <a:chOff x="1029044" y="1028706"/>
            <a:chExt cx="999490" cy="572135"/>
          </a:xfrm>
        </p:grpSpPr>
        <p:sp>
          <p:nvSpPr>
            <p:cNvPr id="4" name="object 4"/>
            <p:cNvSpPr/>
            <p:nvPr/>
          </p:nvSpPr>
          <p:spPr>
            <a:xfrm>
              <a:off x="1029044" y="1311731"/>
              <a:ext cx="333375" cy="289560"/>
            </a:xfrm>
            <a:custGeom>
              <a:avLst/>
              <a:gdLst/>
              <a:ahLst/>
              <a:cxnLst/>
              <a:rect l="l" t="t" r="r" b="b"/>
              <a:pathLst>
                <a:path w="333375" h="289559">
                  <a:moveTo>
                    <a:pt x="249863" y="289021"/>
                  </a:moveTo>
                  <a:lnTo>
                    <a:pt x="83396" y="289021"/>
                  </a:lnTo>
                  <a:lnTo>
                    <a:pt x="0" y="144662"/>
                  </a:lnTo>
                  <a:lnTo>
                    <a:pt x="83396" y="0"/>
                  </a:lnTo>
                  <a:lnTo>
                    <a:pt x="249863" y="0"/>
                  </a:lnTo>
                  <a:lnTo>
                    <a:pt x="333248" y="144662"/>
                  </a:lnTo>
                  <a:lnTo>
                    <a:pt x="249863" y="289021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511" y="1028706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959" y="571499"/>
                  </a:moveTo>
                  <a:lnTo>
                    <a:pt x="249549" y="571499"/>
                  </a:lnTo>
                  <a:lnTo>
                    <a:pt x="114107" y="336419"/>
                  </a:lnTo>
                  <a:lnTo>
                    <a:pt x="56114" y="235826"/>
                  </a:lnTo>
                  <a:lnTo>
                    <a:pt x="0" y="138665"/>
                  </a:lnTo>
                  <a:lnTo>
                    <a:pt x="80107" y="0"/>
                  </a:lnTo>
                  <a:lnTo>
                    <a:pt x="253152" y="0"/>
                  </a:lnTo>
                  <a:lnTo>
                    <a:pt x="304377" y="88678"/>
                  </a:lnTo>
                  <a:lnTo>
                    <a:pt x="416524" y="283024"/>
                  </a:lnTo>
                  <a:lnTo>
                    <a:pt x="447330" y="336419"/>
                  </a:lnTo>
                  <a:lnTo>
                    <a:pt x="499715" y="427686"/>
                  </a:lnTo>
                  <a:lnTo>
                    <a:pt x="416959" y="571499"/>
                  </a:lnTo>
                  <a:close/>
                </a:path>
                <a:path w="499744" h="571500">
                  <a:moveTo>
                    <a:pt x="304430" y="88702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8760" y="1028706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645" y="571499"/>
                  </a:moveTo>
                  <a:lnTo>
                    <a:pt x="249548" y="571499"/>
                  </a:lnTo>
                  <a:lnTo>
                    <a:pt x="166466" y="427686"/>
                  </a:lnTo>
                  <a:lnTo>
                    <a:pt x="166721" y="427262"/>
                  </a:lnTo>
                  <a:lnTo>
                    <a:pt x="83445" y="283024"/>
                  </a:lnTo>
                  <a:lnTo>
                    <a:pt x="0" y="138665"/>
                  </a:lnTo>
                  <a:lnTo>
                    <a:pt x="80107" y="0"/>
                  </a:lnTo>
                  <a:lnTo>
                    <a:pt x="253152" y="0"/>
                  </a:lnTo>
                  <a:lnTo>
                    <a:pt x="300371" y="81741"/>
                  </a:lnTo>
                  <a:lnTo>
                    <a:pt x="300817" y="81741"/>
                  </a:lnTo>
                  <a:lnTo>
                    <a:pt x="443297" y="329276"/>
                  </a:lnTo>
                  <a:lnTo>
                    <a:pt x="443067" y="329410"/>
                  </a:lnTo>
                  <a:lnTo>
                    <a:pt x="499715" y="427686"/>
                  </a:lnTo>
                  <a:lnTo>
                    <a:pt x="416645" y="571499"/>
                  </a:lnTo>
                  <a:close/>
                </a:path>
                <a:path w="499744" h="571500">
                  <a:moveTo>
                    <a:pt x="300817" y="81741"/>
                  </a:moveTo>
                  <a:lnTo>
                    <a:pt x="300371" y="81741"/>
                  </a:lnTo>
                  <a:lnTo>
                    <a:pt x="300698" y="81535"/>
                  </a:lnTo>
                  <a:lnTo>
                    <a:pt x="300817" y="8174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343607" y="855500"/>
            <a:ext cx="6944995" cy="9431655"/>
            <a:chOff x="11343607" y="855500"/>
            <a:chExt cx="6944995" cy="9431655"/>
          </a:xfrm>
        </p:grpSpPr>
        <p:sp>
          <p:nvSpPr>
            <p:cNvPr id="8" name="object 8"/>
            <p:cNvSpPr/>
            <p:nvPr/>
          </p:nvSpPr>
          <p:spPr>
            <a:xfrm>
              <a:off x="11343607" y="7990400"/>
              <a:ext cx="2790190" cy="2296795"/>
            </a:xfrm>
            <a:custGeom>
              <a:avLst/>
              <a:gdLst/>
              <a:ahLst/>
              <a:cxnLst/>
              <a:rect l="l" t="t" r="r" b="b"/>
              <a:pathLst>
                <a:path w="2790190" h="2296795">
                  <a:moveTo>
                    <a:pt x="2161399" y="2296598"/>
                  </a:moveTo>
                  <a:lnTo>
                    <a:pt x="628554" y="2296598"/>
                  </a:lnTo>
                  <a:lnTo>
                    <a:pt x="0" y="1209755"/>
                  </a:lnTo>
                  <a:lnTo>
                    <a:pt x="698174" y="0"/>
                  </a:lnTo>
                  <a:lnTo>
                    <a:pt x="2091789" y="0"/>
                  </a:lnTo>
                  <a:lnTo>
                    <a:pt x="2789863" y="1209757"/>
                  </a:lnTo>
                  <a:lnTo>
                    <a:pt x="2161399" y="229659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37220" y="5623851"/>
              <a:ext cx="4184015" cy="4663440"/>
            </a:xfrm>
            <a:custGeom>
              <a:avLst/>
              <a:gdLst/>
              <a:ahLst/>
              <a:cxnLst/>
              <a:rect l="l" t="t" r="r" b="b"/>
              <a:pathLst>
                <a:path w="4184015" h="4663440">
                  <a:moveTo>
                    <a:pt x="3557387" y="4663147"/>
                  </a:moveTo>
                  <a:lnTo>
                    <a:pt x="2022419" y="4663147"/>
                  </a:lnTo>
                  <a:lnTo>
                    <a:pt x="955280" y="2813071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3"/>
                  </a:lnTo>
                  <a:lnTo>
                    <a:pt x="4183479" y="3576307"/>
                  </a:lnTo>
                  <a:lnTo>
                    <a:pt x="3557387" y="4663147"/>
                  </a:lnTo>
                  <a:close/>
                </a:path>
                <a:path w="4184015" h="466344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27085" y="5623851"/>
              <a:ext cx="2760980" cy="4663440"/>
            </a:xfrm>
            <a:custGeom>
              <a:avLst/>
              <a:gdLst/>
              <a:ahLst/>
              <a:cxnLst/>
              <a:rect l="l" t="t" r="r" b="b"/>
              <a:pathLst>
                <a:path w="2760980" h="4663440">
                  <a:moveTo>
                    <a:pt x="2760914" y="4663147"/>
                  </a:moveTo>
                  <a:lnTo>
                    <a:pt x="2022169" y="4663147"/>
                  </a:lnTo>
                  <a:lnTo>
                    <a:pt x="1393614" y="3576307"/>
                  </a:lnTo>
                  <a:lnTo>
                    <a:pt x="1395743" y="3572757"/>
                  </a:ln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14629" y="683294"/>
                  </a:lnTo>
                  <a:lnTo>
                    <a:pt x="2518359" y="683294"/>
                  </a:lnTo>
                  <a:lnTo>
                    <a:pt x="2760914" y="1104233"/>
                  </a:lnTo>
                  <a:lnTo>
                    <a:pt x="2760914" y="4663147"/>
                  </a:lnTo>
                  <a:close/>
                </a:path>
                <a:path w="2760980" h="4663440">
                  <a:moveTo>
                    <a:pt x="2518359" y="683294"/>
                  </a:moveTo>
                  <a:lnTo>
                    <a:pt x="2514629" y="683294"/>
                  </a:lnTo>
                  <a:lnTo>
                    <a:pt x="2517366" y="681570"/>
                  </a:lnTo>
                  <a:lnTo>
                    <a:pt x="2518359" y="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0304" y="3222049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79"/>
                  </a:moveTo>
                  <a:lnTo>
                    <a:pt x="698175" y="2416979"/>
                  </a:lnTo>
                  <a:lnTo>
                    <a:pt x="0" y="1209757"/>
                  </a:lnTo>
                  <a:lnTo>
                    <a:pt x="698175" y="0"/>
                  </a:lnTo>
                  <a:lnTo>
                    <a:pt x="2091790" y="0"/>
                  </a:lnTo>
                  <a:lnTo>
                    <a:pt x="2789864" y="1209757"/>
                  </a:lnTo>
                  <a:lnTo>
                    <a:pt x="2091790" y="241697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3918" y="855500"/>
              <a:ext cx="4184015" cy="4781550"/>
            </a:xfrm>
            <a:custGeom>
              <a:avLst/>
              <a:gdLst/>
              <a:ahLst/>
              <a:cxnLst/>
              <a:rect l="l" t="t" r="r" b="b"/>
              <a:pathLst>
                <a:path w="4184015" h="4781550">
                  <a:moveTo>
                    <a:pt x="3489180" y="4781549"/>
                  </a:moveTo>
                  <a:lnTo>
                    <a:pt x="2090649" y="4781549"/>
                  </a:lnTo>
                  <a:lnTo>
                    <a:pt x="955280" y="2813071"/>
                  </a:lnTo>
                  <a:lnTo>
                    <a:pt x="469775" y="19718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2119486" y="0"/>
                  </a:lnTo>
                  <a:lnTo>
                    <a:pt x="2548285" y="741505"/>
                  </a:lnTo>
                  <a:lnTo>
                    <a:pt x="2548605" y="741505"/>
                  </a:lnTo>
                  <a:lnTo>
                    <a:pt x="3487026" y="2366549"/>
                  </a:lnTo>
                  <a:lnTo>
                    <a:pt x="3488040" y="2366549"/>
                  </a:lnTo>
                  <a:lnTo>
                    <a:pt x="3744926" y="2813071"/>
                  </a:lnTo>
                  <a:lnTo>
                    <a:pt x="3744724" y="2813172"/>
                  </a:lnTo>
                  <a:lnTo>
                    <a:pt x="4183479" y="3576306"/>
                  </a:lnTo>
                  <a:lnTo>
                    <a:pt x="3489180" y="4781549"/>
                  </a:lnTo>
                  <a:close/>
                </a:path>
                <a:path w="4184015" h="4781550">
                  <a:moveTo>
                    <a:pt x="2548605" y="741505"/>
                  </a:moveTo>
                  <a:lnTo>
                    <a:pt x="2548285" y="741505"/>
                  </a:lnTo>
                  <a:lnTo>
                    <a:pt x="2548488" y="741302"/>
                  </a:lnTo>
                  <a:lnTo>
                    <a:pt x="2548605" y="7415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3783" y="855500"/>
              <a:ext cx="1394460" cy="3577590"/>
            </a:xfrm>
            <a:custGeom>
              <a:avLst/>
              <a:gdLst/>
              <a:ahLst/>
              <a:cxnLst/>
              <a:rect l="l" t="t" r="r" b="b"/>
              <a:pathLst>
                <a:path w="1394459" h="3577590">
                  <a:moveTo>
                    <a:pt x="1394216" y="3570116"/>
                  </a:moveTo>
                  <a:lnTo>
                    <a:pt x="698581" y="2366549"/>
                  </a:lnTo>
                  <a:lnTo>
                    <a:pt x="698175" y="2366549"/>
                  </a:lnTo>
                  <a:lnTo>
                    <a:pt x="0" y="1159327"/>
                  </a:lnTo>
                  <a:lnTo>
                    <a:pt x="670476" y="0"/>
                  </a:lnTo>
                  <a:lnTo>
                    <a:pt x="1394216" y="0"/>
                  </a:lnTo>
                  <a:lnTo>
                    <a:pt x="1394216" y="3570116"/>
                  </a:lnTo>
                  <a:close/>
                </a:path>
                <a:path w="1394459" h="3577590">
                  <a:moveTo>
                    <a:pt x="1394216" y="3577348"/>
                  </a:moveTo>
                  <a:lnTo>
                    <a:pt x="1393614" y="3576306"/>
                  </a:lnTo>
                  <a:lnTo>
                    <a:pt x="1394216" y="3575302"/>
                  </a:lnTo>
                  <a:lnTo>
                    <a:pt x="1394216" y="3577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04380" y="2502796"/>
            <a:ext cx="7989570" cy="3778250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75"/>
              </a:spcBef>
            </a:pPr>
            <a:r>
              <a:rPr sz="10000" spc="-785" dirty="0">
                <a:solidFill>
                  <a:srgbClr val="FFFFFF"/>
                </a:solidFill>
              </a:rPr>
              <a:t>T</a:t>
            </a:r>
            <a:r>
              <a:rPr sz="10000" spc="-145" dirty="0">
                <a:solidFill>
                  <a:srgbClr val="FFFFFF"/>
                </a:solidFill>
              </a:rPr>
              <a:t>h</a:t>
            </a:r>
            <a:r>
              <a:rPr sz="10000" spc="135" dirty="0">
                <a:solidFill>
                  <a:srgbClr val="FFFFFF"/>
                </a:solidFill>
              </a:rPr>
              <a:t>a</a:t>
            </a:r>
            <a:r>
              <a:rPr sz="10000" spc="-120" dirty="0">
                <a:solidFill>
                  <a:srgbClr val="FFFFFF"/>
                </a:solidFill>
              </a:rPr>
              <a:t>n</a:t>
            </a:r>
            <a:r>
              <a:rPr sz="10000" spc="-60" dirty="0">
                <a:solidFill>
                  <a:srgbClr val="FFFFFF"/>
                </a:solidFill>
              </a:rPr>
              <a:t>k</a:t>
            </a:r>
            <a:r>
              <a:rPr sz="10000" spc="-575" dirty="0">
                <a:solidFill>
                  <a:srgbClr val="FFFFFF"/>
                </a:solidFill>
              </a:rPr>
              <a:t> </a:t>
            </a:r>
            <a:r>
              <a:rPr sz="10000" spc="-225" dirty="0">
                <a:solidFill>
                  <a:srgbClr val="FFFFFF"/>
                </a:solidFill>
              </a:rPr>
              <a:t>y</a:t>
            </a:r>
            <a:r>
              <a:rPr sz="10000" spc="175" dirty="0">
                <a:solidFill>
                  <a:srgbClr val="FFFFFF"/>
                </a:solidFill>
              </a:rPr>
              <a:t>o</a:t>
            </a:r>
            <a:r>
              <a:rPr sz="10000" spc="-170" dirty="0">
                <a:solidFill>
                  <a:srgbClr val="FFFFFF"/>
                </a:solidFill>
              </a:rPr>
              <a:t>u</a:t>
            </a:r>
            <a:r>
              <a:rPr sz="10000" spc="-575" dirty="0">
                <a:solidFill>
                  <a:srgbClr val="FFFFFF"/>
                </a:solidFill>
              </a:rPr>
              <a:t> </a:t>
            </a:r>
            <a:r>
              <a:rPr sz="10000" spc="-190" dirty="0">
                <a:solidFill>
                  <a:srgbClr val="FFFFFF"/>
                </a:solidFill>
              </a:rPr>
              <a:t>f</a:t>
            </a:r>
            <a:r>
              <a:rPr sz="10000" spc="175" dirty="0">
                <a:solidFill>
                  <a:srgbClr val="FFFFFF"/>
                </a:solidFill>
              </a:rPr>
              <a:t>o</a:t>
            </a:r>
            <a:r>
              <a:rPr sz="10000" spc="-305" dirty="0">
                <a:solidFill>
                  <a:srgbClr val="FFFFFF"/>
                </a:solidFill>
              </a:rPr>
              <a:t>r</a:t>
            </a:r>
            <a:endParaRPr sz="10000"/>
          </a:p>
          <a:p>
            <a:pPr marR="5080" algn="r">
              <a:lnSpc>
                <a:spcPct val="100000"/>
              </a:lnSpc>
              <a:spcBef>
                <a:spcPts val="2775"/>
              </a:spcBef>
            </a:pPr>
            <a:r>
              <a:rPr sz="10000" spc="-135" dirty="0">
                <a:solidFill>
                  <a:srgbClr val="FFFFFF"/>
                </a:solidFill>
              </a:rPr>
              <a:t>listening!</a:t>
            </a:r>
            <a:endParaRPr sz="10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268</Words>
  <Application>Microsoft Office PowerPoint</Application>
  <PresentationFormat>Довільний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2" baseType="lpstr">
      <vt:lpstr>Calibri</vt:lpstr>
      <vt:lpstr>Trebuchet MS</vt:lpstr>
      <vt:lpstr>Office Theme</vt:lpstr>
      <vt:lpstr>WEB SCRAPING  WITH PYTHON: COLLECTING MORE  DATA FROM THE</vt:lpstr>
      <vt:lpstr>About the Author</vt:lpstr>
      <vt:lpstr>About Web Scraping  With Python</vt:lpstr>
      <vt:lpstr>Table of  Contents</vt:lpstr>
      <vt:lpstr>Chapter 1. Your First Web Scraper</vt:lpstr>
      <vt:lpstr>You Don’t Always  Need a Hammer</vt:lpstr>
      <vt:lpstr>Chapter 3. Writing Web Crawlers</vt:lpstr>
      <vt:lpstr>Chapter 4. Web Crawling Models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Оля</dc:creator>
  <cp:keywords>DAE8E9zXJUg,BAE3zNsPhMM</cp:keywords>
  <cp:lastModifiedBy>Ольга Кравець</cp:lastModifiedBy>
  <cp:revision>1</cp:revision>
  <dcterms:created xsi:type="dcterms:W3CDTF">2022-03-26T17:03:10Z</dcterms:created>
  <dcterms:modified xsi:type="dcterms:W3CDTF">2022-03-26T17:06:14Z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2022-03-26T00:00:00Z</vt:filetime>
  </property>
</Properties>
</file>