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115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885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257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920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472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27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396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414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963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766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61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75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55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52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44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582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1AE609-D3C6-4C86-A1ED-6C6FD14667A1}" type="datetimeFigureOut">
              <a:rPr lang="uk-UA" smtClean="0"/>
              <a:t>23.02.2022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C1F770-212D-483E-BA01-7F571F5CCA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0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AC693-A54F-4E2A-9D06-FBD185FF5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301" y="3843338"/>
            <a:ext cx="8988423" cy="2800349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NEWS</a:t>
            </a:r>
            <a:endParaRPr lang="uk-UA" b="1" dirty="0">
              <a:ln/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ECC16D-2094-487E-9D2B-8663CB79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8" y="214313"/>
            <a:ext cx="8615486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7568C-4B2E-4D93-9785-CB2CFB60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36" y="4386262"/>
            <a:ext cx="10018713" cy="1752599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0F1419"/>
                </a:solidFill>
                <a:effectLst/>
                <a:latin typeface="Footlight MT Light" panose="0204060206030A020304" pitchFamily="18" charset="0"/>
              </a:rPr>
              <a:t>Bitcoin and other major cryptocurrencies have been feeling the heat this week as tensions between Russia and Ukraine escalate and investors shun riskier assets</a:t>
            </a:r>
            <a:endParaRPr lang="uk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2731E8-426C-43DD-836A-C7EE3FFA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0"/>
            <a:ext cx="6477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3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112F3C3-B45B-476C-89FB-6788A804B8DA}"/>
              </a:ext>
            </a:extLst>
          </p:cNvPr>
          <p:cNvSpPr txBox="1">
            <a:spLocks/>
          </p:cNvSpPr>
          <p:nvPr/>
        </p:nvSpPr>
        <p:spPr>
          <a:xfrm>
            <a:off x="1484310" y="284321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317ACF-E73D-4A2C-BA7D-46729E29A2E8}"/>
              </a:ext>
            </a:extLst>
          </p:cNvPr>
          <p:cNvSpPr txBox="1">
            <a:spLocks/>
          </p:cNvSpPr>
          <p:nvPr/>
        </p:nvSpPr>
        <p:spPr>
          <a:xfrm>
            <a:off x="1439068" y="63991"/>
            <a:ext cx="1080770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base"/>
            <a:r>
              <a:rPr lang="en-US" sz="4100" b="0" i="0" dirty="0">
                <a:solidFill>
                  <a:srgbClr val="0F1419"/>
                </a:solidFill>
                <a:effectLst/>
                <a:latin typeface="Footlight MT Light" panose="0204060206030A020304" pitchFamily="18" charset="0"/>
              </a:rPr>
              <a:t>Sunrise treat for Birmingham tower photographers</a:t>
            </a:r>
          </a:p>
          <a:p>
            <a:pPr algn="l" fontAlgn="base"/>
            <a:endParaRPr lang="en-US" sz="2800" b="0" i="0" dirty="0">
              <a:solidFill>
                <a:srgbClr val="3F3F42"/>
              </a:solidFill>
              <a:effectLst/>
              <a:latin typeface="ReithSerif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434062-6C6C-4E97-94DE-7EBB98FD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36" y="1934917"/>
            <a:ext cx="7929568" cy="446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2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63A881-DBEB-4C7B-B0EE-DCE56E59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"/>
            <a:ext cx="6096000" cy="3429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3F2491-2DA5-46AE-A20D-286715F2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0"/>
            <a:ext cx="6096000" cy="3429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0B20A1-3E49-483C-8458-4CC762AF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49" y="3428999"/>
            <a:ext cx="6095998" cy="3428999"/>
          </a:xfrm>
          <a:prstGeom prst="rect">
            <a:avLst/>
          </a:prstGeom>
        </p:spPr>
      </p:pic>
      <p:pic>
        <p:nvPicPr>
          <p:cNvPr id="1026" name="Picture 2" descr="Midland Metro tram">
            <a:extLst>
              <a:ext uri="{FF2B5EF4-FFF2-40B4-BE49-F238E27FC236}">
                <a16:creationId xmlns:a16="http://schemas.microsoft.com/office/drawing/2014/main" id="{1E541430-53A2-4B73-AB2D-EE816DD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42899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1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FAC26-D0FE-4519-B0E0-8EAB0C24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898" y="14287"/>
            <a:ext cx="10317165" cy="1957388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0F1419"/>
                </a:solidFill>
                <a:effectLst/>
                <a:latin typeface="Footlight MT Light" panose="0204060206030A020304" pitchFamily="18" charset="0"/>
              </a:rPr>
              <a:t>Ukraine crisis: Banks hit by cyber attacks as government website home pages inaccessible</a:t>
            </a:r>
            <a:endParaRPr lang="uk-UA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F9DB31-12E7-438E-93F2-31D6525F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171700"/>
            <a:ext cx="7620000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13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TM16401375[[fn=Медісон]]</Template>
  <TotalTime>129</TotalTime>
  <Words>45</Words>
  <Application>Microsoft Office PowerPoint</Application>
  <PresentationFormat>Широкий екран</PresentationFormat>
  <Paragraphs>4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Corbel</vt:lpstr>
      <vt:lpstr>Footlight MT Light</vt:lpstr>
      <vt:lpstr>ReithSerif</vt:lpstr>
      <vt:lpstr>Паралакс</vt:lpstr>
      <vt:lpstr>NEWS</vt:lpstr>
      <vt:lpstr>Bitcoin and other major cryptocurrencies have been feeling the heat this week as tensions between Russia and Ukraine escalate and investors shun riskier assets</vt:lpstr>
      <vt:lpstr>Презентація PowerPoint</vt:lpstr>
      <vt:lpstr>Презентація PowerPoint</vt:lpstr>
      <vt:lpstr>Ukraine crisis: Banks hit by cyber attacks as government website home pages inaccessible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</dc:title>
  <dc:creator>Ольга Кравець</dc:creator>
  <cp:lastModifiedBy>Ольга Кравець</cp:lastModifiedBy>
  <cp:revision>12</cp:revision>
  <dcterms:created xsi:type="dcterms:W3CDTF">2022-02-22T20:22:37Z</dcterms:created>
  <dcterms:modified xsi:type="dcterms:W3CDTF">2022-02-23T17:49:02Z</dcterms:modified>
</cp:coreProperties>
</file>