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6" r:id="rId2"/>
    <p:sldId id="257" r:id="rId3"/>
    <p:sldId id="258" r:id="rId4"/>
    <p:sldId id="259" r:id="rId5"/>
    <p:sldId id="260" r:id="rId6"/>
    <p:sldId id="262" r:id="rId7"/>
    <p:sldId id="263" r:id="rId8"/>
    <p:sldId id="261" r:id="rId9"/>
    <p:sldId id="269" r:id="rId10"/>
    <p:sldId id="265" r:id="rId11"/>
    <p:sldId id="267"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68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7D3A3ED-7908-48C4-B083-82BCE948FDF9}" type="datetimeFigureOut">
              <a:rPr lang="ru-RU" smtClean="0"/>
              <a:t>31.03.2020</a:t>
            </a:fld>
            <a:endParaRPr lang="ru-RU"/>
          </a:p>
        </p:txBody>
      </p:sp>
      <p:sp>
        <p:nvSpPr>
          <p:cNvPr id="5" name="Footer Placeholder 4"/>
          <p:cNvSpPr>
            <a:spLocks noGrp="1"/>
          </p:cNvSpPr>
          <p:nvPr>
            <p:ph type="ftr" sz="quarter" idx="11"/>
          </p:nvPr>
        </p:nvSpPr>
        <p:spPr>
          <a:xfrm>
            <a:off x="2692397" y="5037663"/>
            <a:ext cx="5214635" cy="279400"/>
          </a:xfrm>
        </p:spPr>
        <p:txBody>
          <a:bodyPr/>
          <a:lstStyle/>
          <a:p>
            <a:endParaRPr lang="ru-RU"/>
          </a:p>
        </p:txBody>
      </p:sp>
      <p:sp>
        <p:nvSpPr>
          <p:cNvPr id="6" name="Slide Number Placeholder 5"/>
          <p:cNvSpPr>
            <a:spLocks noGrp="1"/>
          </p:cNvSpPr>
          <p:nvPr>
            <p:ph type="sldNum" sz="quarter" idx="12"/>
          </p:nvPr>
        </p:nvSpPr>
        <p:spPr>
          <a:xfrm>
            <a:off x="8956900" y="5037663"/>
            <a:ext cx="551167" cy="279400"/>
          </a:xfrm>
        </p:spPr>
        <p:txBody>
          <a:bodyPr/>
          <a:lstStyle/>
          <a:p>
            <a:fld id="{5BF35DF8-B874-410A-AE86-DCAF42C9DDC0}" type="slidenum">
              <a:rPr lang="ru-RU" smtClean="0"/>
              <a:t>‹#›</a:t>
            </a:fld>
            <a:endParaRPr lang="ru-RU"/>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99575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47D3A3ED-7908-48C4-B083-82BCE948FDF9}" type="datetimeFigureOut">
              <a:rPr lang="ru-RU" smtClean="0"/>
              <a:t>31.03.2020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BF35DF8-B874-410A-AE86-DCAF42C9DDC0}" type="slidenum">
              <a:rPr lang="ru-RU" smtClean="0"/>
              <a:t>‹#›</a:t>
            </a:fld>
            <a:endParaRPr lang="ru-RU"/>
          </a:p>
        </p:txBody>
      </p:sp>
    </p:spTree>
    <p:extLst>
      <p:ext uri="{BB962C8B-B14F-4D97-AF65-F5344CB8AC3E}">
        <p14:creationId xmlns:p14="http://schemas.microsoft.com/office/powerpoint/2010/main" val="27604598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7D3A3ED-7908-48C4-B083-82BCE948FDF9}" type="datetimeFigureOut">
              <a:rPr lang="ru-RU" smtClean="0"/>
              <a:t>31.03.2020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BF35DF8-B874-410A-AE86-DCAF42C9DDC0}" type="slidenum">
              <a:rPr lang="ru-RU" smtClean="0"/>
              <a:t>‹#›</a:t>
            </a:fld>
            <a:endParaRPr lang="ru-RU"/>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9817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7D3A3ED-7908-48C4-B083-82BCE948FDF9}" type="datetimeFigureOut">
              <a:rPr lang="ru-RU" smtClean="0"/>
              <a:t>31.03.2020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BF35DF8-B874-410A-AE86-DCAF42C9DDC0}" type="slidenum">
              <a:rPr lang="ru-RU" smtClean="0"/>
              <a:t>‹#›</a:t>
            </a:fld>
            <a:endParaRPr lang="ru-RU"/>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16393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7D3A3ED-7908-48C4-B083-82BCE948FDF9}" type="datetimeFigureOut">
              <a:rPr lang="ru-RU" smtClean="0"/>
              <a:t>31.03.2020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BF35DF8-B874-410A-AE86-DCAF42C9DDC0}" type="slidenum">
              <a:rPr lang="ru-RU" smtClean="0"/>
              <a:t>‹#›</a:t>
            </a:fld>
            <a:endParaRPr lang="ru-RU"/>
          </a:p>
        </p:txBody>
      </p:sp>
    </p:spTree>
    <p:extLst>
      <p:ext uri="{BB962C8B-B14F-4D97-AF65-F5344CB8AC3E}">
        <p14:creationId xmlns:p14="http://schemas.microsoft.com/office/powerpoint/2010/main" val="549760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ru-RU" smtClean="0"/>
              <a:t>Образец заголовка</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7D3A3ED-7908-48C4-B083-82BCE948FDF9}" type="datetimeFigureOut">
              <a:rPr lang="ru-RU" smtClean="0"/>
              <a:t>31.03.2020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BF35DF8-B874-410A-AE86-DCAF42C9DDC0}" type="slidenum">
              <a:rPr lang="ru-RU" smtClean="0"/>
              <a:t>‹#›</a:t>
            </a:fld>
            <a:endParaRPr lang="ru-RU"/>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53359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ru-RU" smtClean="0"/>
              <a:t>Образец заголовка</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7D3A3ED-7908-48C4-B083-82BCE948FDF9}" type="datetimeFigureOut">
              <a:rPr lang="ru-RU" smtClean="0"/>
              <a:t>31.03.2020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BF35DF8-B874-410A-AE86-DCAF42C9DDC0}" type="slidenum">
              <a:rPr lang="ru-RU" smtClean="0"/>
              <a:t>‹#›</a:t>
            </a:fld>
            <a:endParaRPr lang="ru-RU"/>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21829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7D3A3ED-7908-48C4-B083-82BCE948FDF9}" type="datetimeFigureOut">
              <a:rPr lang="ru-RU" smtClean="0"/>
              <a:t>31.03.2020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BF35DF8-B874-410A-AE86-DCAF42C9DDC0}" type="slidenum">
              <a:rPr lang="ru-RU" smtClean="0"/>
              <a:t>‹#›</a:t>
            </a:fld>
            <a:endParaRPr lang="ru-RU"/>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6434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7D3A3ED-7908-48C4-B083-82BCE948FDF9}" type="datetimeFigureOut">
              <a:rPr lang="ru-RU" smtClean="0"/>
              <a:t>31.03.2020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BF35DF8-B874-410A-AE86-DCAF42C9DDC0}" type="slidenum">
              <a:rPr lang="ru-RU" smtClean="0"/>
              <a:t>‹#›</a:t>
            </a:fld>
            <a:endParaRPr lang="ru-RU"/>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47146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7D3A3ED-7908-48C4-B083-82BCE948FDF9}" type="datetimeFigureOut">
              <a:rPr lang="ru-RU" smtClean="0"/>
              <a:t>31.03.2020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BF35DF8-B874-410A-AE86-DCAF42C9DDC0}" type="slidenum">
              <a:rPr lang="ru-RU" smtClean="0"/>
              <a:t>‹#›</a:t>
            </a:fld>
            <a:endParaRPr lang="ru-RU"/>
          </a:p>
        </p:txBody>
      </p:sp>
    </p:spTree>
    <p:extLst>
      <p:ext uri="{BB962C8B-B14F-4D97-AF65-F5344CB8AC3E}">
        <p14:creationId xmlns:p14="http://schemas.microsoft.com/office/powerpoint/2010/main" val="25579954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7D3A3ED-7908-48C4-B083-82BCE948FDF9}" type="datetimeFigureOut">
              <a:rPr lang="ru-RU" smtClean="0"/>
              <a:t>31.03.2020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BF35DF8-B874-410A-AE86-DCAF42C9DDC0}" type="slidenum">
              <a:rPr lang="ru-RU" smtClean="0"/>
              <a:t>‹#›</a:t>
            </a:fld>
            <a:endParaRPr lang="ru-RU"/>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99814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47D3A3ED-7908-48C4-B083-82BCE948FDF9}" type="datetimeFigureOut">
              <a:rPr lang="ru-RU" smtClean="0"/>
              <a:t>31.03.2020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BF35DF8-B874-410A-AE86-DCAF42C9DDC0}" type="slidenum">
              <a:rPr lang="ru-RU" smtClean="0"/>
              <a:t>‹#›</a:t>
            </a:fld>
            <a:endParaRPr lang="ru-RU"/>
          </a:p>
        </p:txBody>
      </p:sp>
    </p:spTree>
    <p:extLst>
      <p:ext uri="{BB962C8B-B14F-4D97-AF65-F5344CB8AC3E}">
        <p14:creationId xmlns:p14="http://schemas.microsoft.com/office/powerpoint/2010/main" val="42523462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47D3A3ED-7908-48C4-B083-82BCE948FDF9}" type="datetimeFigureOut">
              <a:rPr lang="ru-RU" smtClean="0"/>
              <a:t>31.03.2020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5BF35DF8-B874-410A-AE86-DCAF42C9DDC0}" type="slidenum">
              <a:rPr lang="ru-RU" smtClean="0"/>
              <a:t>‹#›</a:t>
            </a:fld>
            <a:endParaRPr lang="ru-RU"/>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52508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47D3A3ED-7908-48C4-B083-82BCE948FDF9}" type="datetimeFigureOut">
              <a:rPr lang="ru-RU" smtClean="0"/>
              <a:t>31.03.2020</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5BF35DF8-B874-410A-AE86-DCAF42C9DDC0}" type="slidenum">
              <a:rPr lang="ru-RU" smtClean="0"/>
              <a:t>‹#›</a:t>
            </a:fld>
            <a:endParaRPr lang="ru-RU"/>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31024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D3A3ED-7908-48C4-B083-82BCE948FDF9}" type="datetimeFigureOut">
              <a:rPr lang="ru-RU" smtClean="0"/>
              <a:t>31.03.2020</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5BF35DF8-B874-410A-AE86-DCAF42C9DDC0}" type="slidenum">
              <a:rPr lang="ru-RU" smtClean="0"/>
              <a:t>‹#›</a:t>
            </a:fld>
            <a:endParaRPr lang="ru-RU"/>
          </a:p>
        </p:txBody>
      </p:sp>
    </p:spTree>
    <p:extLst>
      <p:ext uri="{BB962C8B-B14F-4D97-AF65-F5344CB8AC3E}">
        <p14:creationId xmlns:p14="http://schemas.microsoft.com/office/powerpoint/2010/main" val="6362886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47D3A3ED-7908-48C4-B083-82BCE948FDF9}" type="datetimeFigureOut">
              <a:rPr lang="ru-RU" smtClean="0"/>
              <a:t>31.03.2020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BF35DF8-B874-410A-AE86-DCAF42C9DDC0}" type="slidenum">
              <a:rPr lang="ru-RU" smtClean="0"/>
              <a:t>‹#›</a:t>
            </a:fld>
            <a:endParaRPr lang="ru-RU"/>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18465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ru-RU" smtClean="0"/>
              <a:t>Образец заголовка</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47D3A3ED-7908-48C4-B083-82BCE948FDF9}" type="datetimeFigureOut">
              <a:rPr lang="ru-RU" smtClean="0"/>
              <a:t>31.03.2020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BF35DF8-B874-410A-AE86-DCAF42C9DDC0}" type="slidenum">
              <a:rPr lang="ru-RU" smtClean="0"/>
              <a:t>‹#›</a:t>
            </a:fld>
            <a:endParaRPr lang="ru-RU"/>
          </a:p>
        </p:txBody>
      </p:sp>
    </p:spTree>
    <p:extLst>
      <p:ext uri="{BB962C8B-B14F-4D97-AF65-F5344CB8AC3E}">
        <p14:creationId xmlns:p14="http://schemas.microsoft.com/office/powerpoint/2010/main" val="6256406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7D3A3ED-7908-48C4-B083-82BCE948FDF9}" type="datetimeFigureOut">
              <a:rPr lang="ru-RU" smtClean="0"/>
              <a:t>31.03.2020</a:t>
            </a:fld>
            <a:endParaRPr lang="ru-RU"/>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ru-RU"/>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F35DF8-B874-410A-AE86-DCAF42C9DDC0}" type="slidenum">
              <a:rPr lang="ru-RU" smtClean="0"/>
              <a:t>‹#›</a:t>
            </a:fld>
            <a:endParaRPr lang="ru-RU"/>
          </a:p>
        </p:txBody>
      </p:sp>
    </p:spTree>
    <p:extLst>
      <p:ext uri="{BB962C8B-B14F-4D97-AF65-F5344CB8AC3E}">
        <p14:creationId xmlns:p14="http://schemas.microsoft.com/office/powerpoint/2010/main" val="3223686792"/>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jnsm.com.ua/h/0916N/" TargetMode="External"/><Relationship Id="rId2" Type="http://schemas.openxmlformats.org/officeDocument/2006/relationships/hyperlink" Target="http://gk-press.if.ua/yakym-naspravdi-buv-getman-vygovskyj/" TargetMode="External"/><Relationship Id="rId1" Type="http://schemas.openxmlformats.org/officeDocument/2006/relationships/slideLayout" Target="../slideLayouts/slideLayout2.xml"/><Relationship Id="rId4" Type="http://schemas.openxmlformats.org/officeDocument/2006/relationships/hyperlink" Target="https://pidruchniki.com/75977/istoriya/ukrayina_getmanuvannya_vigovskogo_gadyatskiy_dogovir_1658"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692398" y="1929631"/>
            <a:ext cx="6815669" cy="1515533"/>
          </a:xfrm>
        </p:spPr>
        <p:txBody>
          <a:bodyPr/>
          <a:lstStyle/>
          <a:p>
            <a:r>
              <a:rPr lang="uk-UA" sz="2800" b="1" dirty="0" smtClean="0">
                <a:ln w="12700">
                  <a:solidFill>
                    <a:schemeClr val="accent3">
                      <a:lumMod val="50000"/>
                    </a:schemeClr>
                  </a:solidFill>
                  <a:prstDash val="solid"/>
                </a:ln>
                <a:solidFill>
                  <a:schemeClr val="accent5">
                    <a:lumMod val="75000"/>
                  </a:schemeClr>
                </a:solidFill>
                <a:effectLst>
                  <a:innerShdw blurRad="177800">
                    <a:schemeClr val="accent3">
                      <a:lumMod val="50000"/>
                    </a:schemeClr>
                  </a:innerShdw>
                </a:effectLst>
              </a:rPr>
              <a:t>Тема: Гетьманство І. Виговського. Укладення Гадяцького договору. Загострення внутрішньополітичної боротьби</a:t>
            </a:r>
            <a:endParaRPr lang="ru-RU" sz="2800" b="1" dirty="0">
              <a:ln w="12700">
                <a:solidFill>
                  <a:schemeClr val="accent3">
                    <a:lumMod val="50000"/>
                  </a:schemeClr>
                </a:solidFill>
                <a:prstDash val="solid"/>
              </a:ln>
              <a:solidFill>
                <a:schemeClr val="accent5">
                  <a:lumMod val="75000"/>
                </a:schemeClr>
              </a:solidFill>
              <a:effectLst>
                <a:innerShdw blurRad="177800">
                  <a:schemeClr val="accent3">
                    <a:lumMod val="50000"/>
                  </a:schemeClr>
                </a:innerShdw>
              </a:effectLst>
            </a:endParaRPr>
          </a:p>
        </p:txBody>
      </p:sp>
      <p:sp>
        <p:nvSpPr>
          <p:cNvPr id="3" name="Подзаголовок 2"/>
          <p:cNvSpPr>
            <a:spLocks noGrp="1"/>
          </p:cNvSpPr>
          <p:nvPr>
            <p:ph type="subTitle" idx="1"/>
          </p:nvPr>
        </p:nvSpPr>
        <p:spPr>
          <a:xfrm>
            <a:off x="2692398" y="3546764"/>
            <a:ext cx="6815669" cy="1828799"/>
          </a:xfrm>
        </p:spPr>
        <p:txBody>
          <a:bodyPr>
            <a:normAutofit fontScale="85000" lnSpcReduction="20000"/>
          </a:bodyPr>
          <a:lstStyle/>
          <a:p>
            <a:r>
              <a:rPr lang="uk-UA" dirty="0" smtClean="0">
                <a:solidFill>
                  <a:schemeClr val="accent5">
                    <a:lumMod val="50000"/>
                  </a:schemeClr>
                </a:solidFill>
              </a:rPr>
              <a:t>Підготувала </a:t>
            </a:r>
          </a:p>
          <a:p>
            <a:r>
              <a:rPr lang="uk-UA" dirty="0" smtClean="0">
                <a:solidFill>
                  <a:schemeClr val="accent5">
                    <a:lumMod val="50000"/>
                  </a:schemeClr>
                </a:solidFill>
              </a:rPr>
              <a:t>Студентка І курсу </a:t>
            </a:r>
          </a:p>
          <a:p>
            <a:r>
              <a:rPr lang="uk-UA" dirty="0" smtClean="0">
                <a:solidFill>
                  <a:schemeClr val="accent5">
                    <a:lumMod val="50000"/>
                  </a:schemeClr>
                </a:solidFill>
              </a:rPr>
              <a:t>ЛНУ ім. І. Франка</a:t>
            </a:r>
          </a:p>
          <a:p>
            <a:r>
              <a:rPr lang="uk-UA" dirty="0" smtClean="0">
                <a:solidFill>
                  <a:schemeClr val="accent5">
                    <a:lumMod val="50000"/>
                  </a:schemeClr>
                </a:solidFill>
              </a:rPr>
              <a:t>Кравець Марія</a:t>
            </a:r>
          </a:p>
          <a:p>
            <a:r>
              <a:rPr lang="uk-UA" dirty="0" smtClean="0">
                <a:solidFill>
                  <a:schemeClr val="accent5">
                    <a:lumMod val="50000"/>
                  </a:schemeClr>
                </a:solidFill>
              </a:rPr>
              <a:t>Група ФЛО 11</a:t>
            </a:r>
            <a:endParaRPr lang="ru-RU" dirty="0">
              <a:solidFill>
                <a:schemeClr val="accent5">
                  <a:lumMod val="50000"/>
                </a:schemeClr>
              </a:solidFill>
            </a:endParaRPr>
          </a:p>
        </p:txBody>
      </p:sp>
    </p:spTree>
    <p:extLst>
      <p:ext uri="{BB962C8B-B14F-4D97-AF65-F5344CB8AC3E}">
        <p14:creationId xmlns:p14="http://schemas.microsoft.com/office/powerpoint/2010/main" val="380334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pPr algn="l"/>
            <a:r>
              <a:rPr lang="uk-UA" sz="2800" b="1" dirty="0" smtClean="0">
                <a:solidFill>
                  <a:schemeClr val="accent2">
                    <a:lumMod val="50000"/>
                  </a:schemeClr>
                </a:solidFill>
              </a:rPr>
              <a:t>6.Джерела</a:t>
            </a:r>
            <a:endParaRPr lang="ru-RU" sz="2800" b="1" dirty="0">
              <a:solidFill>
                <a:schemeClr val="accent2">
                  <a:lumMod val="50000"/>
                </a:schemeClr>
              </a:solidFill>
            </a:endParaRPr>
          </a:p>
        </p:txBody>
      </p:sp>
      <p:sp>
        <p:nvSpPr>
          <p:cNvPr id="5" name="Объект 4"/>
          <p:cNvSpPr>
            <a:spLocks noGrp="1"/>
          </p:cNvSpPr>
          <p:nvPr>
            <p:ph idx="1"/>
          </p:nvPr>
        </p:nvSpPr>
        <p:spPr/>
        <p:txBody>
          <a:bodyPr/>
          <a:lstStyle/>
          <a:p>
            <a:r>
              <a:rPr lang="en-US" dirty="0">
                <a:solidFill>
                  <a:schemeClr val="accent2">
                    <a:lumMod val="50000"/>
                  </a:schemeClr>
                </a:solidFill>
                <a:hlinkClick r:id="rId2"/>
              </a:rPr>
              <a:t>http://gk-press.if.ua/yakym-naspravdi-buv-getman-vygovskyj</a:t>
            </a:r>
            <a:r>
              <a:rPr lang="en-US" dirty="0" smtClean="0">
                <a:solidFill>
                  <a:schemeClr val="accent2">
                    <a:lumMod val="50000"/>
                  </a:schemeClr>
                </a:solidFill>
                <a:hlinkClick r:id="rId2"/>
              </a:rPr>
              <a:t>/</a:t>
            </a:r>
            <a:endParaRPr lang="uk-UA" dirty="0" smtClean="0">
              <a:solidFill>
                <a:schemeClr val="accent2">
                  <a:lumMod val="50000"/>
                </a:schemeClr>
              </a:solidFill>
            </a:endParaRPr>
          </a:p>
          <a:p>
            <a:r>
              <a:rPr lang="en-US" dirty="0">
                <a:solidFill>
                  <a:schemeClr val="accent2">
                    <a:lumMod val="50000"/>
                  </a:schemeClr>
                </a:solidFill>
                <a:hlinkClick r:id="rId3"/>
              </a:rPr>
              <a:t>https://www.jnsm.com.ua/h/0916N</a:t>
            </a:r>
            <a:r>
              <a:rPr lang="en-US" dirty="0" smtClean="0">
                <a:solidFill>
                  <a:schemeClr val="accent2">
                    <a:lumMod val="50000"/>
                  </a:schemeClr>
                </a:solidFill>
                <a:hlinkClick r:id="rId3"/>
              </a:rPr>
              <a:t>/</a:t>
            </a:r>
            <a:endParaRPr lang="uk-UA" dirty="0" smtClean="0">
              <a:solidFill>
                <a:schemeClr val="accent2">
                  <a:lumMod val="50000"/>
                </a:schemeClr>
              </a:solidFill>
            </a:endParaRPr>
          </a:p>
          <a:p>
            <a:r>
              <a:rPr lang="en-US" dirty="0">
                <a:solidFill>
                  <a:schemeClr val="accent2">
                    <a:lumMod val="50000"/>
                  </a:schemeClr>
                </a:solidFill>
                <a:hlinkClick r:id="rId4"/>
              </a:rPr>
              <a:t>https://</a:t>
            </a:r>
            <a:r>
              <a:rPr lang="en-US" dirty="0" smtClean="0">
                <a:solidFill>
                  <a:schemeClr val="accent2">
                    <a:lumMod val="50000"/>
                  </a:schemeClr>
                </a:solidFill>
                <a:hlinkClick r:id="rId4"/>
              </a:rPr>
              <a:t>pidruchniki.com/75977/istoriya/ukrayina_getmanuvannya_vigovskogo_gadyatskiy_dogovir_1658</a:t>
            </a:r>
            <a:endParaRPr lang="uk-UA" dirty="0" smtClean="0">
              <a:solidFill>
                <a:schemeClr val="accent2">
                  <a:lumMod val="50000"/>
                </a:schemeClr>
              </a:solidFill>
            </a:endParaRPr>
          </a:p>
          <a:p>
            <a:endParaRPr lang="ru-RU" dirty="0"/>
          </a:p>
        </p:txBody>
      </p:sp>
    </p:spTree>
    <p:extLst>
      <p:ext uri="{BB962C8B-B14F-4D97-AF65-F5344CB8AC3E}">
        <p14:creationId xmlns:p14="http://schemas.microsoft.com/office/powerpoint/2010/main" val="38832752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3"/>
          <p:cNvSpPr txBox="1">
            <a:spLocks/>
          </p:cNvSpPr>
          <p:nvPr/>
        </p:nvSpPr>
        <p:spPr>
          <a:xfrm>
            <a:off x="476251" y="476250"/>
            <a:ext cx="11249024" cy="5876925"/>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uk-UA"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endParaRPr lang="uk-UA"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endParaRPr lang="uk-UA"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r>
              <a:rPr lang="uk-UA" sz="6600" b="1" dirty="0" smtClean="0">
                <a:ln w="12700">
                  <a:solidFill>
                    <a:schemeClr val="accent3">
                      <a:lumMod val="50000"/>
                    </a:schemeClr>
                  </a:solidFill>
                  <a:prstDash val="solid"/>
                </a:ln>
                <a:solidFill>
                  <a:schemeClr val="accent2">
                    <a:lumMod val="75000"/>
                  </a:schemeClr>
                </a:solidFill>
                <a:effectLst>
                  <a:innerShdw blurRad="177800">
                    <a:schemeClr val="accent3">
                      <a:lumMod val="50000"/>
                    </a:schemeClr>
                  </a:innerShdw>
                </a:effectLst>
              </a:rPr>
              <a:t>Дякую за увагу!</a:t>
            </a:r>
            <a:endParaRPr lang="ru-RU" sz="6600" b="1" dirty="0">
              <a:ln w="12700">
                <a:solidFill>
                  <a:schemeClr val="accent3">
                    <a:lumMod val="50000"/>
                  </a:schemeClr>
                </a:solidFill>
                <a:prstDash val="solid"/>
              </a:ln>
              <a:solidFill>
                <a:schemeClr val="accent2">
                  <a:lumMod val="75000"/>
                </a:schemeClr>
              </a:solidFill>
              <a:effectLst>
                <a:innerShdw blurRad="177800">
                  <a:schemeClr val="accent3">
                    <a:lumMod val="50000"/>
                  </a:schemeClr>
                </a:innerShdw>
              </a:effectLst>
            </a:endParaRPr>
          </a:p>
        </p:txBody>
      </p:sp>
    </p:spTree>
    <p:extLst>
      <p:ext uri="{BB962C8B-B14F-4D97-AF65-F5344CB8AC3E}">
        <p14:creationId xmlns:p14="http://schemas.microsoft.com/office/powerpoint/2010/main" val="22593218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1000"/>
                                        <p:tgtEl>
                                          <p:spTgt spid="2">
                                            <p:txEl>
                                              <p:pRg st="3" end="3"/>
                                            </p:txEl>
                                          </p:spTgt>
                                        </p:tgtEl>
                                      </p:cBhvr>
                                    </p:animEffect>
                                    <p:anim calcmode="lin" valueType="num">
                                      <p:cBhvr>
                                        <p:cTn id="8"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solidFill>
                  <a:schemeClr val="accent2">
                    <a:lumMod val="50000"/>
                  </a:schemeClr>
                </a:solidFill>
              </a:rPr>
              <a:t>План</a:t>
            </a:r>
            <a:endParaRPr lang="ru-RU" dirty="0">
              <a:solidFill>
                <a:schemeClr val="accent2">
                  <a:lumMod val="50000"/>
                </a:schemeClr>
              </a:solidFill>
            </a:endParaRPr>
          </a:p>
        </p:txBody>
      </p:sp>
      <p:sp>
        <p:nvSpPr>
          <p:cNvPr id="3" name="Объект 2"/>
          <p:cNvSpPr>
            <a:spLocks noGrp="1"/>
          </p:cNvSpPr>
          <p:nvPr>
            <p:ph idx="1"/>
          </p:nvPr>
        </p:nvSpPr>
        <p:spPr/>
        <p:txBody>
          <a:bodyPr>
            <a:normAutofit/>
          </a:bodyPr>
          <a:lstStyle/>
          <a:p>
            <a:r>
              <a:rPr lang="uk-UA" dirty="0" smtClean="0">
                <a:solidFill>
                  <a:schemeClr val="accent2">
                    <a:lumMod val="50000"/>
                  </a:schemeClr>
                </a:solidFill>
              </a:rPr>
              <a:t>1.Іван Виговський до гетьманства.</a:t>
            </a:r>
          </a:p>
          <a:p>
            <a:r>
              <a:rPr lang="uk-UA" dirty="0">
                <a:solidFill>
                  <a:schemeClr val="accent2">
                    <a:lumMod val="50000"/>
                  </a:schemeClr>
                </a:solidFill>
              </a:rPr>
              <a:t>2</a:t>
            </a:r>
            <a:r>
              <a:rPr lang="uk-UA" dirty="0" smtClean="0">
                <a:solidFill>
                  <a:schemeClr val="accent2">
                    <a:lumMod val="50000"/>
                  </a:schemeClr>
                </a:solidFill>
              </a:rPr>
              <a:t>.Гетьманство  Івана Виговського.</a:t>
            </a:r>
          </a:p>
          <a:p>
            <a:r>
              <a:rPr lang="uk-UA" dirty="0">
                <a:solidFill>
                  <a:schemeClr val="accent2">
                    <a:lumMod val="50000"/>
                  </a:schemeClr>
                </a:solidFill>
              </a:rPr>
              <a:t>3</a:t>
            </a:r>
            <a:r>
              <a:rPr lang="uk-UA" dirty="0" smtClean="0">
                <a:solidFill>
                  <a:schemeClr val="accent2">
                    <a:lumMod val="50000"/>
                  </a:schemeClr>
                </a:solidFill>
              </a:rPr>
              <a:t>.Гадяцький договір.</a:t>
            </a:r>
          </a:p>
          <a:p>
            <a:r>
              <a:rPr lang="uk-UA" dirty="0" smtClean="0">
                <a:solidFill>
                  <a:schemeClr val="accent2">
                    <a:lumMod val="50000"/>
                  </a:schemeClr>
                </a:solidFill>
              </a:rPr>
              <a:t>4.Виграна битва, але програна війна.</a:t>
            </a:r>
          </a:p>
          <a:p>
            <a:r>
              <a:rPr lang="uk-UA" dirty="0" smtClean="0">
                <a:solidFill>
                  <a:schemeClr val="accent2">
                    <a:lumMod val="50000"/>
                  </a:schemeClr>
                </a:solidFill>
              </a:rPr>
              <a:t>5.Антигетьманське повстання.</a:t>
            </a:r>
          </a:p>
          <a:p>
            <a:r>
              <a:rPr lang="uk-UA" dirty="0" smtClean="0">
                <a:solidFill>
                  <a:schemeClr val="accent2">
                    <a:lumMod val="50000"/>
                  </a:schemeClr>
                </a:solidFill>
              </a:rPr>
              <a:t>6.Джерела.</a:t>
            </a:r>
          </a:p>
        </p:txBody>
      </p:sp>
    </p:spTree>
    <p:extLst>
      <p:ext uri="{BB962C8B-B14F-4D97-AF65-F5344CB8AC3E}">
        <p14:creationId xmlns:p14="http://schemas.microsoft.com/office/powerpoint/2010/main" val="16077050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31273" y="591127"/>
            <a:ext cx="5882844" cy="591127"/>
          </a:xfrm>
        </p:spPr>
        <p:txBody>
          <a:bodyPr>
            <a:normAutofit/>
          </a:bodyPr>
          <a:lstStyle/>
          <a:p>
            <a:pPr algn="l"/>
            <a:r>
              <a:rPr lang="uk-UA" sz="2800" b="1" dirty="0" smtClean="0">
                <a:solidFill>
                  <a:schemeClr val="accent2">
                    <a:lumMod val="50000"/>
                  </a:schemeClr>
                </a:solidFill>
              </a:rPr>
              <a:t>1.Іван </a:t>
            </a:r>
            <a:r>
              <a:rPr lang="uk-UA" sz="2800" b="1" dirty="0">
                <a:solidFill>
                  <a:schemeClr val="accent2">
                    <a:lumMod val="50000"/>
                  </a:schemeClr>
                </a:solidFill>
              </a:rPr>
              <a:t>В</a:t>
            </a:r>
            <a:r>
              <a:rPr lang="uk-UA" sz="2800" b="1" dirty="0" smtClean="0">
                <a:solidFill>
                  <a:schemeClr val="accent2">
                    <a:lumMod val="50000"/>
                  </a:schemeClr>
                </a:solidFill>
              </a:rPr>
              <a:t>иговський до гетьманства</a:t>
            </a:r>
            <a:endParaRPr lang="ru-RU" sz="2800" b="1" dirty="0">
              <a:solidFill>
                <a:schemeClr val="accent2">
                  <a:lumMod val="50000"/>
                </a:schemeClr>
              </a:solidFill>
            </a:endParaRPr>
          </a:p>
        </p:txBody>
      </p:sp>
      <p:pic>
        <p:nvPicPr>
          <p:cNvPr id="6" name="Объект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62477" y="960581"/>
            <a:ext cx="3233045" cy="4892675"/>
          </a:xfrm>
          <a:prstGeom prst="rect">
            <a:avLst/>
          </a:prstGeom>
          <a:ln>
            <a:noFill/>
          </a:ln>
          <a:effectLst>
            <a:outerShdw blurRad="292100" dist="139700" dir="2700000" algn="tl" rotWithShape="0">
              <a:srgbClr val="333333">
                <a:alpha val="65000"/>
              </a:srgbClr>
            </a:outerShdw>
          </a:effectLst>
        </p:spPr>
      </p:pic>
      <p:sp>
        <p:nvSpPr>
          <p:cNvPr id="5" name="Текст 4"/>
          <p:cNvSpPr>
            <a:spLocks noGrp="1"/>
          </p:cNvSpPr>
          <p:nvPr>
            <p:ph type="body" sz="half" idx="2"/>
          </p:nvPr>
        </p:nvSpPr>
        <p:spPr>
          <a:xfrm>
            <a:off x="831273" y="1468582"/>
            <a:ext cx="7158182" cy="4738254"/>
          </a:xfrm>
        </p:spPr>
        <p:txBody>
          <a:bodyPr>
            <a:normAutofit lnSpcReduction="10000"/>
          </a:bodyPr>
          <a:lstStyle/>
          <a:p>
            <a:pPr algn="l"/>
            <a:r>
              <a:rPr lang="ru-RU" sz="2000" dirty="0" err="1">
                <a:solidFill>
                  <a:schemeClr val="accent2">
                    <a:lumMod val="50000"/>
                  </a:schemeClr>
                </a:solidFill>
              </a:rPr>
              <a:t>Іван</a:t>
            </a:r>
            <a:r>
              <a:rPr lang="ru-RU" sz="2000" dirty="0">
                <a:solidFill>
                  <a:schemeClr val="accent2">
                    <a:lumMod val="50000"/>
                  </a:schemeClr>
                </a:solidFill>
              </a:rPr>
              <a:t> </a:t>
            </a:r>
            <a:r>
              <a:rPr lang="ru-RU" sz="2000" dirty="0" err="1">
                <a:solidFill>
                  <a:schemeClr val="accent2">
                    <a:lumMod val="50000"/>
                  </a:schemeClr>
                </a:solidFill>
              </a:rPr>
              <a:t>Виговський</a:t>
            </a:r>
            <a:r>
              <a:rPr lang="ru-RU" sz="2000" dirty="0">
                <a:solidFill>
                  <a:schemeClr val="accent2">
                    <a:lumMod val="50000"/>
                  </a:schemeClr>
                </a:solidFill>
              </a:rPr>
              <a:t> походив </a:t>
            </a:r>
            <a:r>
              <a:rPr lang="ru-RU" sz="2000" dirty="0" err="1">
                <a:solidFill>
                  <a:schemeClr val="accent2">
                    <a:lumMod val="50000"/>
                  </a:schemeClr>
                </a:solidFill>
              </a:rPr>
              <a:t>із</a:t>
            </a:r>
            <a:r>
              <a:rPr lang="ru-RU" sz="2000" dirty="0">
                <a:solidFill>
                  <a:schemeClr val="accent2">
                    <a:lumMod val="50000"/>
                  </a:schemeClr>
                </a:solidFill>
              </a:rPr>
              <a:t> </a:t>
            </a:r>
            <a:r>
              <a:rPr lang="ru-RU" sz="2000" dirty="0" err="1">
                <a:solidFill>
                  <a:schemeClr val="accent2">
                    <a:lumMod val="50000"/>
                  </a:schemeClr>
                </a:solidFill>
              </a:rPr>
              <a:t>стародавнього</a:t>
            </a:r>
            <a:r>
              <a:rPr lang="ru-RU" sz="2000" dirty="0">
                <a:solidFill>
                  <a:schemeClr val="accent2">
                    <a:lumMod val="50000"/>
                  </a:schemeClr>
                </a:solidFill>
              </a:rPr>
              <a:t> роду </a:t>
            </a:r>
            <a:r>
              <a:rPr lang="ru-RU" sz="2000" dirty="0" err="1">
                <a:solidFill>
                  <a:schemeClr val="accent2">
                    <a:lumMod val="50000"/>
                  </a:schemeClr>
                </a:solidFill>
              </a:rPr>
              <a:t>дрібної</a:t>
            </a:r>
            <a:r>
              <a:rPr lang="ru-RU" sz="2000" dirty="0">
                <a:solidFill>
                  <a:schemeClr val="accent2">
                    <a:lumMod val="50000"/>
                  </a:schemeClr>
                </a:solidFill>
              </a:rPr>
              <a:t> </a:t>
            </a:r>
            <a:r>
              <a:rPr lang="ru-RU" sz="2000" dirty="0" err="1">
                <a:solidFill>
                  <a:schemeClr val="accent2">
                    <a:lumMod val="50000"/>
                  </a:schemeClr>
                </a:solidFill>
              </a:rPr>
              <a:t>української</a:t>
            </a:r>
            <a:r>
              <a:rPr lang="ru-RU" sz="2000" dirty="0">
                <a:solidFill>
                  <a:schemeClr val="accent2">
                    <a:lumMod val="50000"/>
                  </a:schemeClr>
                </a:solidFill>
              </a:rPr>
              <a:t> </a:t>
            </a:r>
            <a:r>
              <a:rPr lang="ru-RU" sz="2000" dirty="0" err="1">
                <a:solidFill>
                  <a:schemeClr val="accent2">
                    <a:lumMod val="50000"/>
                  </a:schemeClr>
                </a:solidFill>
              </a:rPr>
              <a:t>православної</a:t>
            </a:r>
            <a:r>
              <a:rPr lang="ru-RU" sz="2000" dirty="0">
                <a:solidFill>
                  <a:schemeClr val="accent2">
                    <a:lumMod val="50000"/>
                  </a:schemeClr>
                </a:solidFill>
              </a:rPr>
              <a:t> </a:t>
            </a:r>
            <a:r>
              <a:rPr lang="ru-RU" sz="2000" dirty="0" err="1">
                <a:solidFill>
                  <a:schemeClr val="accent2">
                    <a:lumMod val="50000"/>
                  </a:schemeClr>
                </a:solidFill>
              </a:rPr>
              <a:t>шляхти</a:t>
            </a:r>
            <a:r>
              <a:rPr lang="ru-RU" sz="2000" dirty="0">
                <a:solidFill>
                  <a:schemeClr val="accent2">
                    <a:lumMod val="50000"/>
                  </a:schemeClr>
                </a:solidFill>
              </a:rPr>
              <a:t> </a:t>
            </a:r>
            <a:r>
              <a:rPr lang="ru-RU" sz="2000" u="sng" dirty="0" err="1">
                <a:solidFill>
                  <a:schemeClr val="accent2">
                    <a:lumMod val="50000"/>
                  </a:schemeClr>
                </a:solidFill>
              </a:rPr>
              <a:t>Лучичів-Виговських</a:t>
            </a:r>
            <a:r>
              <a:rPr lang="ru-RU" sz="2000" dirty="0">
                <a:solidFill>
                  <a:schemeClr val="accent2">
                    <a:lumMod val="50000"/>
                  </a:schemeClr>
                </a:solidFill>
              </a:rPr>
              <a:t>, </a:t>
            </a:r>
            <a:r>
              <a:rPr lang="ru-RU" sz="2000" dirty="0" err="1">
                <a:solidFill>
                  <a:schemeClr val="accent2">
                    <a:lumMod val="50000"/>
                  </a:schemeClr>
                </a:solidFill>
              </a:rPr>
              <a:t>котрий</a:t>
            </a:r>
            <a:r>
              <a:rPr lang="ru-RU" sz="2000" dirty="0">
                <a:solidFill>
                  <a:schemeClr val="accent2">
                    <a:lumMod val="50000"/>
                  </a:schemeClr>
                </a:solidFill>
              </a:rPr>
              <a:t> </a:t>
            </a:r>
            <a:r>
              <a:rPr lang="ru-RU" sz="2000" dirty="0" err="1">
                <a:solidFill>
                  <a:schemeClr val="accent2">
                    <a:lumMod val="50000"/>
                  </a:schemeClr>
                </a:solidFill>
              </a:rPr>
              <a:t>осів</a:t>
            </a:r>
            <a:r>
              <a:rPr lang="ru-RU" sz="2000" dirty="0">
                <a:solidFill>
                  <a:schemeClr val="accent2">
                    <a:lumMod val="50000"/>
                  </a:schemeClr>
                </a:solidFill>
              </a:rPr>
              <a:t> у </a:t>
            </a:r>
            <a:r>
              <a:rPr lang="ru-RU" sz="2000" dirty="0" err="1">
                <a:solidFill>
                  <a:schemeClr val="accent2">
                    <a:lumMod val="50000"/>
                  </a:schemeClr>
                </a:solidFill>
              </a:rPr>
              <a:t>селі</a:t>
            </a:r>
            <a:r>
              <a:rPr lang="ru-RU" sz="2000" dirty="0">
                <a:solidFill>
                  <a:schemeClr val="accent2">
                    <a:lumMod val="50000"/>
                  </a:schemeClr>
                </a:solidFill>
              </a:rPr>
              <a:t> </a:t>
            </a:r>
            <a:r>
              <a:rPr lang="ru-RU" sz="2000" dirty="0" err="1">
                <a:solidFill>
                  <a:schemeClr val="accent2">
                    <a:lumMod val="50000"/>
                  </a:schemeClr>
                </a:solidFill>
              </a:rPr>
              <a:t>Вигові</a:t>
            </a:r>
            <a:r>
              <a:rPr lang="ru-RU" sz="2000" dirty="0">
                <a:solidFill>
                  <a:schemeClr val="accent2">
                    <a:lumMod val="50000"/>
                  </a:schemeClr>
                </a:solidFill>
              </a:rPr>
              <a:t> </a:t>
            </a:r>
            <a:r>
              <a:rPr lang="ru-RU" sz="2000" dirty="0" err="1">
                <a:solidFill>
                  <a:schemeClr val="accent2">
                    <a:lumMod val="50000"/>
                  </a:schemeClr>
                </a:solidFill>
              </a:rPr>
              <a:t>Овруцького</a:t>
            </a:r>
            <a:r>
              <a:rPr lang="ru-RU" sz="2000" dirty="0">
                <a:solidFill>
                  <a:schemeClr val="accent2">
                    <a:lumMod val="50000"/>
                  </a:schemeClr>
                </a:solidFill>
              </a:rPr>
              <a:t> </a:t>
            </a:r>
            <a:r>
              <a:rPr lang="ru-RU" sz="2000" dirty="0" err="1">
                <a:solidFill>
                  <a:schemeClr val="accent2">
                    <a:lumMod val="50000"/>
                  </a:schemeClr>
                </a:solidFill>
              </a:rPr>
              <a:t>повіту</a:t>
            </a:r>
            <a:r>
              <a:rPr lang="ru-RU" sz="2000" dirty="0">
                <a:solidFill>
                  <a:schemeClr val="accent2">
                    <a:lumMod val="50000"/>
                  </a:schemeClr>
                </a:solidFill>
              </a:rPr>
              <a:t> </a:t>
            </a:r>
            <a:r>
              <a:rPr lang="ru-RU" sz="2000" dirty="0" err="1">
                <a:solidFill>
                  <a:schemeClr val="accent2">
                    <a:lumMod val="50000"/>
                  </a:schemeClr>
                </a:solidFill>
              </a:rPr>
              <a:t>Київського</a:t>
            </a:r>
            <a:r>
              <a:rPr lang="ru-RU" sz="2000" dirty="0">
                <a:solidFill>
                  <a:schemeClr val="accent2">
                    <a:lumMod val="50000"/>
                  </a:schemeClr>
                </a:solidFill>
              </a:rPr>
              <a:t> </a:t>
            </a:r>
            <a:r>
              <a:rPr lang="ru-RU" sz="2000" dirty="0" err="1">
                <a:solidFill>
                  <a:schemeClr val="accent2">
                    <a:lumMod val="50000"/>
                  </a:schemeClr>
                </a:solidFill>
              </a:rPr>
              <a:t>воєводства</a:t>
            </a:r>
            <a:r>
              <a:rPr lang="ru-RU" sz="2000" dirty="0">
                <a:solidFill>
                  <a:schemeClr val="accent2">
                    <a:lumMod val="50000"/>
                  </a:schemeClr>
                </a:solidFill>
              </a:rPr>
              <a:t>. </a:t>
            </a:r>
            <a:r>
              <a:rPr lang="ru-RU" sz="2000" dirty="0" smtClean="0">
                <a:solidFill>
                  <a:schemeClr val="accent2">
                    <a:lumMod val="50000"/>
                  </a:schemeClr>
                </a:solidFill>
              </a:rPr>
              <a:t>У </a:t>
            </a:r>
            <a:r>
              <a:rPr lang="ru-RU" sz="2000" dirty="0" err="1" smtClean="0">
                <a:solidFill>
                  <a:schemeClr val="accent2">
                    <a:lumMod val="50000"/>
                  </a:schemeClr>
                </a:solidFill>
              </a:rPr>
              <a:t>містечко</a:t>
            </a:r>
            <a:r>
              <a:rPr lang="ru-RU" sz="2000" dirty="0" smtClean="0">
                <a:solidFill>
                  <a:schemeClr val="accent2">
                    <a:lumMod val="50000"/>
                  </a:schemeClr>
                </a:solidFill>
              </a:rPr>
              <a:t> </a:t>
            </a:r>
            <a:r>
              <a:rPr lang="ru-RU" sz="2000" dirty="0" err="1">
                <a:solidFill>
                  <a:schemeClr val="accent2">
                    <a:lumMod val="50000"/>
                  </a:schemeClr>
                </a:solidFill>
              </a:rPr>
              <a:t>Гоголів</a:t>
            </a:r>
            <a:r>
              <a:rPr lang="ru-RU" sz="2000" dirty="0">
                <a:solidFill>
                  <a:schemeClr val="accent2">
                    <a:lumMod val="50000"/>
                  </a:schemeClr>
                </a:solidFill>
              </a:rPr>
              <a:t> на </a:t>
            </a:r>
            <a:r>
              <a:rPr lang="ru-RU" sz="2000" dirty="0" err="1">
                <a:solidFill>
                  <a:schemeClr val="accent2">
                    <a:lumMod val="50000"/>
                  </a:schemeClr>
                </a:solidFill>
              </a:rPr>
              <a:t>Полтавщині</a:t>
            </a:r>
            <a:r>
              <a:rPr lang="ru-RU" sz="2000" dirty="0" smtClean="0">
                <a:solidFill>
                  <a:schemeClr val="accent2">
                    <a:lumMod val="50000"/>
                  </a:schemeClr>
                </a:solidFill>
              </a:rPr>
              <a:t>, </a:t>
            </a:r>
            <a:r>
              <a:rPr lang="ru-RU" sz="2000" i="1" dirty="0">
                <a:solidFill>
                  <a:schemeClr val="accent2">
                    <a:lumMod val="50000"/>
                  </a:schemeClr>
                </a:solidFill>
              </a:rPr>
              <a:t>1608</a:t>
            </a:r>
            <a:r>
              <a:rPr lang="ru-RU" sz="2000" dirty="0">
                <a:solidFill>
                  <a:schemeClr val="accent2">
                    <a:lumMod val="50000"/>
                  </a:schemeClr>
                </a:solidFill>
              </a:rPr>
              <a:t> року (</a:t>
            </a:r>
            <a:r>
              <a:rPr lang="ru-RU" sz="2000" dirty="0" err="1">
                <a:solidFill>
                  <a:schemeClr val="accent2">
                    <a:lumMod val="50000"/>
                  </a:schemeClr>
                </a:solidFill>
              </a:rPr>
              <a:t>існує</a:t>
            </a:r>
            <a:r>
              <a:rPr lang="ru-RU" sz="2000" dirty="0">
                <a:solidFill>
                  <a:schemeClr val="accent2">
                    <a:lumMod val="50000"/>
                  </a:schemeClr>
                </a:solidFill>
              </a:rPr>
              <a:t> </a:t>
            </a:r>
            <a:r>
              <a:rPr lang="ru-RU" sz="2000" dirty="0" err="1">
                <a:solidFill>
                  <a:schemeClr val="accent2">
                    <a:lumMod val="50000"/>
                  </a:schemeClr>
                </a:solidFill>
              </a:rPr>
              <a:t>ще</a:t>
            </a:r>
            <a:r>
              <a:rPr lang="ru-RU" sz="2000" dirty="0">
                <a:solidFill>
                  <a:schemeClr val="accent2">
                    <a:lumMod val="50000"/>
                  </a:schemeClr>
                </a:solidFill>
              </a:rPr>
              <a:t> </a:t>
            </a:r>
            <a:r>
              <a:rPr lang="ru-RU" sz="2000" dirty="0" err="1">
                <a:solidFill>
                  <a:schemeClr val="accent2">
                    <a:lumMod val="50000"/>
                  </a:schemeClr>
                </a:solidFill>
              </a:rPr>
              <a:t>інша</a:t>
            </a:r>
            <a:r>
              <a:rPr lang="ru-RU" sz="2000" dirty="0">
                <a:solidFill>
                  <a:schemeClr val="accent2">
                    <a:lumMod val="50000"/>
                  </a:schemeClr>
                </a:solidFill>
              </a:rPr>
              <a:t> дата – </a:t>
            </a:r>
            <a:r>
              <a:rPr lang="ru-RU" sz="2000" i="1" dirty="0">
                <a:solidFill>
                  <a:schemeClr val="accent2">
                    <a:lumMod val="50000"/>
                  </a:schemeClr>
                </a:solidFill>
              </a:rPr>
              <a:t>1610</a:t>
            </a:r>
            <a:r>
              <a:rPr lang="ru-RU" sz="2000" dirty="0">
                <a:solidFill>
                  <a:schemeClr val="accent2">
                    <a:lumMod val="50000"/>
                  </a:schemeClr>
                </a:solidFill>
              </a:rPr>
              <a:t> р.) </a:t>
            </a:r>
            <a:r>
              <a:rPr lang="ru-RU" sz="2000" dirty="0" err="1" smtClean="0">
                <a:solidFill>
                  <a:schemeClr val="accent2">
                    <a:lumMod val="50000"/>
                  </a:schemeClr>
                </a:solidFill>
              </a:rPr>
              <a:t>народився</a:t>
            </a:r>
            <a:r>
              <a:rPr lang="ru-RU" sz="2000" dirty="0" smtClean="0">
                <a:solidFill>
                  <a:schemeClr val="accent2">
                    <a:lumMod val="50000"/>
                  </a:schemeClr>
                </a:solidFill>
              </a:rPr>
              <a:t> </a:t>
            </a:r>
            <a:r>
              <a:rPr lang="ru-RU" sz="2000" dirty="0" err="1" smtClean="0">
                <a:solidFill>
                  <a:schemeClr val="accent2">
                    <a:lumMod val="50000"/>
                  </a:schemeClr>
                </a:solidFill>
              </a:rPr>
              <a:t>Іван</a:t>
            </a:r>
            <a:r>
              <a:rPr lang="ru-RU" sz="2000" dirty="0" smtClean="0">
                <a:solidFill>
                  <a:schemeClr val="accent2">
                    <a:lumMod val="50000"/>
                  </a:schemeClr>
                </a:solidFill>
              </a:rPr>
              <a:t> </a:t>
            </a:r>
            <a:r>
              <a:rPr lang="ru-RU" sz="2000" dirty="0" err="1" smtClean="0">
                <a:solidFill>
                  <a:schemeClr val="accent2">
                    <a:lumMod val="50000"/>
                  </a:schemeClr>
                </a:solidFill>
              </a:rPr>
              <a:t>Виговський</a:t>
            </a:r>
            <a:r>
              <a:rPr lang="ru-RU" sz="2000" dirty="0" smtClean="0">
                <a:solidFill>
                  <a:schemeClr val="accent2">
                    <a:lumMod val="50000"/>
                  </a:schemeClr>
                </a:solidFill>
              </a:rPr>
              <a:t> </a:t>
            </a:r>
            <a:r>
              <a:rPr lang="ru-RU" sz="2000" dirty="0">
                <a:solidFill>
                  <a:schemeClr val="accent2">
                    <a:lumMod val="50000"/>
                  </a:schemeClr>
                </a:solidFill>
              </a:rPr>
              <a:t>– </a:t>
            </a:r>
            <a:r>
              <a:rPr lang="ru-RU" sz="2000" dirty="0" err="1">
                <a:solidFill>
                  <a:schemeClr val="accent2">
                    <a:lumMod val="50000"/>
                  </a:schemeClr>
                </a:solidFill>
              </a:rPr>
              <a:t>майбутній</a:t>
            </a:r>
            <a:r>
              <a:rPr lang="ru-RU" sz="2000" dirty="0">
                <a:solidFill>
                  <a:schemeClr val="accent2">
                    <a:lumMod val="50000"/>
                  </a:schemeClr>
                </a:solidFill>
              </a:rPr>
              <a:t> </a:t>
            </a:r>
            <a:r>
              <a:rPr lang="ru-RU" sz="2000" dirty="0" err="1">
                <a:solidFill>
                  <a:schemeClr val="accent2">
                    <a:lumMod val="50000"/>
                  </a:schemeClr>
                </a:solidFill>
              </a:rPr>
              <a:t>гетьман</a:t>
            </a:r>
            <a:r>
              <a:rPr lang="ru-RU" sz="2000" dirty="0">
                <a:solidFill>
                  <a:schemeClr val="accent2">
                    <a:lumMod val="50000"/>
                  </a:schemeClr>
                </a:solidFill>
              </a:rPr>
              <a:t> </a:t>
            </a:r>
            <a:r>
              <a:rPr lang="ru-RU" sz="2000" dirty="0" err="1">
                <a:solidFill>
                  <a:schemeClr val="accent2">
                    <a:lumMod val="50000"/>
                  </a:schemeClr>
                </a:solidFill>
              </a:rPr>
              <a:t>України</a:t>
            </a:r>
            <a:r>
              <a:rPr lang="ru-RU" sz="2000" dirty="0">
                <a:solidFill>
                  <a:schemeClr val="accent2">
                    <a:lumMod val="50000"/>
                  </a:schemeClr>
                </a:solidFill>
              </a:rPr>
              <a:t>. </a:t>
            </a:r>
            <a:endParaRPr lang="ru-RU" sz="2000" dirty="0" smtClean="0">
              <a:solidFill>
                <a:schemeClr val="accent2">
                  <a:lumMod val="50000"/>
                </a:schemeClr>
              </a:solidFill>
            </a:endParaRPr>
          </a:p>
          <a:p>
            <a:pPr algn="l"/>
            <a:r>
              <a:rPr lang="ru-RU" sz="2000" dirty="0" err="1" smtClean="0">
                <a:solidFill>
                  <a:schemeClr val="accent2">
                    <a:lumMod val="50000"/>
                  </a:schemeClr>
                </a:solidFill>
              </a:rPr>
              <a:t>Іван</a:t>
            </a:r>
            <a:r>
              <a:rPr lang="ru-RU" sz="2000" dirty="0" smtClean="0">
                <a:solidFill>
                  <a:schemeClr val="accent2">
                    <a:lumMod val="50000"/>
                  </a:schemeClr>
                </a:solidFill>
              </a:rPr>
              <a:t> </a:t>
            </a:r>
            <a:r>
              <a:rPr lang="ru-RU" sz="2000" dirty="0" err="1">
                <a:solidFill>
                  <a:schemeClr val="accent2">
                    <a:lumMod val="50000"/>
                  </a:schemeClr>
                </a:solidFill>
              </a:rPr>
              <a:t>навчався</a:t>
            </a:r>
            <a:r>
              <a:rPr lang="ru-RU" sz="2000" dirty="0">
                <a:solidFill>
                  <a:schemeClr val="accent2">
                    <a:lumMod val="50000"/>
                  </a:schemeClr>
                </a:solidFill>
              </a:rPr>
              <a:t> у </a:t>
            </a:r>
            <a:r>
              <a:rPr lang="ru-RU" sz="2000" dirty="0" err="1">
                <a:solidFill>
                  <a:schemeClr val="accent2">
                    <a:lumMod val="50000"/>
                  </a:schemeClr>
                </a:solidFill>
              </a:rPr>
              <a:t>Києво-Могилянському</a:t>
            </a:r>
            <a:r>
              <a:rPr lang="ru-RU" sz="2000" dirty="0">
                <a:solidFill>
                  <a:schemeClr val="accent2">
                    <a:lumMod val="50000"/>
                  </a:schemeClr>
                </a:solidFill>
              </a:rPr>
              <a:t> (</a:t>
            </a:r>
            <a:r>
              <a:rPr lang="ru-RU" sz="2000" dirty="0" err="1">
                <a:solidFill>
                  <a:schemeClr val="accent2">
                    <a:lumMod val="50000"/>
                  </a:schemeClr>
                </a:solidFill>
              </a:rPr>
              <a:t>Києво-Братському</a:t>
            </a:r>
            <a:r>
              <a:rPr lang="ru-RU" sz="2000" dirty="0">
                <a:solidFill>
                  <a:schemeClr val="accent2">
                    <a:lumMod val="50000"/>
                  </a:schemeClr>
                </a:solidFill>
              </a:rPr>
              <a:t>) </a:t>
            </a:r>
            <a:r>
              <a:rPr lang="ru-RU" sz="2000" dirty="0" err="1">
                <a:solidFill>
                  <a:schemeClr val="accent2">
                    <a:lumMod val="50000"/>
                  </a:schemeClr>
                </a:solidFill>
              </a:rPr>
              <a:t>колегіумі</a:t>
            </a:r>
            <a:r>
              <a:rPr lang="ru-RU" sz="2000" dirty="0">
                <a:solidFill>
                  <a:schemeClr val="accent2">
                    <a:lumMod val="50000"/>
                  </a:schemeClr>
                </a:solidFill>
              </a:rPr>
              <a:t>, </a:t>
            </a:r>
            <a:r>
              <a:rPr lang="ru-RU" sz="2000" dirty="0" err="1">
                <a:solidFill>
                  <a:schemeClr val="accent2">
                    <a:lumMod val="50000"/>
                  </a:schemeClr>
                </a:solidFill>
              </a:rPr>
              <a:t>чудово</a:t>
            </a:r>
            <a:r>
              <a:rPr lang="ru-RU" sz="2000" dirty="0">
                <a:solidFill>
                  <a:schemeClr val="accent2">
                    <a:lumMod val="50000"/>
                  </a:schemeClr>
                </a:solidFill>
              </a:rPr>
              <a:t> </a:t>
            </a:r>
            <a:r>
              <a:rPr lang="ru-RU" sz="2000" dirty="0" err="1">
                <a:solidFill>
                  <a:schemeClr val="accent2">
                    <a:lumMod val="50000"/>
                  </a:schemeClr>
                </a:solidFill>
              </a:rPr>
              <a:t>володів</a:t>
            </a:r>
            <a:r>
              <a:rPr lang="ru-RU" sz="2000" dirty="0">
                <a:solidFill>
                  <a:schemeClr val="accent2">
                    <a:lumMod val="50000"/>
                  </a:schemeClr>
                </a:solidFill>
              </a:rPr>
              <a:t>, </a:t>
            </a:r>
            <a:r>
              <a:rPr lang="ru-RU" sz="2000" dirty="0" err="1">
                <a:solidFill>
                  <a:schemeClr val="accent2">
                    <a:lumMod val="50000"/>
                  </a:schemeClr>
                </a:solidFill>
              </a:rPr>
              <a:t>окрім</a:t>
            </a:r>
            <a:r>
              <a:rPr lang="ru-RU" sz="2000" dirty="0">
                <a:solidFill>
                  <a:schemeClr val="accent2">
                    <a:lumMod val="50000"/>
                  </a:schemeClr>
                </a:solidFill>
              </a:rPr>
              <a:t> </a:t>
            </a:r>
            <a:r>
              <a:rPr lang="ru-RU" sz="2000" dirty="0" err="1">
                <a:solidFill>
                  <a:schemeClr val="accent2">
                    <a:lumMod val="50000"/>
                  </a:schemeClr>
                </a:solidFill>
              </a:rPr>
              <a:t>рідної</a:t>
            </a:r>
            <a:r>
              <a:rPr lang="ru-RU" sz="2000" dirty="0">
                <a:solidFill>
                  <a:schemeClr val="accent2">
                    <a:lumMod val="50000"/>
                  </a:schemeClr>
                </a:solidFill>
              </a:rPr>
              <a:t> </a:t>
            </a:r>
            <a:r>
              <a:rPr lang="ru-RU" sz="2000" dirty="0" err="1">
                <a:solidFill>
                  <a:schemeClr val="accent2">
                    <a:lumMod val="50000"/>
                  </a:schemeClr>
                </a:solidFill>
              </a:rPr>
              <a:t>української</a:t>
            </a:r>
            <a:r>
              <a:rPr lang="ru-RU" sz="2000" dirty="0">
                <a:solidFill>
                  <a:schemeClr val="accent2">
                    <a:lumMod val="50000"/>
                  </a:schemeClr>
                </a:solidFill>
              </a:rPr>
              <a:t>,  </a:t>
            </a:r>
            <a:r>
              <a:rPr lang="ru-RU" sz="2000" dirty="0" err="1">
                <a:solidFill>
                  <a:schemeClr val="accent2">
                    <a:lumMod val="50000"/>
                  </a:schemeClr>
                </a:solidFill>
              </a:rPr>
              <a:t>церковнослов’янською</a:t>
            </a:r>
            <a:r>
              <a:rPr lang="ru-RU" sz="2000" dirty="0">
                <a:solidFill>
                  <a:schemeClr val="accent2">
                    <a:lumMod val="50000"/>
                  </a:schemeClr>
                </a:solidFill>
              </a:rPr>
              <a:t>, </a:t>
            </a:r>
            <a:r>
              <a:rPr lang="ru-RU" sz="2000" dirty="0" err="1">
                <a:solidFill>
                  <a:schemeClr val="accent2">
                    <a:lumMod val="50000"/>
                  </a:schemeClr>
                </a:solidFill>
              </a:rPr>
              <a:t>польською</a:t>
            </a:r>
            <a:r>
              <a:rPr lang="ru-RU" sz="2000" dirty="0">
                <a:solidFill>
                  <a:schemeClr val="accent2">
                    <a:lumMod val="50000"/>
                  </a:schemeClr>
                </a:solidFill>
              </a:rPr>
              <a:t> та </a:t>
            </a:r>
            <a:r>
              <a:rPr lang="ru-RU" sz="2000" dirty="0" err="1">
                <a:solidFill>
                  <a:schemeClr val="accent2">
                    <a:lumMod val="50000"/>
                  </a:schemeClr>
                </a:solidFill>
              </a:rPr>
              <a:t>латинською</a:t>
            </a:r>
            <a:r>
              <a:rPr lang="ru-RU" sz="2000" dirty="0">
                <a:solidFill>
                  <a:schemeClr val="accent2">
                    <a:lumMod val="50000"/>
                  </a:schemeClr>
                </a:solidFill>
              </a:rPr>
              <a:t> </a:t>
            </a:r>
            <a:r>
              <a:rPr lang="ru-RU" sz="2000" dirty="0" err="1">
                <a:solidFill>
                  <a:schemeClr val="accent2">
                    <a:lumMod val="50000"/>
                  </a:schemeClr>
                </a:solidFill>
              </a:rPr>
              <a:t>мовами</a:t>
            </a:r>
            <a:r>
              <a:rPr lang="ru-RU" sz="2000" dirty="0">
                <a:solidFill>
                  <a:schemeClr val="accent2">
                    <a:lumMod val="50000"/>
                  </a:schemeClr>
                </a:solidFill>
              </a:rPr>
              <a:t>, </a:t>
            </a:r>
            <a:r>
              <a:rPr lang="ru-RU" sz="2000" dirty="0" err="1">
                <a:solidFill>
                  <a:schemeClr val="accent2">
                    <a:lumMod val="50000"/>
                  </a:schemeClr>
                </a:solidFill>
              </a:rPr>
              <a:t>непогано</a:t>
            </a:r>
            <a:r>
              <a:rPr lang="ru-RU" sz="2000" dirty="0">
                <a:solidFill>
                  <a:schemeClr val="accent2">
                    <a:lumMod val="50000"/>
                  </a:schemeClr>
                </a:solidFill>
              </a:rPr>
              <a:t> знав </a:t>
            </a:r>
            <a:r>
              <a:rPr lang="ru-RU" sz="2000" dirty="0" err="1">
                <a:solidFill>
                  <a:schemeClr val="accent2">
                    <a:lumMod val="50000"/>
                  </a:schemeClr>
                </a:solidFill>
              </a:rPr>
              <a:t>російську</a:t>
            </a:r>
            <a:r>
              <a:rPr lang="ru-RU" sz="2000" dirty="0">
                <a:solidFill>
                  <a:schemeClr val="accent2">
                    <a:lumMod val="50000"/>
                  </a:schemeClr>
                </a:solidFill>
              </a:rPr>
              <a:t>, до того ж </a:t>
            </a:r>
            <a:r>
              <a:rPr lang="ru-RU" sz="2000" dirty="0" err="1">
                <a:solidFill>
                  <a:schemeClr val="accent2">
                    <a:lumMod val="50000"/>
                  </a:schemeClr>
                </a:solidFill>
              </a:rPr>
              <a:t>був</a:t>
            </a:r>
            <a:r>
              <a:rPr lang="ru-RU" sz="2000" dirty="0">
                <a:solidFill>
                  <a:schemeClr val="accent2">
                    <a:lumMod val="50000"/>
                  </a:schemeClr>
                </a:solidFill>
              </a:rPr>
              <a:t> </a:t>
            </a:r>
            <a:r>
              <a:rPr lang="ru-RU" sz="2000" dirty="0" err="1">
                <a:solidFill>
                  <a:schemeClr val="accent2">
                    <a:lumMod val="50000"/>
                  </a:schemeClr>
                </a:solidFill>
              </a:rPr>
              <a:t>прекрасним</a:t>
            </a:r>
            <a:r>
              <a:rPr lang="ru-RU" sz="2000" dirty="0">
                <a:solidFill>
                  <a:schemeClr val="accent2">
                    <a:lumMod val="50000"/>
                  </a:schemeClr>
                </a:solidFill>
              </a:rPr>
              <a:t> </a:t>
            </a:r>
            <a:r>
              <a:rPr lang="ru-RU" sz="2000" dirty="0" err="1">
                <a:solidFill>
                  <a:schemeClr val="accent2">
                    <a:lumMod val="50000"/>
                  </a:schemeClr>
                </a:solidFill>
              </a:rPr>
              <a:t>каліграфом</a:t>
            </a:r>
            <a:r>
              <a:rPr lang="ru-RU" sz="2000" dirty="0">
                <a:solidFill>
                  <a:schemeClr val="accent2">
                    <a:lumMod val="50000"/>
                  </a:schemeClr>
                </a:solidFill>
              </a:rPr>
              <a:t>. </a:t>
            </a:r>
            <a:r>
              <a:rPr lang="ru-RU" sz="2000" dirty="0" err="1">
                <a:solidFill>
                  <a:schemeClr val="accent2">
                    <a:lumMod val="50000"/>
                  </a:schemeClr>
                </a:solidFill>
              </a:rPr>
              <a:t>Це</a:t>
            </a:r>
            <a:r>
              <a:rPr lang="ru-RU" sz="2000" dirty="0">
                <a:solidFill>
                  <a:schemeClr val="accent2">
                    <a:lumMod val="50000"/>
                  </a:schemeClr>
                </a:solidFill>
              </a:rPr>
              <a:t> дозволяло </a:t>
            </a:r>
            <a:r>
              <a:rPr lang="ru-RU" sz="2000" dirty="0" err="1">
                <a:solidFill>
                  <a:schemeClr val="accent2">
                    <a:lumMod val="50000"/>
                  </a:schemeClr>
                </a:solidFill>
              </a:rPr>
              <a:t>йому</a:t>
            </a:r>
            <a:r>
              <a:rPr lang="ru-RU" sz="2000" dirty="0">
                <a:solidFill>
                  <a:schemeClr val="accent2">
                    <a:lumMod val="50000"/>
                  </a:schemeClr>
                </a:solidFill>
              </a:rPr>
              <a:t> в </a:t>
            </a:r>
            <a:r>
              <a:rPr lang="ru-RU" sz="2000" dirty="0" err="1">
                <a:solidFill>
                  <a:schemeClr val="accent2">
                    <a:lumMod val="50000"/>
                  </a:schemeClr>
                </a:solidFill>
              </a:rPr>
              <a:t>майбутньому</a:t>
            </a:r>
            <a:r>
              <a:rPr lang="ru-RU" sz="2000" dirty="0">
                <a:solidFill>
                  <a:schemeClr val="accent2">
                    <a:lumMod val="50000"/>
                  </a:schemeClr>
                </a:solidFill>
              </a:rPr>
              <a:t> на </a:t>
            </a:r>
            <a:r>
              <a:rPr lang="ru-RU" sz="2000" dirty="0" err="1">
                <a:solidFill>
                  <a:schemeClr val="accent2">
                    <a:lumMod val="50000"/>
                  </a:schemeClr>
                </a:solidFill>
              </a:rPr>
              <a:t>рівні</a:t>
            </a:r>
            <a:r>
              <a:rPr lang="ru-RU" sz="2000" dirty="0">
                <a:solidFill>
                  <a:schemeClr val="accent2">
                    <a:lumMod val="50000"/>
                  </a:schemeClr>
                </a:solidFill>
              </a:rPr>
              <a:t> </a:t>
            </a:r>
            <a:r>
              <a:rPr lang="ru-RU" sz="2000" dirty="0" err="1">
                <a:solidFill>
                  <a:schemeClr val="accent2">
                    <a:lumMod val="50000"/>
                  </a:schemeClr>
                </a:solidFill>
              </a:rPr>
              <a:t>спілкуватися</a:t>
            </a:r>
            <a:r>
              <a:rPr lang="ru-RU" sz="2000" dirty="0">
                <a:solidFill>
                  <a:schemeClr val="accent2">
                    <a:lumMod val="50000"/>
                  </a:schemeClr>
                </a:solidFill>
              </a:rPr>
              <a:t> з правителями </a:t>
            </a:r>
            <a:r>
              <a:rPr lang="ru-RU" sz="2000" dirty="0" err="1">
                <a:solidFill>
                  <a:schemeClr val="accent2">
                    <a:lumMod val="50000"/>
                  </a:schemeClr>
                </a:solidFill>
              </a:rPr>
              <a:t>інших</a:t>
            </a:r>
            <a:r>
              <a:rPr lang="ru-RU" sz="2000" dirty="0">
                <a:solidFill>
                  <a:schemeClr val="accent2">
                    <a:lumMod val="50000"/>
                  </a:schemeClr>
                </a:solidFill>
              </a:rPr>
              <a:t> </a:t>
            </a:r>
            <a:r>
              <a:rPr lang="ru-RU" sz="2000" dirty="0" err="1">
                <a:solidFill>
                  <a:schemeClr val="accent2">
                    <a:lumMod val="50000"/>
                  </a:schemeClr>
                </a:solidFill>
              </a:rPr>
              <a:t>країн</a:t>
            </a:r>
            <a:r>
              <a:rPr lang="ru-RU" sz="2000" dirty="0">
                <a:solidFill>
                  <a:schemeClr val="accent2">
                    <a:lumMod val="50000"/>
                  </a:schemeClr>
                </a:solidFill>
              </a:rPr>
              <a:t> та </a:t>
            </a:r>
            <a:r>
              <a:rPr lang="ru-RU" sz="2000" dirty="0" err="1">
                <a:solidFill>
                  <a:schemeClr val="accent2">
                    <a:lumMod val="50000"/>
                  </a:schemeClr>
                </a:solidFill>
              </a:rPr>
              <a:t>уміло</a:t>
            </a:r>
            <a:r>
              <a:rPr lang="ru-RU" sz="2000" dirty="0">
                <a:solidFill>
                  <a:schemeClr val="accent2">
                    <a:lumMod val="50000"/>
                  </a:schemeClr>
                </a:solidFill>
              </a:rPr>
              <a:t> вести </a:t>
            </a:r>
            <a:r>
              <a:rPr lang="ru-RU" sz="2000" dirty="0" err="1">
                <a:solidFill>
                  <a:schemeClr val="accent2">
                    <a:lumMod val="50000"/>
                  </a:schemeClr>
                </a:solidFill>
              </a:rPr>
              <a:t>дипломатичні</a:t>
            </a:r>
            <a:r>
              <a:rPr lang="ru-RU" sz="2000" dirty="0">
                <a:solidFill>
                  <a:schemeClr val="accent2">
                    <a:lumMod val="50000"/>
                  </a:schemeClr>
                </a:solidFill>
              </a:rPr>
              <a:t> переговори. </a:t>
            </a:r>
            <a:r>
              <a:rPr lang="ru-RU" sz="2000" dirty="0" err="1">
                <a:solidFill>
                  <a:schemeClr val="accent2">
                    <a:lumMod val="50000"/>
                  </a:schemeClr>
                </a:solidFill>
              </a:rPr>
              <a:t>Саме</a:t>
            </a:r>
            <a:r>
              <a:rPr lang="ru-RU" sz="2000" dirty="0">
                <a:solidFill>
                  <a:schemeClr val="accent2">
                    <a:lumMod val="50000"/>
                  </a:schemeClr>
                </a:solidFill>
              </a:rPr>
              <a:t> </a:t>
            </a:r>
            <a:r>
              <a:rPr lang="ru-RU" sz="2000" dirty="0" err="1">
                <a:solidFill>
                  <a:schemeClr val="accent2">
                    <a:lumMod val="50000"/>
                  </a:schemeClr>
                </a:solidFill>
              </a:rPr>
              <a:t>Виговський</a:t>
            </a:r>
            <a:r>
              <a:rPr lang="ru-RU" sz="2000" dirty="0">
                <a:solidFill>
                  <a:schemeClr val="accent2">
                    <a:lumMod val="50000"/>
                  </a:schemeClr>
                </a:solidFill>
              </a:rPr>
              <a:t>, як </a:t>
            </a:r>
            <a:r>
              <a:rPr lang="ru-RU" sz="2000" dirty="0" err="1">
                <a:solidFill>
                  <a:schemeClr val="accent2">
                    <a:lumMod val="50000"/>
                  </a:schemeClr>
                </a:solidFill>
              </a:rPr>
              <a:t>фахівець</a:t>
            </a:r>
            <a:r>
              <a:rPr lang="ru-RU" sz="2000" dirty="0">
                <a:solidFill>
                  <a:schemeClr val="accent2">
                    <a:lumMod val="50000"/>
                  </a:schemeClr>
                </a:solidFill>
              </a:rPr>
              <a:t> і </a:t>
            </a:r>
            <a:r>
              <a:rPr lang="ru-RU" sz="2000" dirty="0" err="1">
                <a:solidFill>
                  <a:schemeClr val="accent2">
                    <a:lumMod val="50000"/>
                  </a:schemeClr>
                </a:solidFill>
              </a:rPr>
              <a:t>найближчий</a:t>
            </a:r>
            <a:r>
              <a:rPr lang="ru-RU" sz="2000" dirty="0">
                <a:solidFill>
                  <a:schemeClr val="accent2">
                    <a:lumMod val="50000"/>
                  </a:schemeClr>
                </a:solidFill>
              </a:rPr>
              <a:t> соратник </a:t>
            </a:r>
            <a:r>
              <a:rPr lang="ru-RU" sz="2000" dirty="0" err="1">
                <a:solidFill>
                  <a:schemeClr val="accent2">
                    <a:lumMod val="50000"/>
                  </a:schemeClr>
                </a:solidFill>
              </a:rPr>
              <a:t>гетьмана</a:t>
            </a:r>
            <a:r>
              <a:rPr lang="ru-RU" sz="2000" dirty="0">
                <a:solidFill>
                  <a:schemeClr val="accent2">
                    <a:lumMod val="50000"/>
                  </a:schemeClr>
                </a:solidFill>
              </a:rPr>
              <a:t> Богдана </a:t>
            </a:r>
            <a:r>
              <a:rPr lang="ru-RU" sz="2000" dirty="0" err="1">
                <a:solidFill>
                  <a:schemeClr val="accent2">
                    <a:lumMod val="50000"/>
                  </a:schemeClr>
                </a:solidFill>
              </a:rPr>
              <a:t>Хмельницького</a:t>
            </a:r>
            <a:r>
              <a:rPr lang="ru-RU" sz="2000" dirty="0">
                <a:solidFill>
                  <a:schemeClr val="accent2">
                    <a:lumMod val="50000"/>
                  </a:schemeClr>
                </a:solidFill>
              </a:rPr>
              <a:t>, </a:t>
            </a:r>
            <a:r>
              <a:rPr lang="ru-RU" sz="2000" dirty="0" err="1">
                <a:solidFill>
                  <a:schemeClr val="accent2">
                    <a:lumMod val="50000"/>
                  </a:schemeClr>
                </a:solidFill>
              </a:rPr>
              <a:t>вів</a:t>
            </a:r>
            <a:r>
              <a:rPr lang="ru-RU" sz="2000" dirty="0">
                <a:solidFill>
                  <a:schemeClr val="accent2">
                    <a:lumMod val="50000"/>
                  </a:schemeClr>
                </a:solidFill>
              </a:rPr>
              <a:t> переговори з </a:t>
            </a:r>
            <a:r>
              <a:rPr lang="ru-RU" sz="2000" dirty="0" err="1">
                <a:solidFill>
                  <a:schemeClr val="accent2">
                    <a:lumMod val="50000"/>
                  </a:schemeClr>
                </a:solidFill>
              </a:rPr>
              <a:t>представниками</a:t>
            </a:r>
            <a:r>
              <a:rPr lang="ru-RU" sz="2000" dirty="0">
                <a:solidFill>
                  <a:schemeClr val="accent2">
                    <a:lumMod val="50000"/>
                  </a:schemeClr>
                </a:solidFill>
              </a:rPr>
              <a:t> </a:t>
            </a:r>
            <a:r>
              <a:rPr lang="ru-RU" sz="2000" dirty="0" err="1">
                <a:solidFill>
                  <a:schemeClr val="accent2">
                    <a:lumMod val="50000"/>
                  </a:schemeClr>
                </a:solidFill>
              </a:rPr>
              <a:t>Трансильванії</a:t>
            </a:r>
            <a:r>
              <a:rPr lang="ru-RU" sz="2000" dirty="0">
                <a:solidFill>
                  <a:schemeClr val="accent2">
                    <a:lumMod val="50000"/>
                  </a:schemeClr>
                </a:solidFill>
              </a:rPr>
              <a:t>, </a:t>
            </a:r>
            <a:r>
              <a:rPr lang="ru-RU" sz="2000" dirty="0" err="1">
                <a:solidFill>
                  <a:schemeClr val="accent2">
                    <a:lumMod val="50000"/>
                  </a:schemeClr>
                </a:solidFill>
              </a:rPr>
              <a:t>Речі</a:t>
            </a:r>
            <a:r>
              <a:rPr lang="ru-RU" sz="2000" dirty="0">
                <a:solidFill>
                  <a:schemeClr val="accent2">
                    <a:lumMod val="50000"/>
                  </a:schemeClr>
                </a:solidFill>
              </a:rPr>
              <a:t> </a:t>
            </a:r>
            <a:r>
              <a:rPr lang="ru-RU" sz="2000" dirty="0" err="1">
                <a:solidFill>
                  <a:schemeClr val="accent2">
                    <a:lumMod val="50000"/>
                  </a:schemeClr>
                </a:solidFill>
              </a:rPr>
              <a:t>Посполитої</a:t>
            </a:r>
            <a:r>
              <a:rPr lang="ru-RU" sz="2000" dirty="0">
                <a:solidFill>
                  <a:schemeClr val="accent2">
                    <a:lumMod val="50000"/>
                  </a:schemeClr>
                </a:solidFill>
              </a:rPr>
              <a:t>, </a:t>
            </a:r>
            <a:r>
              <a:rPr lang="ru-RU" sz="2000" dirty="0" err="1">
                <a:solidFill>
                  <a:schemeClr val="accent2">
                    <a:lumMod val="50000"/>
                  </a:schemeClr>
                </a:solidFill>
              </a:rPr>
              <a:t>Московського</a:t>
            </a:r>
            <a:r>
              <a:rPr lang="ru-RU" sz="2000" dirty="0">
                <a:solidFill>
                  <a:schemeClr val="accent2">
                    <a:lumMod val="50000"/>
                  </a:schemeClr>
                </a:solidFill>
              </a:rPr>
              <a:t> царства, </a:t>
            </a:r>
            <a:r>
              <a:rPr lang="ru-RU" sz="2000" dirty="0" err="1">
                <a:solidFill>
                  <a:schemeClr val="accent2">
                    <a:lumMod val="50000"/>
                  </a:schemeClr>
                </a:solidFill>
              </a:rPr>
              <a:t>Швеції</a:t>
            </a:r>
            <a:r>
              <a:rPr lang="ru-RU" sz="2000" dirty="0">
                <a:solidFill>
                  <a:schemeClr val="accent2">
                    <a:lumMod val="50000"/>
                  </a:schemeClr>
                </a:solidFill>
              </a:rPr>
              <a:t>, </a:t>
            </a:r>
            <a:r>
              <a:rPr lang="ru-RU" sz="2000" dirty="0" err="1">
                <a:solidFill>
                  <a:schemeClr val="accent2">
                    <a:lumMod val="50000"/>
                  </a:schemeClr>
                </a:solidFill>
              </a:rPr>
              <a:t>Кримського</a:t>
            </a:r>
            <a:r>
              <a:rPr lang="ru-RU" sz="2000" dirty="0">
                <a:solidFill>
                  <a:schemeClr val="accent2">
                    <a:lumMod val="50000"/>
                  </a:schemeClr>
                </a:solidFill>
              </a:rPr>
              <a:t> ханства </a:t>
            </a:r>
            <a:r>
              <a:rPr lang="ru-RU" sz="2000" dirty="0" err="1">
                <a:solidFill>
                  <a:schemeClr val="accent2">
                    <a:lumMod val="50000"/>
                  </a:schemeClr>
                </a:solidFill>
              </a:rPr>
              <a:t>тощо</a:t>
            </a:r>
            <a:r>
              <a:rPr lang="ru-RU" sz="2000" dirty="0" smtClean="0">
                <a:solidFill>
                  <a:schemeClr val="accent2">
                    <a:lumMod val="50000"/>
                  </a:schemeClr>
                </a:solidFill>
              </a:rPr>
              <a:t>.</a:t>
            </a:r>
          </a:p>
          <a:p>
            <a:endParaRPr lang="ru-RU" dirty="0"/>
          </a:p>
        </p:txBody>
      </p:sp>
    </p:spTree>
    <p:extLst>
      <p:ext uri="{BB962C8B-B14F-4D97-AF65-F5344CB8AC3E}">
        <p14:creationId xmlns:p14="http://schemas.microsoft.com/office/powerpoint/2010/main" val="17770196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uiExpan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Заголовок 10"/>
          <p:cNvSpPr>
            <a:spLocks noGrp="1"/>
          </p:cNvSpPr>
          <p:nvPr>
            <p:ph type="title"/>
          </p:nvPr>
        </p:nvSpPr>
        <p:spPr>
          <a:xfrm>
            <a:off x="8211126" y="5301673"/>
            <a:ext cx="3029527" cy="554182"/>
          </a:xfr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a:normAutofit/>
          </a:bodyPr>
          <a:lstStyle/>
          <a:p>
            <a:r>
              <a:rPr lang="uk-UA" sz="2000" b="1" dirty="0" smtClean="0">
                <a:solidFill>
                  <a:schemeClr val="accent2">
                    <a:lumMod val="50000"/>
                  </a:schemeClr>
                </a:solidFill>
              </a:rPr>
              <a:t>Печатка І. Виговського</a:t>
            </a:r>
            <a:endParaRPr lang="ru-RU" sz="2000" b="1" dirty="0">
              <a:solidFill>
                <a:schemeClr val="accent2">
                  <a:lumMod val="50000"/>
                </a:schemeClr>
              </a:solidFill>
            </a:endParaRPr>
          </a:p>
        </p:txBody>
      </p:sp>
      <p:pic>
        <p:nvPicPr>
          <p:cNvPr id="8" name="Объект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63788" y="854896"/>
            <a:ext cx="3505759" cy="3984960"/>
          </a:xfrm>
          <a:prstGeom prst="ellipse">
            <a:avLst/>
          </a:prstGeom>
          <a:ln>
            <a:noFill/>
          </a:ln>
          <a:effectLst>
            <a:softEdge rad="112500"/>
          </a:effectLst>
        </p:spPr>
      </p:pic>
      <p:sp>
        <p:nvSpPr>
          <p:cNvPr id="12" name="Текст 11"/>
          <p:cNvSpPr>
            <a:spLocks noGrp="1"/>
          </p:cNvSpPr>
          <p:nvPr>
            <p:ph type="body" sz="half" idx="2"/>
          </p:nvPr>
        </p:nvSpPr>
        <p:spPr>
          <a:xfrm>
            <a:off x="764225" y="1233055"/>
            <a:ext cx="7010399" cy="5624945"/>
          </a:xfrm>
        </p:spPr>
        <p:txBody>
          <a:bodyPr>
            <a:noAutofit/>
          </a:bodyPr>
          <a:lstStyle/>
          <a:p>
            <a:pPr algn="l"/>
            <a:r>
              <a:rPr lang="ru-RU" sz="2000" dirty="0">
                <a:solidFill>
                  <a:schemeClr val="accent2">
                    <a:lumMod val="50000"/>
                  </a:schemeClr>
                </a:solidFill>
              </a:rPr>
              <a:t>З </a:t>
            </a:r>
            <a:r>
              <a:rPr lang="ru-RU" sz="2000" i="1" dirty="0">
                <a:solidFill>
                  <a:schemeClr val="accent2">
                    <a:lumMod val="50000"/>
                  </a:schemeClr>
                </a:solidFill>
              </a:rPr>
              <a:t>1630</a:t>
            </a:r>
            <a:r>
              <a:rPr lang="ru-RU" sz="2000" dirty="0">
                <a:solidFill>
                  <a:schemeClr val="accent2">
                    <a:lumMod val="50000"/>
                  </a:schemeClr>
                </a:solidFill>
              </a:rPr>
              <a:t> до початку </a:t>
            </a:r>
            <a:r>
              <a:rPr lang="ru-RU" sz="2000" i="1" dirty="0">
                <a:solidFill>
                  <a:schemeClr val="accent2">
                    <a:lumMod val="50000"/>
                  </a:schemeClr>
                </a:solidFill>
              </a:rPr>
              <a:t>1640</a:t>
            </a:r>
            <a:r>
              <a:rPr lang="ru-RU" sz="2000" dirty="0">
                <a:solidFill>
                  <a:schemeClr val="accent2">
                    <a:lumMod val="50000"/>
                  </a:schemeClr>
                </a:solidFill>
              </a:rPr>
              <a:t> року </a:t>
            </a:r>
            <a:r>
              <a:rPr lang="ru-RU" sz="2000" dirty="0" err="1">
                <a:solidFill>
                  <a:schemeClr val="accent2">
                    <a:lumMod val="50000"/>
                  </a:schemeClr>
                </a:solidFill>
              </a:rPr>
              <a:t>Іван</a:t>
            </a:r>
            <a:r>
              <a:rPr lang="ru-RU" sz="2000" dirty="0">
                <a:solidFill>
                  <a:schemeClr val="accent2">
                    <a:lumMod val="50000"/>
                  </a:schemeClr>
                </a:solidFill>
              </a:rPr>
              <a:t> </a:t>
            </a:r>
            <a:r>
              <a:rPr lang="ru-RU" sz="2000" dirty="0" err="1">
                <a:solidFill>
                  <a:schemeClr val="accent2">
                    <a:lumMod val="50000"/>
                  </a:schemeClr>
                </a:solidFill>
              </a:rPr>
              <a:t>Виговський</a:t>
            </a:r>
            <a:r>
              <a:rPr lang="ru-RU" sz="2000" dirty="0">
                <a:solidFill>
                  <a:schemeClr val="accent2">
                    <a:lumMod val="50000"/>
                  </a:schemeClr>
                </a:solidFill>
              </a:rPr>
              <a:t> служив </a:t>
            </a:r>
            <a:r>
              <a:rPr lang="ru-RU" sz="2000" dirty="0" err="1">
                <a:solidFill>
                  <a:schemeClr val="accent2">
                    <a:lumMod val="50000"/>
                  </a:schemeClr>
                </a:solidFill>
              </a:rPr>
              <a:t>правником</a:t>
            </a:r>
            <a:r>
              <a:rPr lang="ru-RU" sz="2000" dirty="0">
                <a:solidFill>
                  <a:schemeClr val="accent2">
                    <a:lumMod val="50000"/>
                  </a:schemeClr>
                </a:solidFill>
              </a:rPr>
              <a:t> у </a:t>
            </a:r>
            <a:r>
              <a:rPr lang="ru-RU" sz="2000" dirty="0" err="1">
                <a:solidFill>
                  <a:schemeClr val="accent2">
                    <a:lumMod val="50000"/>
                  </a:schemeClr>
                </a:solidFill>
              </a:rPr>
              <a:t>гродському</a:t>
            </a:r>
            <a:r>
              <a:rPr lang="ru-RU" sz="2000" dirty="0">
                <a:solidFill>
                  <a:schemeClr val="accent2">
                    <a:lumMod val="50000"/>
                  </a:schemeClr>
                </a:solidFill>
              </a:rPr>
              <a:t>, а </a:t>
            </a:r>
            <a:r>
              <a:rPr lang="ru-RU" sz="2000" dirty="0" err="1">
                <a:solidFill>
                  <a:schemeClr val="accent2">
                    <a:lumMod val="50000"/>
                  </a:schemeClr>
                </a:solidFill>
              </a:rPr>
              <a:t>згодом</a:t>
            </a:r>
            <a:r>
              <a:rPr lang="ru-RU" sz="2000" dirty="0">
                <a:solidFill>
                  <a:schemeClr val="accent2">
                    <a:lumMod val="50000"/>
                  </a:schemeClr>
                </a:solidFill>
              </a:rPr>
              <a:t> </a:t>
            </a:r>
            <a:r>
              <a:rPr lang="ru-RU" sz="2000" dirty="0" err="1">
                <a:solidFill>
                  <a:schemeClr val="accent2">
                    <a:lumMod val="50000"/>
                  </a:schemeClr>
                </a:solidFill>
              </a:rPr>
              <a:t>земському</a:t>
            </a:r>
            <a:r>
              <a:rPr lang="ru-RU" sz="2000" dirty="0">
                <a:solidFill>
                  <a:schemeClr val="accent2">
                    <a:lumMod val="50000"/>
                  </a:schemeClr>
                </a:solidFill>
              </a:rPr>
              <a:t> </a:t>
            </a:r>
            <a:r>
              <a:rPr lang="ru-RU" sz="2000" dirty="0" err="1">
                <a:solidFill>
                  <a:schemeClr val="accent2">
                    <a:lumMod val="50000"/>
                  </a:schemeClr>
                </a:solidFill>
              </a:rPr>
              <a:t>суді</a:t>
            </a:r>
            <a:r>
              <a:rPr lang="ru-RU" sz="2000" dirty="0">
                <a:solidFill>
                  <a:schemeClr val="accent2">
                    <a:lumMod val="50000"/>
                  </a:schemeClr>
                </a:solidFill>
              </a:rPr>
              <a:t>, </a:t>
            </a:r>
            <a:r>
              <a:rPr lang="ru-RU" sz="2000" dirty="0" err="1">
                <a:solidFill>
                  <a:schemeClr val="accent2">
                    <a:lumMod val="50000"/>
                  </a:schemeClr>
                </a:solidFill>
              </a:rPr>
              <a:t>був</a:t>
            </a:r>
            <a:r>
              <a:rPr lang="ru-RU" sz="2000" dirty="0">
                <a:solidFill>
                  <a:schemeClr val="accent2">
                    <a:lumMod val="50000"/>
                  </a:schemeClr>
                </a:solidFill>
              </a:rPr>
              <a:t> членом братства, брав участь у </a:t>
            </a:r>
            <a:r>
              <a:rPr lang="ru-RU" sz="2000" dirty="0" err="1">
                <a:solidFill>
                  <a:schemeClr val="accent2">
                    <a:lumMod val="50000"/>
                  </a:schemeClr>
                </a:solidFill>
              </a:rPr>
              <a:t>роботі</a:t>
            </a:r>
            <a:r>
              <a:rPr lang="ru-RU" sz="2000" dirty="0">
                <a:solidFill>
                  <a:schemeClr val="accent2">
                    <a:lumMod val="50000"/>
                  </a:schemeClr>
                </a:solidFill>
              </a:rPr>
              <a:t> сеймику </a:t>
            </a:r>
            <a:r>
              <a:rPr lang="ru-RU" sz="2000" dirty="0" err="1">
                <a:solidFill>
                  <a:schemeClr val="accent2">
                    <a:lumMod val="50000"/>
                  </a:schemeClr>
                </a:solidFill>
              </a:rPr>
              <a:t>шляхти</a:t>
            </a:r>
            <a:r>
              <a:rPr lang="ru-RU" sz="2000" dirty="0">
                <a:solidFill>
                  <a:schemeClr val="accent2">
                    <a:lumMod val="50000"/>
                  </a:schemeClr>
                </a:solidFill>
              </a:rPr>
              <a:t> в </a:t>
            </a:r>
            <a:r>
              <a:rPr lang="ru-RU" sz="2000" dirty="0" err="1">
                <a:solidFill>
                  <a:schemeClr val="accent2">
                    <a:lumMod val="50000"/>
                  </a:schemeClr>
                </a:solidFill>
              </a:rPr>
              <a:t>Луцьку</a:t>
            </a:r>
            <a:r>
              <a:rPr lang="ru-RU" sz="2000" dirty="0">
                <a:solidFill>
                  <a:schemeClr val="accent2">
                    <a:lumMod val="50000"/>
                  </a:schemeClr>
                </a:solidFill>
              </a:rPr>
              <a:t>. У </a:t>
            </a:r>
            <a:r>
              <a:rPr lang="ru-RU" sz="2000" i="1" dirty="0">
                <a:solidFill>
                  <a:schemeClr val="accent2">
                    <a:lumMod val="50000"/>
                  </a:schemeClr>
                </a:solidFill>
              </a:rPr>
              <a:t>1635</a:t>
            </a:r>
            <a:r>
              <a:rPr lang="ru-RU" sz="2000" dirty="0">
                <a:solidFill>
                  <a:schemeClr val="accent2">
                    <a:lumMod val="50000"/>
                  </a:schemeClr>
                </a:solidFill>
              </a:rPr>
              <a:t> </a:t>
            </a:r>
            <a:r>
              <a:rPr lang="ru-RU" sz="2000" dirty="0" err="1">
                <a:solidFill>
                  <a:schemeClr val="accent2">
                    <a:lumMod val="50000"/>
                  </a:schemeClr>
                </a:solidFill>
              </a:rPr>
              <a:t>році</a:t>
            </a:r>
            <a:r>
              <a:rPr lang="ru-RU" sz="2000" dirty="0">
                <a:solidFill>
                  <a:schemeClr val="accent2">
                    <a:lumMod val="50000"/>
                  </a:schemeClr>
                </a:solidFill>
              </a:rPr>
              <a:t> </a:t>
            </a:r>
            <a:r>
              <a:rPr lang="ru-RU" sz="2000" dirty="0" err="1">
                <a:solidFill>
                  <a:schemeClr val="accent2">
                    <a:lumMod val="50000"/>
                  </a:schemeClr>
                </a:solidFill>
              </a:rPr>
              <a:t>був</a:t>
            </a:r>
            <a:r>
              <a:rPr lang="ru-RU" sz="2000" dirty="0">
                <a:solidFill>
                  <a:schemeClr val="accent2">
                    <a:lumMod val="50000"/>
                  </a:schemeClr>
                </a:solidFill>
              </a:rPr>
              <a:t> </a:t>
            </a:r>
            <a:r>
              <a:rPr lang="ru-RU" sz="2000" dirty="0" err="1">
                <a:solidFill>
                  <a:schemeClr val="accent2">
                    <a:lumMod val="50000"/>
                  </a:schemeClr>
                </a:solidFill>
              </a:rPr>
              <a:t>призначений</a:t>
            </a:r>
            <a:r>
              <a:rPr lang="ru-RU" sz="2000" dirty="0">
                <a:solidFill>
                  <a:schemeClr val="accent2">
                    <a:lumMod val="50000"/>
                  </a:schemeClr>
                </a:solidFill>
              </a:rPr>
              <a:t> </a:t>
            </a:r>
            <a:r>
              <a:rPr lang="ru-RU" sz="2000" dirty="0" err="1">
                <a:solidFill>
                  <a:schemeClr val="accent2">
                    <a:lumMod val="50000"/>
                  </a:schemeClr>
                </a:solidFill>
              </a:rPr>
              <a:t>намісником</a:t>
            </a:r>
            <a:r>
              <a:rPr lang="ru-RU" sz="2000" dirty="0">
                <a:solidFill>
                  <a:schemeClr val="accent2">
                    <a:lumMod val="50000"/>
                  </a:schemeClr>
                </a:solidFill>
              </a:rPr>
              <a:t> </a:t>
            </a:r>
            <a:r>
              <a:rPr lang="ru-RU" sz="2000" dirty="0" err="1">
                <a:solidFill>
                  <a:schemeClr val="accent2">
                    <a:lumMod val="50000"/>
                  </a:schemeClr>
                </a:solidFill>
              </a:rPr>
              <a:t>Луцького</a:t>
            </a:r>
            <a:r>
              <a:rPr lang="ru-RU" sz="2000" dirty="0">
                <a:solidFill>
                  <a:schemeClr val="accent2">
                    <a:lumMod val="50000"/>
                  </a:schemeClr>
                </a:solidFill>
              </a:rPr>
              <a:t> </a:t>
            </a:r>
            <a:r>
              <a:rPr lang="ru-RU" sz="2000" dirty="0" err="1">
                <a:solidFill>
                  <a:schemeClr val="accent2">
                    <a:lumMod val="50000"/>
                  </a:schemeClr>
                </a:solidFill>
              </a:rPr>
              <a:t>староства</a:t>
            </a:r>
            <a:r>
              <a:rPr lang="ru-RU" sz="2000" dirty="0">
                <a:solidFill>
                  <a:schemeClr val="accent2">
                    <a:lumMod val="50000"/>
                  </a:schemeClr>
                </a:solidFill>
              </a:rPr>
              <a:t>. </a:t>
            </a:r>
            <a:r>
              <a:rPr lang="ru-RU" sz="2000" dirty="0" err="1">
                <a:solidFill>
                  <a:schemeClr val="accent2">
                    <a:lumMod val="50000"/>
                  </a:schemeClr>
                </a:solidFill>
              </a:rPr>
              <a:t>Ще</a:t>
            </a:r>
            <a:r>
              <a:rPr lang="ru-RU" sz="2000" dirty="0">
                <a:solidFill>
                  <a:schemeClr val="accent2">
                    <a:lumMod val="50000"/>
                  </a:schemeClr>
                </a:solidFill>
              </a:rPr>
              <a:t> через три роки </a:t>
            </a:r>
            <a:r>
              <a:rPr lang="ru-RU" sz="2000" dirty="0" err="1">
                <a:solidFill>
                  <a:schemeClr val="accent2">
                    <a:lumMod val="50000"/>
                  </a:schemeClr>
                </a:solidFill>
              </a:rPr>
              <a:t>Виговський</a:t>
            </a:r>
            <a:r>
              <a:rPr lang="ru-RU" sz="2000" dirty="0">
                <a:solidFill>
                  <a:schemeClr val="accent2">
                    <a:lumMod val="50000"/>
                  </a:schemeClr>
                </a:solidFill>
              </a:rPr>
              <a:t> став писарем при </a:t>
            </a:r>
            <a:r>
              <a:rPr lang="ru-RU" sz="2000" dirty="0" err="1">
                <a:solidFill>
                  <a:schemeClr val="accent2">
                    <a:lumMod val="50000"/>
                  </a:schemeClr>
                </a:solidFill>
              </a:rPr>
              <a:t>Яцеку</a:t>
            </a:r>
            <a:r>
              <a:rPr lang="ru-RU" sz="2000" dirty="0">
                <a:solidFill>
                  <a:schemeClr val="accent2">
                    <a:lumMod val="50000"/>
                  </a:schemeClr>
                </a:solidFill>
              </a:rPr>
              <a:t> </a:t>
            </a:r>
            <a:r>
              <a:rPr lang="ru-RU" sz="2000" dirty="0" err="1" smtClean="0">
                <a:solidFill>
                  <a:schemeClr val="accent2">
                    <a:lumMod val="50000"/>
                  </a:schemeClr>
                </a:solidFill>
              </a:rPr>
              <a:t>Шемберку</a:t>
            </a:r>
            <a:r>
              <a:rPr lang="ru-RU" sz="2000" dirty="0" smtClean="0">
                <a:solidFill>
                  <a:schemeClr val="accent2">
                    <a:lumMod val="50000"/>
                  </a:schemeClr>
                </a:solidFill>
              </a:rPr>
              <a:t>,.</a:t>
            </a:r>
          </a:p>
          <a:p>
            <a:pPr algn="l"/>
            <a:r>
              <a:rPr lang="ru-RU" sz="2000" dirty="0" smtClean="0">
                <a:solidFill>
                  <a:schemeClr val="accent2">
                    <a:lumMod val="50000"/>
                  </a:schemeClr>
                </a:solidFill>
              </a:rPr>
              <a:t>Свою </a:t>
            </a:r>
            <a:r>
              <a:rPr lang="ru-RU" sz="2000" dirty="0" err="1">
                <a:solidFill>
                  <a:schemeClr val="accent2">
                    <a:lumMod val="50000"/>
                  </a:schemeClr>
                </a:solidFill>
              </a:rPr>
              <a:t>військову</a:t>
            </a:r>
            <a:r>
              <a:rPr lang="ru-RU" sz="2000" dirty="0">
                <a:solidFill>
                  <a:schemeClr val="accent2">
                    <a:lumMod val="50000"/>
                  </a:schemeClr>
                </a:solidFill>
              </a:rPr>
              <a:t> </a:t>
            </a:r>
            <a:r>
              <a:rPr lang="ru-RU" sz="2000" dirty="0" err="1">
                <a:solidFill>
                  <a:schemeClr val="accent2">
                    <a:lumMod val="50000"/>
                  </a:schemeClr>
                </a:solidFill>
              </a:rPr>
              <a:t>кар’єру</a:t>
            </a:r>
            <a:r>
              <a:rPr lang="ru-RU" sz="2000" dirty="0">
                <a:solidFill>
                  <a:schemeClr val="accent2">
                    <a:lumMod val="50000"/>
                  </a:schemeClr>
                </a:solidFill>
              </a:rPr>
              <a:t> </a:t>
            </a:r>
            <a:r>
              <a:rPr lang="ru-RU" sz="2000" dirty="0" err="1">
                <a:solidFill>
                  <a:schemeClr val="accent2">
                    <a:lumMod val="50000"/>
                  </a:schemeClr>
                </a:solidFill>
              </a:rPr>
              <a:t>Іван</a:t>
            </a:r>
            <a:r>
              <a:rPr lang="ru-RU" sz="2000" dirty="0">
                <a:solidFill>
                  <a:schemeClr val="accent2">
                    <a:lumMod val="50000"/>
                  </a:schemeClr>
                </a:solidFill>
              </a:rPr>
              <a:t> </a:t>
            </a:r>
            <a:r>
              <a:rPr lang="ru-RU" sz="2000" dirty="0" err="1">
                <a:solidFill>
                  <a:schemeClr val="accent2">
                    <a:lumMod val="50000"/>
                  </a:schemeClr>
                </a:solidFill>
              </a:rPr>
              <a:t>Виговський</a:t>
            </a:r>
            <a:r>
              <a:rPr lang="ru-RU" sz="2000" dirty="0">
                <a:solidFill>
                  <a:schemeClr val="accent2">
                    <a:lumMod val="50000"/>
                  </a:schemeClr>
                </a:solidFill>
              </a:rPr>
              <a:t> </a:t>
            </a:r>
            <a:r>
              <a:rPr lang="ru-RU" sz="2000" dirty="0" err="1">
                <a:solidFill>
                  <a:schemeClr val="accent2">
                    <a:lumMod val="50000"/>
                  </a:schemeClr>
                </a:solidFill>
              </a:rPr>
              <a:t>розпочав</a:t>
            </a:r>
            <a:r>
              <a:rPr lang="ru-RU" sz="2000" dirty="0">
                <a:solidFill>
                  <a:schemeClr val="accent2">
                    <a:lumMod val="50000"/>
                  </a:schemeClr>
                </a:solidFill>
              </a:rPr>
              <a:t> у </a:t>
            </a:r>
            <a:r>
              <a:rPr lang="ru-RU" sz="2000" dirty="0" err="1">
                <a:solidFill>
                  <a:schemeClr val="accent2">
                    <a:lumMod val="50000"/>
                  </a:schemeClr>
                </a:solidFill>
              </a:rPr>
              <a:t>кварцяному</a:t>
            </a:r>
            <a:r>
              <a:rPr lang="ru-RU" sz="2000" dirty="0">
                <a:solidFill>
                  <a:schemeClr val="accent2">
                    <a:lumMod val="50000"/>
                  </a:schemeClr>
                </a:solidFill>
              </a:rPr>
              <a:t> </a:t>
            </a:r>
            <a:r>
              <a:rPr lang="ru-RU" sz="2000" dirty="0" err="1">
                <a:solidFill>
                  <a:schemeClr val="accent2">
                    <a:lumMod val="50000"/>
                  </a:schemeClr>
                </a:solidFill>
              </a:rPr>
              <a:t>війську</a:t>
            </a:r>
            <a:r>
              <a:rPr lang="ru-RU" sz="2000" dirty="0">
                <a:solidFill>
                  <a:schemeClr val="accent2">
                    <a:lumMod val="50000"/>
                  </a:schemeClr>
                </a:solidFill>
              </a:rPr>
              <a:t> </a:t>
            </a:r>
            <a:r>
              <a:rPr lang="ru-RU" sz="2000" dirty="0" err="1" smtClean="0">
                <a:solidFill>
                  <a:schemeClr val="accent2">
                    <a:lumMod val="50000"/>
                  </a:schemeClr>
                </a:solidFill>
              </a:rPr>
              <a:t>товаришем</a:t>
            </a:r>
            <a:r>
              <a:rPr lang="ru-RU" sz="2000" dirty="0">
                <a:solidFill>
                  <a:schemeClr val="accent2">
                    <a:lumMod val="50000"/>
                  </a:schemeClr>
                </a:solidFill>
              </a:rPr>
              <a:t>, </a:t>
            </a:r>
            <a:r>
              <a:rPr lang="ru-RU" sz="2000" dirty="0" err="1">
                <a:solidFill>
                  <a:schemeClr val="accent2">
                    <a:lumMod val="50000"/>
                  </a:schemeClr>
                </a:solidFill>
              </a:rPr>
              <a:t>тобто</a:t>
            </a:r>
            <a:r>
              <a:rPr lang="ru-RU" sz="2000" dirty="0">
                <a:solidFill>
                  <a:schemeClr val="accent2">
                    <a:lumMod val="50000"/>
                  </a:schemeClr>
                </a:solidFill>
              </a:rPr>
              <a:t> </a:t>
            </a:r>
            <a:r>
              <a:rPr lang="ru-RU" sz="2000" dirty="0" err="1">
                <a:solidFill>
                  <a:schemeClr val="accent2">
                    <a:lumMod val="50000"/>
                  </a:schemeClr>
                </a:solidFill>
              </a:rPr>
              <a:t>рядовим</a:t>
            </a:r>
            <a:r>
              <a:rPr lang="ru-RU" sz="2000" dirty="0">
                <a:solidFill>
                  <a:schemeClr val="accent2">
                    <a:lumMod val="50000"/>
                  </a:schemeClr>
                </a:solidFill>
              </a:rPr>
              <a:t> шляхтичем – одним </a:t>
            </a:r>
            <a:r>
              <a:rPr lang="ru-RU" sz="2000" dirty="0" err="1">
                <a:solidFill>
                  <a:schemeClr val="accent2">
                    <a:lumMod val="50000"/>
                  </a:schemeClr>
                </a:solidFill>
              </a:rPr>
              <a:t>із</a:t>
            </a:r>
            <a:r>
              <a:rPr lang="ru-RU" sz="2000" dirty="0">
                <a:solidFill>
                  <a:schemeClr val="accent2">
                    <a:lumMod val="50000"/>
                  </a:schemeClr>
                </a:solidFill>
              </a:rPr>
              <a:t> </a:t>
            </a:r>
            <a:r>
              <a:rPr lang="ru-RU" sz="2000" dirty="0" err="1">
                <a:solidFill>
                  <a:schemeClr val="accent2">
                    <a:lumMod val="50000"/>
                  </a:schemeClr>
                </a:solidFill>
              </a:rPr>
              <a:t>професійних</a:t>
            </a:r>
            <a:r>
              <a:rPr lang="ru-RU" sz="2000" dirty="0">
                <a:solidFill>
                  <a:schemeClr val="accent2">
                    <a:lumMod val="50000"/>
                  </a:schemeClr>
                </a:solidFill>
              </a:rPr>
              <a:t> </a:t>
            </a:r>
            <a:r>
              <a:rPr lang="ru-RU" sz="2000" dirty="0" err="1">
                <a:solidFill>
                  <a:schemeClr val="accent2">
                    <a:lumMod val="50000"/>
                  </a:schemeClr>
                </a:solidFill>
              </a:rPr>
              <a:t>вояків</a:t>
            </a:r>
            <a:r>
              <a:rPr lang="ru-RU" sz="2000" dirty="0">
                <a:solidFill>
                  <a:schemeClr val="accent2">
                    <a:lumMod val="50000"/>
                  </a:schemeClr>
                </a:solidFill>
              </a:rPr>
              <a:t>, </a:t>
            </a:r>
            <a:r>
              <a:rPr lang="ru-RU" sz="2000" dirty="0" err="1">
                <a:solidFill>
                  <a:schemeClr val="accent2">
                    <a:lumMod val="50000"/>
                  </a:schemeClr>
                </a:solidFill>
              </a:rPr>
              <a:t>які</a:t>
            </a:r>
            <a:r>
              <a:rPr lang="ru-RU" sz="2000" dirty="0">
                <a:solidFill>
                  <a:schemeClr val="accent2">
                    <a:lumMod val="50000"/>
                  </a:schemeClr>
                </a:solidFill>
              </a:rPr>
              <a:t> становили </a:t>
            </a:r>
            <a:r>
              <a:rPr lang="ru-RU" sz="2000" dirty="0" err="1">
                <a:solidFill>
                  <a:schemeClr val="accent2">
                    <a:lumMod val="50000"/>
                  </a:schemeClr>
                </a:solidFill>
              </a:rPr>
              <a:t>кістяк</a:t>
            </a:r>
            <a:r>
              <a:rPr lang="ru-RU" sz="2000" dirty="0">
                <a:solidFill>
                  <a:schemeClr val="accent2">
                    <a:lumMod val="50000"/>
                  </a:schemeClr>
                </a:solidFill>
              </a:rPr>
              <a:t> </a:t>
            </a:r>
            <a:r>
              <a:rPr lang="ru-RU" sz="2000" dirty="0" err="1">
                <a:solidFill>
                  <a:schemeClr val="accent2">
                    <a:lumMod val="50000"/>
                  </a:schemeClr>
                </a:solidFill>
              </a:rPr>
              <a:t>тогочасної</a:t>
            </a:r>
            <a:r>
              <a:rPr lang="ru-RU" sz="2000" dirty="0">
                <a:solidFill>
                  <a:schemeClr val="accent2">
                    <a:lumMod val="50000"/>
                  </a:schemeClr>
                </a:solidFill>
              </a:rPr>
              <a:t> </a:t>
            </a:r>
            <a:r>
              <a:rPr lang="ru-RU" sz="2000" dirty="0" err="1">
                <a:solidFill>
                  <a:schemeClr val="accent2">
                    <a:lumMod val="50000"/>
                  </a:schemeClr>
                </a:solidFill>
              </a:rPr>
              <a:t>армії</a:t>
            </a:r>
            <a:r>
              <a:rPr lang="ru-RU" sz="2000" dirty="0">
                <a:solidFill>
                  <a:schemeClr val="accent2">
                    <a:lumMod val="50000"/>
                  </a:schemeClr>
                </a:solidFill>
              </a:rPr>
              <a:t>. </a:t>
            </a:r>
            <a:endParaRPr lang="ru-RU" sz="2000" dirty="0" smtClean="0">
              <a:solidFill>
                <a:schemeClr val="accent2">
                  <a:lumMod val="50000"/>
                </a:schemeClr>
              </a:solidFill>
            </a:endParaRPr>
          </a:p>
          <a:p>
            <a:pPr algn="l"/>
            <a:r>
              <a:rPr lang="ru-RU" sz="2000" dirty="0" err="1" smtClean="0">
                <a:solidFill>
                  <a:schemeClr val="accent2">
                    <a:lumMod val="50000"/>
                  </a:schemeClr>
                </a:solidFill>
              </a:rPr>
              <a:t>Під</a:t>
            </a:r>
            <a:r>
              <a:rPr lang="ru-RU" sz="2000" dirty="0" smtClean="0">
                <a:solidFill>
                  <a:schemeClr val="accent2">
                    <a:lumMod val="50000"/>
                  </a:schemeClr>
                </a:solidFill>
              </a:rPr>
              <a:t> </a:t>
            </a:r>
            <a:r>
              <a:rPr lang="ru-RU" sz="2000" dirty="0">
                <a:solidFill>
                  <a:schemeClr val="accent2">
                    <a:lumMod val="50000"/>
                  </a:schemeClr>
                </a:solidFill>
              </a:rPr>
              <a:t>час </a:t>
            </a:r>
            <a:r>
              <a:rPr lang="ru-RU" sz="2000" dirty="0" err="1">
                <a:solidFill>
                  <a:schemeClr val="accent2">
                    <a:lumMod val="50000"/>
                  </a:schemeClr>
                </a:solidFill>
              </a:rPr>
              <a:t>битви</a:t>
            </a:r>
            <a:r>
              <a:rPr lang="ru-RU" sz="2000" dirty="0">
                <a:solidFill>
                  <a:schemeClr val="accent2">
                    <a:lumMod val="50000"/>
                  </a:schemeClr>
                </a:solidFill>
              </a:rPr>
              <a:t> </a:t>
            </a:r>
            <a:r>
              <a:rPr lang="ru-RU" sz="2000" dirty="0" err="1">
                <a:solidFill>
                  <a:schemeClr val="accent2">
                    <a:lumMod val="50000"/>
                  </a:schemeClr>
                </a:solidFill>
              </a:rPr>
              <a:t>під</a:t>
            </a:r>
            <a:r>
              <a:rPr lang="ru-RU" sz="2000" dirty="0">
                <a:solidFill>
                  <a:schemeClr val="accent2">
                    <a:lumMod val="50000"/>
                  </a:schemeClr>
                </a:solidFill>
              </a:rPr>
              <a:t> </a:t>
            </a:r>
            <a:r>
              <a:rPr lang="ru-RU" sz="2000" u="sng" dirty="0" err="1">
                <a:solidFill>
                  <a:schemeClr val="accent2">
                    <a:lumMod val="50000"/>
                  </a:schemeClr>
                </a:solidFill>
              </a:rPr>
              <a:t>Жовтими</a:t>
            </a:r>
            <a:r>
              <a:rPr lang="ru-RU" sz="2000" u="sng" dirty="0">
                <a:solidFill>
                  <a:schemeClr val="accent2">
                    <a:lumMod val="50000"/>
                  </a:schemeClr>
                </a:solidFill>
              </a:rPr>
              <a:t> Водами </a:t>
            </a:r>
            <a:r>
              <a:rPr lang="ru-RU" sz="2000" dirty="0">
                <a:solidFill>
                  <a:schemeClr val="accent2">
                    <a:lumMod val="50000"/>
                  </a:schemeClr>
                </a:solidFill>
              </a:rPr>
              <a:t>(</a:t>
            </a:r>
            <a:r>
              <a:rPr lang="ru-RU" sz="2000" i="1" dirty="0">
                <a:solidFill>
                  <a:schemeClr val="accent2">
                    <a:lumMod val="50000"/>
                  </a:schemeClr>
                </a:solidFill>
              </a:rPr>
              <a:t>1648 р</a:t>
            </a:r>
            <a:r>
              <a:rPr lang="ru-RU" sz="2000" dirty="0">
                <a:solidFill>
                  <a:schemeClr val="accent2">
                    <a:lumMod val="50000"/>
                  </a:schemeClr>
                </a:solidFill>
              </a:rPr>
              <a:t>.) </a:t>
            </a:r>
            <a:r>
              <a:rPr lang="ru-RU" sz="2000" dirty="0" err="1">
                <a:solidFill>
                  <a:schemeClr val="accent2">
                    <a:lumMod val="50000"/>
                  </a:schemeClr>
                </a:solidFill>
              </a:rPr>
              <a:t>ротмістр</a:t>
            </a:r>
            <a:r>
              <a:rPr lang="ru-RU" sz="2000" dirty="0">
                <a:solidFill>
                  <a:schemeClr val="accent2">
                    <a:lumMod val="50000"/>
                  </a:schemeClr>
                </a:solidFill>
              </a:rPr>
              <a:t> </a:t>
            </a:r>
            <a:r>
              <a:rPr lang="ru-RU" sz="2000" dirty="0" err="1">
                <a:solidFill>
                  <a:schemeClr val="accent2">
                    <a:lumMod val="50000"/>
                  </a:schemeClr>
                </a:solidFill>
              </a:rPr>
              <a:t>Виговський</a:t>
            </a:r>
            <a:r>
              <a:rPr lang="ru-RU" sz="2000" dirty="0">
                <a:solidFill>
                  <a:schemeClr val="accent2">
                    <a:lumMod val="50000"/>
                  </a:schemeClr>
                </a:solidFill>
              </a:rPr>
              <a:t> </a:t>
            </a:r>
            <a:r>
              <a:rPr lang="ru-RU" sz="2000" dirty="0" err="1">
                <a:solidFill>
                  <a:schemeClr val="accent2">
                    <a:lumMod val="50000"/>
                  </a:schemeClr>
                </a:solidFill>
              </a:rPr>
              <a:t>перебував</a:t>
            </a:r>
            <a:r>
              <a:rPr lang="ru-RU" sz="2000" dirty="0">
                <a:solidFill>
                  <a:schemeClr val="accent2">
                    <a:lumMod val="50000"/>
                  </a:schemeClr>
                </a:solidFill>
              </a:rPr>
              <a:t> у </a:t>
            </a:r>
            <a:r>
              <a:rPr lang="ru-RU" sz="2000" dirty="0" err="1">
                <a:solidFill>
                  <a:schemeClr val="accent2">
                    <a:lumMod val="50000"/>
                  </a:schemeClr>
                </a:solidFill>
              </a:rPr>
              <a:t>польському</a:t>
            </a:r>
            <a:r>
              <a:rPr lang="ru-RU" sz="2000" dirty="0">
                <a:solidFill>
                  <a:schemeClr val="accent2">
                    <a:lumMod val="50000"/>
                  </a:schemeClr>
                </a:solidFill>
              </a:rPr>
              <a:t> </a:t>
            </a:r>
            <a:r>
              <a:rPr lang="ru-RU" sz="2000" dirty="0" err="1">
                <a:solidFill>
                  <a:schemeClr val="accent2">
                    <a:lumMod val="50000"/>
                  </a:schemeClr>
                </a:solidFill>
              </a:rPr>
              <a:t>таборі</a:t>
            </a:r>
            <a:r>
              <a:rPr lang="ru-RU" sz="2000" dirty="0">
                <a:solidFill>
                  <a:schemeClr val="accent2">
                    <a:lumMod val="50000"/>
                  </a:schemeClr>
                </a:solidFill>
              </a:rPr>
              <a:t> і </a:t>
            </a:r>
            <a:r>
              <a:rPr lang="ru-RU" sz="2000" dirty="0" err="1">
                <a:solidFill>
                  <a:schemeClr val="accent2">
                    <a:lumMod val="50000"/>
                  </a:schemeClr>
                </a:solidFill>
              </a:rPr>
              <a:t>потрапив</a:t>
            </a:r>
            <a:r>
              <a:rPr lang="ru-RU" sz="2000" dirty="0">
                <a:solidFill>
                  <a:schemeClr val="accent2">
                    <a:lumMod val="50000"/>
                  </a:schemeClr>
                </a:solidFill>
              </a:rPr>
              <a:t> у полон до татар. З </a:t>
            </a:r>
            <a:r>
              <a:rPr lang="ru-RU" sz="2000" dirty="0" err="1">
                <a:solidFill>
                  <a:schemeClr val="accent2">
                    <a:lumMod val="50000"/>
                  </a:schemeClr>
                </a:solidFill>
              </a:rPr>
              <a:t>неволі</a:t>
            </a:r>
            <a:r>
              <a:rPr lang="ru-RU" sz="2000" dirty="0">
                <a:solidFill>
                  <a:schemeClr val="accent2">
                    <a:lumMod val="50000"/>
                  </a:schemeClr>
                </a:solidFill>
              </a:rPr>
              <a:t> </a:t>
            </a:r>
            <a:r>
              <a:rPr lang="ru-RU" sz="2000" dirty="0" err="1">
                <a:solidFill>
                  <a:schemeClr val="accent2">
                    <a:lumMod val="50000"/>
                  </a:schemeClr>
                </a:solidFill>
              </a:rPr>
              <a:t>його</a:t>
            </a:r>
            <a:r>
              <a:rPr lang="ru-RU" sz="2000" dirty="0">
                <a:solidFill>
                  <a:schemeClr val="accent2">
                    <a:lumMod val="50000"/>
                  </a:schemeClr>
                </a:solidFill>
              </a:rPr>
              <a:t> </a:t>
            </a:r>
            <a:r>
              <a:rPr lang="ru-RU" sz="2000" dirty="0" err="1">
                <a:solidFill>
                  <a:schemeClr val="accent2">
                    <a:lumMod val="50000"/>
                  </a:schemeClr>
                </a:solidFill>
              </a:rPr>
              <a:t>викупив</a:t>
            </a:r>
            <a:r>
              <a:rPr lang="ru-RU" sz="2000" dirty="0">
                <a:solidFill>
                  <a:schemeClr val="accent2">
                    <a:lumMod val="50000"/>
                  </a:schemeClr>
                </a:solidFill>
              </a:rPr>
              <a:t> </a:t>
            </a:r>
            <a:r>
              <a:rPr lang="ru-RU" sz="2000" dirty="0" err="1">
                <a:solidFill>
                  <a:schemeClr val="accent2">
                    <a:lumMod val="50000"/>
                  </a:schemeClr>
                </a:solidFill>
              </a:rPr>
              <a:t>гетьман</a:t>
            </a:r>
            <a:r>
              <a:rPr lang="ru-RU" sz="2000" dirty="0">
                <a:solidFill>
                  <a:schemeClr val="accent2">
                    <a:lumMod val="50000"/>
                  </a:schemeClr>
                </a:solidFill>
              </a:rPr>
              <a:t> Богдан </a:t>
            </a:r>
            <a:r>
              <a:rPr lang="ru-RU" sz="2000" dirty="0" err="1">
                <a:solidFill>
                  <a:schemeClr val="accent2">
                    <a:lumMod val="50000"/>
                  </a:schemeClr>
                </a:solidFill>
              </a:rPr>
              <a:t>Хмельницький</a:t>
            </a:r>
            <a:r>
              <a:rPr lang="ru-RU" sz="2000" dirty="0">
                <a:solidFill>
                  <a:schemeClr val="accent2">
                    <a:lumMod val="50000"/>
                  </a:schemeClr>
                </a:solidFill>
              </a:rPr>
              <a:t> і </a:t>
            </a:r>
            <a:r>
              <a:rPr lang="ru-RU" sz="2000" dirty="0" err="1">
                <a:solidFill>
                  <a:schemeClr val="accent2">
                    <a:lumMod val="50000"/>
                  </a:schemeClr>
                </a:solidFill>
              </a:rPr>
              <a:t>настановив</a:t>
            </a:r>
            <a:r>
              <a:rPr lang="ru-RU" sz="2000" dirty="0">
                <a:solidFill>
                  <a:schemeClr val="accent2">
                    <a:lumMod val="50000"/>
                  </a:schemeClr>
                </a:solidFill>
              </a:rPr>
              <a:t> </a:t>
            </a:r>
            <a:r>
              <a:rPr lang="ru-RU" sz="2000" dirty="0" err="1">
                <a:solidFill>
                  <a:schemeClr val="accent2">
                    <a:lumMod val="50000"/>
                  </a:schemeClr>
                </a:solidFill>
              </a:rPr>
              <a:t>працювати</a:t>
            </a:r>
            <a:r>
              <a:rPr lang="ru-RU" sz="2000" dirty="0">
                <a:solidFill>
                  <a:schemeClr val="accent2">
                    <a:lumMod val="50000"/>
                  </a:schemeClr>
                </a:solidFill>
              </a:rPr>
              <a:t> </a:t>
            </a:r>
            <a:r>
              <a:rPr lang="ru-RU" sz="2000" dirty="0" err="1">
                <a:solidFill>
                  <a:schemeClr val="accent2">
                    <a:lumMod val="50000"/>
                  </a:schemeClr>
                </a:solidFill>
              </a:rPr>
              <a:t>його</a:t>
            </a:r>
            <a:r>
              <a:rPr lang="ru-RU" sz="2000" dirty="0">
                <a:solidFill>
                  <a:schemeClr val="accent2">
                    <a:lumMod val="50000"/>
                  </a:schemeClr>
                </a:solidFill>
              </a:rPr>
              <a:t> </a:t>
            </a:r>
            <a:r>
              <a:rPr lang="ru-RU" sz="2000" dirty="0" err="1">
                <a:solidFill>
                  <a:schemeClr val="accent2">
                    <a:lumMod val="50000"/>
                  </a:schemeClr>
                </a:solidFill>
              </a:rPr>
              <a:t>особистим</a:t>
            </a:r>
            <a:r>
              <a:rPr lang="ru-RU" sz="2000" dirty="0">
                <a:solidFill>
                  <a:schemeClr val="accent2">
                    <a:lumMod val="50000"/>
                  </a:schemeClr>
                </a:solidFill>
              </a:rPr>
              <a:t> писарем. </a:t>
            </a:r>
            <a:r>
              <a:rPr lang="ru-RU" sz="2000" i="1" dirty="0">
                <a:solidFill>
                  <a:schemeClr val="accent2">
                    <a:lumMod val="50000"/>
                  </a:schemeClr>
                </a:solidFill>
              </a:rPr>
              <a:t>1650</a:t>
            </a:r>
            <a:r>
              <a:rPr lang="ru-RU" sz="2000" dirty="0">
                <a:solidFill>
                  <a:schemeClr val="accent2">
                    <a:lumMod val="50000"/>
                  </a:schemeClr>
                </a:solidFill>
              </a:rPr>
              <a:t> року </a:t>
            </a:r>
            <a:r>
              <a:rPr lang="ru-RU" sz="2000" dirty="0" err="1">
                <a:solidFill>
                  <a:schemeClr val="accent2">
                    <a:lumMod val="50000"/>
                  </a:schemeClr>
                </a:solidFill>
              </a:rPr>
              <a:t>Виговський</a:t>
            </a:r>
            <a:r>
              <a:rPr lang="ru-RU" sz="2000" dirty="0">
                <a:solidFill>
                  <a:schemeClr val="accent2">
                    <a:lumMod val="50000"/>
                  </a:schemeClr>
                </a:solidFill>
              </a:rPr>
              <a:t> </a:t>
            </a:r>
            <a:r>
              <a:rPr lang="ru-RU" sz="2000" dirty="0" err="1">
                <a:solidFill>
                  <a:schemeClr val="accent2">
                    <a:lumMod val="50000"/>
                  </a:schemeClr>
                </a:solidFill>
              </a:rPr>
              <a:t>отримав</a:t>
            </a:r>
            <a:r>
              <a:rPr lang="ru-RU" sz="2000" dirty="0">
                <a:solidFill>
                  <a:schemeClr val="accent2">
                    <a:lumMod val="50000"/>
                  </a:schemeClr>
                </a:solidFill>
              </a:rPr>
              <a:t> посаду </a:t>
            </a:r>
            <a:r>
              <a:rPr lang="ru-RU" sz="2000" dirty="0" err="1">
                <a:solidFill>
                  <a:schemeClr val="accent2">
                    <a:lumMod val="50000"/>
                  </a:schemeClr>
                </a:solidFill>
              </a:rPr>
              <a:t>військового</a:t>
            </a:r>
            <a:r>
              <a:rPr lang="ru-RU" sz="2000" dirty="0">
                <a:solidFill>
                  <a:schemeClr val="accent2">
                    <a:lumMod val="50000"/>
                  </a:schemeClr>
                </a:solidFill>
              </a:rPr>
              <a:t> генерального писаря, а </a:t>
            </a:r>
            <a:r>
              <a:rPr lang="ru-RU" sz="2000" dirty="0" err="1">
                <a:solidFill>
                  <a:schemeClr val="accent2">
                    <a:lumMod val="50000"/>
                  </a:schemeClr>
                </a:solidFill>
              </a:rPr>
              <a:t>згодом</a:t>
            </a:r>
            <a:r>
              <a:rPr lang="ru-RU" sz="2000" dirty="0">
                <a:solidFill>
                  <a:schemeClr val="accent2">
                    <a:lumMod val="50000"/>
                  </a:schemeClr>
                </a:solidFill>
              </a:rPr>
              <a:t> </a:t>
            </a:r>
            <a:r>
              <a:rPr lang="ru-RU" sz="2000" dirty="0" err="1">
                <a:solidFill>
                  <a:schemeClr val="accent2">
                    <a:lumMod val="50000"/>
                  </a:schemeClr>
                </a:solidFill>
              </a:rPr>
              <a:t>сформував</a:t>
            </a:r>
            <a:r>
              <a:rPr lang="ru-RU" sz="2000" dirty="0">
                <a:solidFill>
                  <a:schemeClr val="accent2">
                    <a:lumMod val="50000"/>
                  </a:schemeClr>
                </a:solidFill>
              </a:rPr>
              <a:t> і </a:t>
            </a:r>
            <a:r>
              <a:rPr lang="ru-RU" sz="2000" dirty="0" err="1">
                <a:solidFill>
                  <a:schemeClr val="accent2">
                    <a:lumMod val="50000"/>
                  </a:schemeClr>
                </a:solidFill>
              </a:rPr>
              <a:t>очолив</a:t>
            </a:r>
            <a:r>
              <a:rPr lang="ru-RU" sz="2000" dirty="0">
                <a:solidFill>
                  <a:schemeClr val="accent2">
                    <a:lumMod val="50000"/>
                  </a:schemeClr>
                </a:solidFill>
              </a:rPr>
              <a:t> </a:t>
            </a:r>
            <a:r>
              <a:rPr lang="ru-RU" sz="2000" dirty="0" err="1">
                <a:solidFill>
                  <a:schemeClr val="accent2">
                    <a:lumMod val="50000"/>
                  </a:schemeClr>
                </a:solidFill>
              </a:rPr>
              <a:t>козацький</a:t>
            </a:r>
            <a:r>
              <a:rPr lang="ru-RU" sz="2000" dirty="0">
                <a:solidFill>
                  <a:schemeClr val="accent2">
                    <a:lumMod val="50000"/>
                  </a:schemeClr>
                </a:solidFill>
              </a:rPr>
              <a:t> уряд – </a:t>
            </a:r>
            <a:r>
              <a:rPr lang="ru-RU" sz="2000" dirty="0" err="1">
                <a:solidFill>
                  <a:schemeClr val="accent2">
                    <a:lumMod val="50000"/>
                  </a:schemeClr>
                </a:solidFill>
              </a:rPr>
              <a:t>Генеральну</a:t>
            </a:r>
            <a:r>
              <a:rPr lang="ru-RU" sz="2000" dirty="0">
                <a:solidFill>
                  <a:schemeClr val="accent2">
                    <a:lumMod val="50000"/>
                  </a:schemeClr>
                </a:solidFill>
              </a:rPr>
              <a:t> </a:t>
            </a:r>
            <a:r>
              <a:rPr lang="ru-RU" sz="2000" dirty="0" err="1">
                <a:solidFill>
                  <a:schemeClr val="accent2">
                    <a:lumMod val="50000"/>
                  </a:schemeClr>
                </a:solidFill>
              </a:rPr>
              <a:t>військову</a:t>
            </a:r>
            <a:r>
              <a:rPr lang="ru-RU" sz="2000" dirty="0">
                <a:solidFill>
                  <a:schemeClr val="accent2">
                    <a:lumMod val="50000"/>
                  </a:schemeClr>
                </a:solidFill>
              </a:rPr>
              <a:t> </a:t>
            </a:r>
            <a:r>
              <a:rPr lang="ru-RU" sz="2000" dirty="0" err="1">
                <a:solidFill>
                  <a:schemeClr val="accent2">
                    <a:lumMod val="50000"/>
                  </a:schemeClr>
                </a:solidFill>
              </a:rPr>
              <a:t>канцелярію</a:t>
            </a:r>
            <a:r>
              <a:rPr lang="ru-RU" sz="2000" dirty="0">
                <a:solidFill>
                  <a:schemeClr val="accent2">
                    <a:lumMod val="50000"/>
                  </a:schemeClr>
                </a:solidFill>
              </a:rPr>
              <a:t> при </a:t>
            </a:r>
            <a:r>
              <a:rPr lang="ru-RU" sz="2000" dirty="0" err="1">
                <a:solidFill>
                  <a:schemeClr val="accent2">
                    <a:lumMod val="50000"/>
                  </a:schemeClr>
                </a:solidFill>
              </a:rPr>
              <a:t>гетьмані</a:t>
            </a:r>
            <a:r>
              <a:rPr lang="ru-RU" sz="2000" dirty="0">
                <a:solidFill>
                  <a:schemeClr val="accent2">
                    <a:lumMod val="50000"/>
                  </a:schemeClr>
                </a:solidFill>
              </a:rPr>
              <a:t> </a:t>
            </a:r>
            <a:r>
              <a:rPr lang="ru-RU" sz="2000" dirty="0" err="1">
                <a:solidFill>
                  <a:schemeClr val="accent2">
                    <a:lumMod val="50000"/>
                  </a:schemeClr>
                </a:solidFill>
              </a:rPr>
              <a:t>Хмельницькому</a:t>
            </a:r>
            <a:r>
              <a:rPr lang="ru-RU" sz="2000" dirty="0" smtClean="0">
                <a:solidFill>
                  <a:schemeClr val="accent2">
                    <a:lumMod val="50000"/>
                  </a:schemeClr>
                </a:solidFill>
              </a:rPr>
              <a:t>.</a:t>
            </a:r>
          </a:p>
        </p:txBody>
      </p:sp>
    </p:spTree>
    <p:extLst>
      <p:ext uri="{BB962C8B-B14F-4D97-AF65-F5344CB8AC3E}">
        <p14:creationId xmlns:p14="http://schemas.microsoft.com/office/powerpoint/2010/main" val="34709286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94326" y="711200"/>
            <a:ext cx="6241816" cy="581891"/>
          </a:xfrm>
        </p:spPr>
        <p:txBody>
          <a:bodyPr/>
          <a:lstStyle/>
          <a:p>
            <a:pPr algn="l"/>
            <a:r>
              <a:rPr lang="uk-UA" b="1" dirty="0" smtClean="0">
                <a:solidFill>
                  <a:schemeClr val="accent2">
                    <a:lumMod val="50000"/>
                  </a:schemeClr>
                </a:solidFill>
              </a:rPr>
              <a:t>2.Гетьманство Івана Виговського</a:t>
            </a:r>
            <a:endParaRPr lang="ru-RU" b="1" dirty="0">
              <a:solidFill>
                <a:schemeClr val="accent2">
                  <a:lumMod val="50000"/>
                </a:schemeClr>
              </a:solidFill>
            </a:endParaRPr>
          </a:p>
        </p:txBody>
      </p:sp>
      <p:pic>
        <p:nvPicPr>
          <p:cNvPr id="5" name="Рисунок 4"/>
          <p:cNvPicPr>
            <a:picLocks noGrp="1" noChangeAspect="1"/>
          </p:cNvPicPr>
          <p:nvPr>
            <p:ph type="pic" idx="1"/>
          </p:nvPr>
        </p:nvPicPr>
        <p:blipFill>
          <a:blip r:embed="rId2">
            <a:extLst>
              <a:ext uri="{28A0092B-C50C-407E-A947-70E740481C1C}">
                <a14:useLocalDpi xmlns:a14="http://schemas.microsoft.com/office/drawing/2010/main" val="0"/>
              </a:ext>
            </a:extLst>
          </a:blip>
          <a:srcRect l="21929" r="21929"/>
          <a:stretch>
            <a:fillRect/>
          </a:stretch>
        </p:blipFill>
        <p:spPr>
          <a:xfrm>
            <a:off x="8159486" y="1041400"/>
            <a:ext cx="3063347" cy="4775200"/>
          </a:xfrm>
          <a:prstGeom prst="rect">
            <a:avLst/>
          </a:prstGeom>
          <a:ln>
            <a:noFill/>
          </a:ln>
          <a:effectLst>
            <a:outerShdw blurRad="292100" dist="139700" dir="2700000" algn="tl" rotWithShape="0">
              <a:srgbClr val="333333">
                <a:alpha val="65000"/>
              </a:srgbClr>
            </a:outerShdw>
          </a:effectLst>
        </p:spPr>
      </p:pic>
      <p:sp>
        <p:nvSpPr>
          <p:cNvPr id="4" name="Текст 3"/>
          <p:cNvSpPr>
            <a:spLocks noGrp="1"/>
          </p:cNvSpPr>
          <p:nvPr>
            <p:ph type="body" sz="half" idx="2"/>
          </p:nvPr>
        </p:nvSpPr>
        <p:spPr>
          <a:xfrm>
            <a:off x="794326" y="1293091"/>
            <a:ext cx="7084291" cy="4922982"/>
          </a:xfrm>
        </p:spPr>
        <p:txBody>
          <a:bodyPr>
            <a:normAutofit fontScale="92500" lnSpcReduction="20000"/>
          </a:bodyPr>
          <a:lstStyle/>
          <a:p>
            <a:pPr algn="l"/>
            <a:r>
              <a:rPr lang="ru-RU" i="1" dirty="0">
                <a:solidFill>
                  <a:schemeClr val="accent2">
                    <a:lumMod val="50000"/>
                  </a:schemeClr>
                </a:solidFill>
              </a:rPr>
              <a:t>1657</a:t>
            </a:r>
            <a:r>
              <a:rPr lang="ru-RU" dirty="0">
                <a:solidFill>
                  <a:schemeClr val="accent2">
                    <a:lumMod val="50000"/>
                  </a:schemeClr>
                </a:solidFill>
              </a:rPr>
              <a:t> року </a:t>
            </a:r>
            <a:r>
              <a:rPr lang="ru-RU" dirty="0" err="1">
                <a:solidFill>
                  <a:schemeClr val="accent2">
                    <a:lumMod val="50000"/>
                  </a:schemeClr>
                </a:solidFill>
              </a:rPr>
              <a:t>Божого</a:t>
            </a:r>
            <a:r>
              <a:rPr lang="ru-RU" dirty="0">
                <a:solidFill>
                  <a:schemeClr val="accent2">
                    <a:lumMod val="50000"/>
                  </a:schemeClr>
                </a:solidFill>
              </a:rPr>
              <a:t> </a:t>
            </a:r>
            <a:r>
              <a:rPr lang="ru-RU" dirty="0" err="1">
                <a:solidFill>
                  <a:schemeClr val="accent2">
                    <a:lumMod val="50000"/>
                  </a:schemeClr>
                </a:solidFill>
              </a:rPr>
              <a:t>гетьман</a:t>
            </a:r>
            <a:r>
              <a:rPr lang="ru-RU" dirty="0">
                <a:solidFill>
                  <a:schemeClr val="accent2">
                    <a:lumMod val="50000"/>
                  </a:schemeClr>
                </a:solidFill>
              </a:rPr>
              <a:t> </a:t>
            </a:r>
            <a:r>
              <a:rPr lang="ru-RU" dirty="0" err="1">
                <a:solidFill>
                  <a:schemeClr val="accent2">
                    <a:lumMod val="50000"/>
                  </a:schemeClr>
                </a:solidFill>
              </a:rPr>
              <a:t>України</a:t>
            </a:r>
            <a:r>
              <a:rPr lang="ru-RU" dirty="0">
                <a:solidFill>
                  <a:schemeClr val="accent2">
                    <a:lumMod val="50000"/>
                  </a:schemeClr>
                </a:solidFill>
              </a:rPr>
              <a:t> Богдан </a:t>
            </a:r>
            <a:r>
              <a:rPr lang="ru-RU" dirty="0" err="1">
                <a:solidFill>
                  <a:schemeClr val="accent2">
                    <a:lumMod val="50000"/>
                  </a:schemeClr>
                </a:solidFill>
              </a:rPr>
              <a:t>Хмельницький</a:t>
            </a:r>
            <a:r>
              <a:rPr lang="ru-RU" dirty="0">
                <a:solidFill>
                  <a:schemeClr val="accent2">
                    <a:lumMod val="50000"/>
                  </a:schemeClr>
                </a:solidFill>
              </a:rPr>
              <a:t> помер </a:t>
            </a:r>
            <a:r>
              <a:rPr lang="ru-RU" dirty="0" err="1">
                <a:solidFill>
                  <a:schemeClr val="accent2">
                    <a:lumMod val="50000"/>
                  </a:schemeClr>
                </a:solidFill>
              </a:rPr>
              <a:t>від</a:t>
            </a:r>
            <a:r>
              <a:rPr lang="ru-RU" dirty="0">
                <a:solidFill>
                  <a:schemeClr val="accent2">
                    <a:lumMod val="50000"/>
                  </a:schemeClr>
                </a:solidFill>
              </a:rPr>
              <a:t> </a:t>
            </a:r>
            <a:r>
              <a:rPr lang="ru-RU" dirty="0" err="1">
                <a:solidFill>
                  <a:schemeClr val="accent2">
                    <a:lumMod val="50000"/>
                  </a:schemeClr>
                </a:solidFill>
              </a:rPr>
              <a:t>крововиливу</a:t>
            </a:r>
            <a:r>
              <a:rPr lang="ru-RU" dirty="0">
                <a:solidFill>
                  <a:schemeClr val="accent2">
                    <a:lumMod val="50000"/>
                  </a:schemeClr>
                </a:solidFill>
              </a:rPr>
              <a:t> в </a:t>
            </a:r>
            <a:r>
              <a:rPr lang="ru-RU" dirty="0" err="1">
                <a:solidFill>
                  <a:schemeClr val="accent2">
                    <a:lumMod val="50000"/>
                  </a:schemeClr>
                </a:solidFill>
              </a:rPr>
              <a:t>мозок</a:t>
            </a:r>
            <a:r>
              <a:rPr lang="ru-RU" dirty="0">
                <a:solidFill>
                  <a:schemeClr val="accent2">
                    <a:lumMod val="50000"/>
                  </a:schemeClr>
                </a:solidFill>
              </a:rPr>
              <a:t>.</a:t>
            </a:r>
          </a:p>
          <a:p>
            <a:pPr algn="l"/>
            <a:r>
              <a:rPr lang="ru-RU" dirty="0" smtClean="0">
                <a:solidFill>
                  <a:schemeClr val="accent2">
                    <a:lumMod val="50000"/>
                  </a:schemeClr>
                </a:solidFill>
              </a:rPr>
              <a:t>З </a:t>
            </a:r>
            <a:r>
              <a:rPr lang="ru-RU" dirty="0" err="1">
                <a:solidFill>
                  <a:schemeClr val="accent2">
                    <a:lumMod val="50000"/>
                  </a:schemeClr>
                </a:solidFill>
              </a:rPr>
              <a:t>усіх</a:t>
            </a:r>
            <a:r>
              <a:rPr lang="ru-RU" dirty="0">
                <a:solidFill>
                  <a:schemeClr val="accent2">
                    <a:lumMod val="50000"/>
                  </a:schemeClr>
                </a:solidFill>
              </a:rPr>
              <a:t> </a:t>
            </a:r>
            <a:r>
              <a:rPr lang="ru-RU" dirty="0" err="1">
                <a:solidFill>
                  <a:schemeClr val="accent2">
                    <a:lumMod val="50000"/>
                  </a:schemeClr>
                </a:solidFill>
              </a:rPr>
              <a:t>наступників</a:t>
            </a:r>
            <a:r>
              <a:rPr lang="ru-RU" dirty="0">
                <a:solidFill>
                  <a:schemeClr val="accent2">
                    <a:lumMod val="50000"/>
                  </a:schemeClr>
                </a:solidFill>
              </a:rPr>
              <a:t> </a:t>
            </a:r>
            <a:r>
              <a:rPr lang="ru-RU" dirty="0" err="1">
                <a:solidFill>
                  <a:schemeClr val="accent2">
                    <a:lumMod val="50000"/>
                  </a:schemeClr>
                </a:solidFill>
              </a:rPr>
              <a:t>гетьмана</a:t>
            </a:r>
            <a:r>
              <a:rPr lang="ru-RU" dirty="0">
                <a:solidFill>
                  <a:schemeClr val="accent2">
                    <a:lumMod val="50000"/>
                  </a:schemeClr>
                </a:solidFill>
              </a:rPr>
              <a:t> Богдана </a:t>
            </a:r>
            <a:r>
              <a:rPr lang="ru-RU" dirty="0" err="1">
                <a:solidFill>
                  <a:schemeClr val="accent2">
                    <a:lumMod val="50000"/>
                  </a:schemeClr>
                </a:solidFill>
              </a:rPr>
              <a:t>Хмельницького</a:t>
            </a:r>
            <a:r>
              <a:rPr lang="ru-RU" dirty="0">
                <a:solidFill>
                  <a:schemeClr val="accent2">
                    <a:lumMod val="50000"/>
                  </a:schemeClr>
                </a:solidFill>
              </a:rPr>
              <a:t> </a:t>
            </a:r>
            <a:r>
              <a:rPr lang="ru-RU" dirty="0" err="1">
                <a:solidFill>
                  <a:schemeClr val="accent2">
                    <a:lumMod val="50000"/>
                  </a:schemeClr>
                </a:solidFill>
              </a:rPr>
              <a:t>генеральний</a:t>
            </a:r>
            <a:r>
              <a:rPr lang="ru-RU" dirty="0">
                <a:solidFill>
                  <a:schemeClr val="accent2">
                    <a:lumMod val="50000"/>
                  </a:schemeClr>
                </a:solidFill>
              </a:rPr>
              <a:t> </a:t>
            </a:r>
            <a:r>
              <a:rPr lang="ru-RU" dirty="0" err="1">
                <a:solidFill>
                  <a:schemeClr val="accent2">
                    <a:lumMod val="50000"/>
                  </a:schemeClr>
                </a:solidFill>
              </a:rPr>
              <a:t>писар</a:t>
            </a:r>
            <a:r>
              <a:rPr lang="ru-RU" dirty="0">
                <a:solidFill>
                  <a:schemeClr val="accent2">
                    <a:lumMod val="50000"/>
                  </a:schemeClr>
                </a:solidFill>
              </a:rPr>
              <a:t> </a:t>
            </a:r>
            <a:r>
              <a:rPr lang="ru-RU" dirty="0" err="1">
                <a:solidFill>
                  <a:schemeClr val="accent2">
                    <a:lumMod val="50000"/>
                  </a:schemeClr>
                </a:solidFill>
              </a:rPr>
              <a:t>Іван</a:t>
            </a:r>
            <a:r>
              <a:rPr lang="ru-RU" dirty="0">
                <a:solidFill>
                  <a:schemeClr val="accent2">
                    <a:lumMod val="50000"/>
                  </a:schemeClr>
                </a:solidFill>
              </a:rPr>
              <a:t> </a:t>
            </a:r>
            <a:r>
              <a:rPr lang="ru-RU" dirty="0" err="1">
                <a:solidFill>
                  <a:schemeClr val="accent2">
                    <a:lumMod val="50000"/>
                  </a:schemeClr>
                </a:solidFill>
              </a:rPr>
              <a:t>Виговський</a:t>
            </a:r>
            <a:r>
              <a:rPr lang="ru-RU" dirty="0">
                <a:solidFill>
                  <a:schemeClr val="accent2">
                    <a:lumMod val="50000"/>
                  </a:schemeClr>
                </a:solidFill>
              </a:rPr>
              <a:t> </a:t>
            </a:r>
            <a:r>
              <a:rPr lang="ru-RU" dirty="0" err="1">
                <a:solidFill>
                  <a:schemeClr val="accent2">
                    <a:lumMod val="50000"/>
                  </a:schemeClr>
                </a:solidFill>
              </a:rPr>
              <a:t>найбільше</a:t>
            </a:r>
            <a:r>
              <a:rPr lang="ru-RU" dirty="0">
                <a:solidFill>
                  <a:schemeClr val="accent2">
                    <a:lumMod val="50000"/>
                  </a:schemeClr>
                </a:solidFill>
              </a:rPr>
              <a:t> </a:t>
            </a:r>
            <a:r>
              <a:rPr lang="ru-RU" dirty="0" err="1">
                <a:solidFill>
                  <a:schemeClr val="accent2">
                    <a:lumMod val="50000"/>
                  </a:schemeClr>
                </a:solidFill>
              </a:rPr>
              <a:t>виділявся</a:t>
            </a:r>
            <a:r>
              <a:rPr lang="ru-RU" dirty="0">
                <a:solidFill>
                  <a:schemeClr val="accent2">
                    <a:lumMod val="50000"/>
                  </a:schemeClr>
                </a:solidFill>
              </a:rPr>
              <a:t> </a:t>
            </a:r>
            <a:r>
              <a:rPr lang="ru-RU" dirty="0" err="1">
                <a:solidFill>
                  <a:schemeClr val="accent2">
                    <a:lumMod val="50000"/>
                  </a:schemeClr>
                </a:solidFill>
              </a:rPr>
              <a:t>інтелектом</a:t>
            </a:r>
            <a:r>
              <a:rPr lang="ru-RU" dirty="0">
                <a:solidFill>
                  <a:schemeClr val="accent2">
                    <a:lumMod val="50000"/>
                  </a:schemeClr>
                </a:solidFill>
              </a:rPr>
              <a:t>, </a:t>
            </a:r>
            <a:r>
              <a:rPr lang="ru-RU" dirty="0" err="1">
                <a:solidFill>
                  <a:schemeClr val="accent2">
                    <a:lumMod val="50000"/>
                  </a:schemeClr>
                </a:solidFill>
              </a:rPr>
              <a:t>освітою</a:t>
            </a:r>
            <a:r>
              <a:rPr lang="ru-RU" dirty="0">
                <a:solidFill>
                  <a:schemeClr val="accent2">
                    <a:lumMod val="50000"/>
                  </a:schemeClr>
                </a:solidFill>
              </a:rPr>
              <a:t>, </a:t>
            </a:r>
            <a:r>
              <a:rPr lang="ru-RU" dirty="0" err="1">
                <a:solidFill>
                  <a:schemeClr val="accent2">
                    <a:lumMod val="50000"/>
                  </a:schemeClr>
                </a:solidFill>
              </a:rPr>
              <a:t>військовим</a:t>
            </a:r>
            <a:r>
              <a:rPr lang="ru-RU" dirty="0">
                <a:solidFill>
                  <a:schemeClr val="accent2">
                    <a:lumMod val="50000"/>
                  </a:schemeClr>
                </a:solidFill>
              </a:rPr>
              <a:t> талантом і </a:t>
            </a:r>
            <a:r>
              <a:rPr lang="ru-RU" dirty="0" err="1">
                <a:solidFill>
                  <a:schemeClr val="accent2">
                    <a:lumMod val="50000"/>
                  </a:schemeClr>
                </a:solidFill>
              </a:rPr>
              <a:t>дипломатичністю</a:t>
            </a:r>
            <a:r>
              <a:rPr lang="ru-RU" dirty="0">
                <a:solidFill>
                  <a:schemeClr val="accent2">
                    <a:lumMod val="50000"/>
                  </a:schemeClr>
                </a:solidFill>
              </a:rPr>
              <a:t>. </a:t>
            </a:r>
            <a:r>
              <a:rPr lang="ru-RU" dirty="0" err="1">
                <a:solidFill>
                  <a:schemeClr val="accent2">
                    <a:lumMod val="50000"/>
                  </a:schemeClr>
                </a:solidFill>
              </a:rPr>
              <a:t>Саме</a:t>
            </a:r>
            <a:r>
              <a:rPr lang="ru-RU" dirty="0">
                <a:solidFill>
                  <a:schemeClr val="accent2">
                    <a:lumMod val="50000"/>
                  </a:schemeClr>
                </a:solidFill>
              </a:rPr>
              <a:t> </a:t>
            </a:r>
            <a:r>
              <a:rPr lang="ru-RU" dirty="0" err="1">
                <a:solidFill>
                  <a:schemeClr val="accent2">
                    <a:lumMod val="50000"/>
                  </a:schemeClr>
                </a:solidFill>
              </a:rPr>
              <a:t>його</a:t>
            </a:r>
            <a:r>
              <a:rPr lang="ru-RU" dirty="0">
                <a:solidFill>
                  <a:schemeClr val="accent2">
                    <a:lumMod val="50000"/>
                  </a:schemeClr>
                </a:solidFill>
              </a:rPr>
              <a:t> </a:t>
            </a:r>
            <a:r>
              <a:rPr lang="ru-RU" dirty="0" err="1">
                <a:solidFill>
                  <a:schemeClr val="accent2">
                    <a:lumMod val="50000"/>
                  </a:schemeClr>
                </a:solidFill>
              </a:rPr>
              <a:t>хотів</a:t>
            </a:r>
            <a:r>
              <a:rPr lang="ru-RU" dirty="0">
                <a:solidFill>
                  <a:schemeClr val="accent2">
                    <a:lumMod val="50000"/>
                  </a:schemeClr>
                </a:solidFill>
              </a:rPr>
              <a:t> </a:t>
            </a:r>
            <a:r>
              <a:rPr lang="ru-RU" dirty="0" err="1">
                <a:solidFill>
                  <a:schemeClr val="accent2">
                    <a:lumMod val="50000"/>
                  </a:schemeClr>
                </a:solidFill>
              </a:rPr>
              <a:t>бачити</a:t>
            </a:r>
            <a:r>
              <a:rPr lang="ru-RU" dirty="0">
                <a:solidFill>
                  <a:schemeClr val="accent2">
                    <a:lumMod val="50000"/>
                  </a:schemeClr>
                </a:solidFill>
              </a:rPr>
              <a:t> консультантом Б. </a:t>
            </a:r>
            <a:r>
              <a:rPr lang="ru-RU" dirty="0" err="1">
                <a:solidFill>
                  <a:schemeClr val="accent2">
                    <a:lumMod val="50000"/>
                  </a:schemeClr>
                </a:solidFill>
              </a:rPr>
              <a:t>Хмельницький</a:t>
            </a:r>
            <a:r>
              <a:rPr lang="ru-RU" dirty="0">
                <a:solidFill>
                  <a:schemeClr val="accent2">
                    <a:lumMod val="50000"/>
                  </a:schemeClr>
                </a:solidFill>
              </a:rPr>
              <a:t> при </a:t>
            </a:r>
            <a:r>
              <a:rPr lang="ru-RU" dirty="0" err="1">
                <a:solidFill>
                  <a:schemeClr val="accent2">
                    <a:lumMod val="50000"/>
                  </a:schemeClr>
                </a:solidFill>
              </a:rPr>
              <a:t>своєму</a:t>
            </a:r>
            <a:r>
              <a:rPr lang="ru-RU" dirty="0">
                <a:solidFill>
                  <a:schemeClr val="accent2">
                    <a:lumMod val="50000"/>
                  </a:schemeClr>
                </a:solidFill>
              </a:rPr>
              <a:t> 16-річному </a:t>
            </a:r>
            <a:r>
              <a:rPr lang="ru-RU" dirty="0" err="1">
                <a:solidFill>
                  <a:schemeClr val="accent2">
                    <a:lumMod val="50000"/>
                  </a:schemeClr>
                </a:solidFill>
              </a:rPr>
              <a:t>синові</a:t>
            </a:r>
            <a:r>
              <a:rPr lang="ru-RU" dirty="0">
                <a:solidFill>
                  <a:schemeClr val="accent2">
                    <a:lumMod val="50000"/>
                  </a:schemeClr>
                </a:solidFill>
              </a:rPr>
              <a:t> </a:t>
            </a:r>
            <a:r>
              <a:rPr lang="ru-RU" dirty="0" err="1">
                <a:solidFill>
                  <a:schemeClr val="accent2">
                    <a:lumMod val="50000"/>
                  </a:schemeClr>
                </a:solidFill>
              </a:rPr>
              <a:t>Юркові</a:t>
            </a:r>
            <a:r>
              <a:rPr lang="ru-RU" dirty="0">
                <a:solidFill>
                  <a:schemeClr val="accent2">
                    <a:lumMod val="50000"/>
                  </a:schemeClr>
                </a:solidFill>
              </a:rPr>
              <a:t>. </a:t>
            </a:r>
            <a:endParaRPr lang="ru-RU" dirty="0" smtClean="0">
              <a:solidFill>
                <a:schemeClr val="accent2">
                  <a:lumMod val="50000"/>
                </a:schemeClr>
              </a:solidFill>
            </a:endParaRPr>
          </a:p>
          <a:p>
            <a:pPr algn="l"/>
            <a:r>
              <a:rPr lang="ru-RU" dirty="0" err="1" smtClean="0">
                <a:solidFill>
                  <a:schemeClr val="accent2">
                    <a:lumMod val="50000"/>
                  </a:schemeClr>
                </a:solidFill>
              </a:rPr>
              <a:t>Після</a:t>
            </a:r>
            <a:r>
              <a:rPr lang="ru-RU" dirty="0" smtClean="0">
                <a:solidFill>
                  <a:schemeClr val="accent2">
                    <a:lumMod val="50000"/>
                  </a:schemeClr>
                </a:solidFill>
              </a:rPr>
              <a:t> </a:t>
            </a:r>
            <a:r>
              <a:rPr lang="ru-RU" dirty="0" err="1">
                <a:solidFill>
                  <a:schemeClr val="accent2">
                    <a:lumMod val="50000"/>
                  </a:schemeClr>
                </a:solidFill>
              </a:rPr>
              <a:t>смерті</a:t>
            </a:r>
            <a:r>
              <a:rPr lang="ru-RU" dirty="0">
                <a:solidFill>
                  <a:schemeClr val="accent2">
                    <a:lumMod val="50000"/>
                  </a:schemeClr>
                </a:solidFill>
              </a:rPr>
              <a:t> Богдана </a:t>
            </a:r>
            <a:r>
              <a:rPr lang="ru-RU" dirty="0" err="1">
                <a:solidFill>
                  <a:schemeClr val="accent2">
                    <a:lumMod val="50000"/>
                  </a:schemeClr>
                </a:solidFill>
              </a:rPr>
              <a:t>Хмельницького</a:t>
            </a:r>
            <a:r>
              <a:rPr lang="ru-RU" dirty="0">
                <a:solidFill>
                  <a:schemeClr val="accent2">
                    <a:lumMod val="50000"/>
                  </a:schemeClr>
                </a:solidFill>
              </a:rPr>
              <a:t> </a:t>
            </a:r>
            <a:r>
              <a:rPr lang="ru-RU" dirty="0" err="1">
                <a:solidFill>
                  <a:schemeClr val="accent2">
                    <a:lumMod val="50000"/>
                  </a:schemeClr>
                </a:solidFill>
              </a:rPr>
              <a:t>відбулися</a:t>
            </a:r>
            <a:r>
              <a:rPr lang="ru-RU" dirty="0">
                <a:solidFill>
                  <a:schemeClr val="accent2">
                    <a:lumMod val="50000"/>
                  </a:schemeClr>
                </a:solidFill>
              </a:rPr>
              <a:t> </a:t>
            </a:r>
            <a:r>
              <a:rPr lang="ru-RU" dirty="0" err="1">
                <a:solidFill>
                  <a:schemeClr val="accent2">
                    <a:lumMod val="50000"/>
                  </a:schemeClr>
                </a:solidFill>
              </a:rPr>
              <a:t>дві</a:t>
            </a:r>
            <a:r>
              <a:rPr lang="ru-RU" dirty="0">
                <a:solidFill>
                  <a:schemeClr val="accent2">
                    <a:lumMod val="50000"/>
                  </a:schemeClr>
                </a:solidFill>
              </a:rPr>
              <a:t> </a:t>
            </a:r>
            <a:r>
              <a:rPr lang="ru-RU" dirty="0" err="1">
                <a:solidFill>
                  <a:schemeClr val="accent2">
                    <a:lumMod val="50000"/>
                  </a:schemeClr>
                </a:solidFill>
              </a:rPr>
              <a:t>козацькі</a:t>
            </a:r>
            <a:r>
              <a:rPr lang="ru-RU" dirty="0">
                <a:solidFill>
                  <a:schemeClr val="accent2">
                    <a:lumMod val="50000"/>
                  </a:schemeClr>
                </a:solidFill>
              </a:rPr>
              <a:t> ради: у </a:t>
            </a:r>
            <a:r>
              <a:rPr lang="ru-RU" dirty="0" err="1">
                <a:solidFill>
                  <a:schemeClr val="accent2">
                    <a:lumMod val="50000"/>
                  </a:schemeClr>
                </a:solidFill>
              </a:rPr>
              <a:t>Чигирині</a:t>
            </a:r>
            <a:r>
              <a:rPr lang="ru-RU" dirty="0">
                <a:solidFill>
                  <a:schemeClr val="accent2">
                    <a:lumMod val="50000"/>
                  </a:schemeClr>
                </a:solidFill>
              </a:rPr>
              <a:t> та в </a:t>
            </a:r>
            <a:r>
              <a:rPr lang="ru-RU" dirty="0" err="1">
                <a:solidFill>
                  <a:schemeClr val="accent2">
                    <a:lumMod val="50000"/>
                  </a:schemeClr>
                </a:solidFill>
              </a:rPr>
              <a:t>Корсуні</a:t>
            </a:r>
            <a:r>
              <a:rPr lang="ru-RU" dirty="0">
                <a:solidFill>
                  <a:schemeClr val="accent2">
                    <a:lumMod val="50000"/>
                  </a:schemeClr>
                </a:solidFill>
              </a:rPr>
              <a:t>. В </a:t>
            </a:r>
            <a:r>
              <a:rPr lang="ru-RU" dirty="0" err="1">
                <a:solidFill>
                  <a:schemeClr val="accent2">
                    <a:lumMod val="50000"/>
                  </a:schemeClr>
                </a:solidFill>
              </a:rPr>
              <a:t>результаті</a:t>
            </a:r>
            <a:r>
              <a:rPr lang="ru-RU" dirty="0">
                <a:solidFill>
                  <a:schemeClr val="accent2">
                    <a:lumMod val="50000"/>
                  </a:schemeClr>
                </a:solidFill>
              </a:rPr>
              <a:t> </a:t>
            </a:r>
            <a:r>
              <a:rPr lang="ru-RU" dirty="0" err="1">
                <a:solidFill>
                  <a:schemeClr val="accent2">
                    <a:lumMod val="50000"/>
                  </a:schemeClr>
                </a:solidFill>
              </a:rPr>
              <a:t>гетьманом</a:t>
            </a:r>
            <a:r>
              <a:rPr lang="ru-RU" dirty="0">
                <a:solidFill>
                  <a:schemeClr val="accent2">
                    <a:lumMod val="50000"/>
                  </a:schemeClr>
                </a:solidFill>
              </a:rPr>
              <a:t> став </a:t>
            </a:r>
            <a:r>
              <a:rPr lang="ru-RU" dirty="0" err="1">
                <a:solidFill>
                  <a:schemeClr val="accent2">
                    <a:lumMod val="50000"/>
                  </a:schemeClr>
                </a:solidFill>
              </a:rPr>
              <a:t>Іван</a:t>
            </a:r>
            <a:r>
              <a:rPr lang="ru-RU" dirty="0">
                <a:solidFill>
                  <a:schemeClr val="accent2">
                    <a:lumMod val="50000"/>
                  </a:schemeClr>
                </a:solidFill>
              </a:rPr>
              <a:t> </a:t>
            </a:r>
            <a:r>
              <a:rPr lang="ru-RU" dirty="0" err="1">
                <a:solidFill>
                  <a:schemeClr val="accent2">
                    <a:lumMod val="50000"/>
                  </a:schemeClr>
                </a:solidFill>
              </a:rPr>
              <a:t>Виговський</a:t>
            </a:r>
            <a:r>
              <a:rPr lang="ru-RU" dirty="0">
                <a:solidFill>
                  <a:schemeClr val="accent2">
                    <a:lumMod val="50000"/>
                  </a:schemeClr>
                </a:solidFill>
              </a:rPr>
              <a:t>. </a:t>
            </a:r>
            <a:r>
              <a:rPr lang="ru-RU" dirty="0" err="1">
                <a:solidFill>
                  <a:schemeClr val="accent2">
                    <a:lumMod val="50000"/>
                  </a:schemeClr>
                </a:solidFill>
              </a:rPr>
              <a:t>Чому</a:t>
            </a:r>
            <a:r>
              <a:rPr lang="ru-RU" dirty="0">
                <a:solidFill>
                  <a:schemeClr val="accent2">
                    <a:lumMod val="50000"/>
                  </a:schemeClr>
                </a:solidFill>
              </a:rPr>
              <a:t> так </a:t>
            </a:r>
            <a:r>
              <a:rPr lang="ru-RU" dirty="0" err="1">
                <a:solidFill>
                  <a:schemeClr val="accent2">
                    <a:lumMod val="50000"/>
                  </a:schemeClr>
                </a:solidFill>
              </a:rPr>
              <a:t>сталося</a:t>
            </a:r>
            <a:r>
              <a:rPr lang="ru-RU" dirty="0">
                <a:solidFill>
                  <a:schemeClr val="accent2">
                    <a:lumMod val="50000"/>
                  </a:schemeClr>
                </a:solidFill>
              </a:rPr>
              <a:t>?</a:t>
            </a:r>
          </a:p>
          <a:p>
            <a:pPr algn="l"/>
            <a:r>
              <a:rPr lang="ru-RU" i="1" dirty="0" smtClean="0">
                <a:solidFill>
                  <a:schemeClr val="accent2">
                    <a:lumMod val="50000"/>
                  </a:schemeClr>
                </a:solidFill>
              </a:rPr>
              <a:t>1657 </a:t>
            </a:r>
            <a:r>
              <a:rPr lang="ru-RU" dirty="0">
                <a:solidFill>
                  <a:schemeClr val="accent2">
                    <a:lumMod val="50000"/>
                  </a:schemeClr>
                </a:solidFill>
              </a:rPr>
              <a:t>року в </a:t>
            </a:r>
            <a:r>
              <a:rPr lang="ru-RU" dirty="0" err="1" smtClean="0">
                <a:solidFill>
                  <a:schemeClr val="accent2">
                    <a:lumMod val="50000"/>
                  </a:schemeClr>
                </a:solidFill>
              </a:rPr>
              <a:t>Чигирині</a:t>
            </a:r>
            <a:r>
              <a:rPr lang="ru-RU" dirty="0" smtClean="0">
                <a:solidFill>
                  <a:schemeClr val="accent2">
                    <a:lumMod val="50000"/>
                  </a:schemeClr>
                </a:solidFill>
              </a:rPr>
              <a:t> </a:t>
            </a:r>
            <a:r>
              <a:rPr lang="ru-RU" dirty="0" err="1" smtClean="0">
                <a:solidFill>
                  <a:schemeClr val="accent2">
                    <a:lumMod val="50000"/>
                  </a:schemeClr>
                </a:solidFill>
              </a:rPr>
              <a:t>відбулася</a:t>
            </a:r>
            <a:r>
              <a:rPr lang="ru-RU" dirty="0" smtClean="0">
                <a:solidFill>
                  <a:schemeClr val="accent2">
                    <a:lumMod val="50000"/>
                  </a:schemeClr>
                </a:solidFill>
              </a:rPr>
              <a:t> </a:t>
            </a:r>
            <a:r>
              <a:rPr lang="ru-RU" dirty="0" err="1">
                <a:solidFill>
                  <a:schemeClr val="accent2">
                    <a:lumMod val="50000"/>
                  </a:schemeClr>
                </a:solidFill>
              </a:rPr>
              <a:t>старшинська</a:t>
            </a:r>
            <a:r>
              <a:rPr lang="ru-RU" dirty="0">
                <a:solidFill>
                  <a:schemeClr val="accent2">
                    <a:lumMod val="50000"/>
                  </a:schemeClr>
                </a:solidFill>
              </a:rPr>
              <a:t> рада, де </a:t>
            </a:r>
            <a:r>
              <a:rPr lang="ru-RU" dirty="0" err="1">
                <a:solidFill>
                  <a:schemeClr val="accent2">
                    <a:lumMod val="50000"/>
                  </a:schemeClr>
                </a:solidFill>
              </a:rPr>
              <a:t>гетьманом</a:t>
            </a:r>
            <a:r>
              <a:rPr lang="ru-RU" dirty="0">
                <a:solidFill>
                  <a:schemeClr val="accent2">
                    <a:lumMod val="50000"/>
                  </a:schemeClr>
                </a:solidFill>
              </a:rPr>
              <a:t> «на час </a:t>
            </a:r>
            <a:r>
              <a:rPr lang="ru-RU" dirty="0" err="1">
                <a:solidFill>
                  <a:schemeClr val="accent2">
                    <a:lumMod val="50000"/>
                  </a:schemeClr>
                </a:solidFill>
              </a:rPr>
              <a:t>навчання</a:t>
            </a:r>
            <a:r>
              <a:rPr lang="ru-RU" dirty="0">
                <a:solidFill>
                  <a:schemeClr val="accent2">
                    <a:lumMod val="50000"/>
                  </a:schemeClr>
                </a:solidFill>
              </a:rPr>
              <a:t> і </a:t>
            </a:r>
            <a:r>
              <a:rPr lang="ru-RU" dirty="0" err="1">
                <a:solidFill>
                  <a:schemeClr val="accent2">
                    <a:lumMod val="50000"/>
                  </a:schemeClr>
                </a:solidFill>
              </a:rPr>
              <a:t>досягнення</a:t>
            </a:r>
            <a:r>
              <a:rPr lang="ru-RU" dirty="0">
                <a:solidFill>
                  <a:schemeClr val="accent2">
                    <a:lumMod val="50000"/>
                  </a:schemeClr>
                </a:solidFill>
              </a:rPr>
              <a:t> </a:t>
            </a:r>
            <a:r>
              <a:rPr lang="ru-RU" dirty="0" err="1">
                <a:solidFill>
                  <a:schemeClr val="accent2">
                    <a:lumMod val="50000"/>
                  </a:schemeClr>
                </a:solidFill>
              </a:rPr>
              <a:t>повноліття</a:t>
            </a:r>
            <a:r>
              <a:rPr lang="ru-RU" dirty="0">
                <a:solidFill>
                  <a:schemeClr val="accent2">
                    <a:lumMod val="50000"/>
                  </a:schemeClr>
                </a:solidFill>
              </a:rPr>
              <a:t> </a:t>
            </a:r>
            <a:r>
              <a:rPr lang="ru-RU" dirty="0" err="1">
                <a:solidFill>
                  <a:schemeClr val="accent2">
                    <a:lumMod val="50000"/>
                  </a:schemeClr>
                </a:solidFill>
              </a:rPr>
              <a:t>Юрієм</a:t>
            </a:r>
            <a:r>
              <a:rPr lang="ru-RU" dirty="0">
                <a:solidFill>
                  <a:schemeClr val="accent2">
                    <a:lumMod val="50000"/>
                  </a:schemeClr>
                </a:solidFill>
              </a:rPr>
              <a:t>» </a:t>
            </a:r>
            <a:r>
              <a:rPr lang="ru-RU" dirty="0" err="1">
                <a:solidFill>
                  <a:schemeClr val="accent2">
                    <a:lumMod val="50000"/>
                  </a:schemeClr>
                </a:solidFill>
              </a:rPr>
              <a:t>було</a:t>
            </a:r>
            <a:r>
              <a:rPr lang="ru-RU" dirty="0">
                <a:solidFill>
                  <a:schemeClr val="accent2">
                    <a:lumMod val="50000"/>
                  </a:schemeClr>
                </a:solidFill>
              </a:rPr>
              <a:t> </a:t>
            </a:r>
            <a:r>
              <a:rPr lang="ru-RU" dirty="0" err="1">
                <a:solidFill>
                  <a:schemeClr val="accent2">
                    <a:lumMod val="50000"/>
                  </a:schemeClr>
                </a:solidFill>
              </a:rPr>
              <a:t>обрано</a:t>
            </a:r>
            <a:r>
              <a:rPr lang="ru-RU" dirty="0">
                <a:solidFill>
                  <a:schemeClr val="accent2">
                    <a:lumMod val="50000"/>
                  </a:schemeClr>
                </a:solidFill>
              </a:rPr>
              <a:t> </a:t>
            </a:r>
            <a:r>
              <a:rPr lang="ru-RU" dirty="0" err="1">
                <a:solidFill>
                  <a:schemeClr val="accent2">
                    <a:lumMod val="50000"/>
                  </a:schemeClr>
                </a:solidFill>
              </a:rPr>
              <a:t>Івана</a:t>
            </a:r>
            <a:r>
              <a:rPr lang="ru-RU" dirty="0">
                <a:solidFill>
                  <a:schemeClr val="accent2">
                    <a:lumMod val="50000"/>
                  </a:schemeClr>
                </a:solidFill>
              </a:rPr>
              <a:t> </a:t>
            </a:r>
            <a:r>
              <a:rPr lang="ru-RU" dirty="0" err="1">
                <a:solidFill>
                  <a:schemeClr val="accent2">
                    <a:lumMod val="50000"/>
                  </a:schemeClr>
                </a:solidFill>
              </a:rPr>
              <a:t>Виговського</a:t>
            </a:r>
            <a:r>
              <a:rPr lang="ru-RU" dirty="0">
                <a:solidFill>
                  <a:schemeClr val="accent2">
                    <a:lumMod val="50000"/>
                  </a:schemeClr>
                </a:solidFill>
              </a:rPr>
              <a:t>. </a:t>
            </a:r>
            <a:r>
              <a:rPr lang="ru-RU" dirty="0" err="1">
                <a:solidFill>
                  <a:schemeClr val="accent2">
                    <a:lumMod val="50000"/>
                  </a:schemeClr>
                </a:solidFill>
              </a:rPr>
              <a:t>Слід</a:t>
            </a:r>
            <a:r>
              <a:rPr lang="ru-RU" dirty="0">
                <a:solidFill>
                  <a:schemeClr val="accent2">
                    <a:lumMod val="50000"/>
                  </a:schemeClr>
                </a:solidFill>
              </a:rPr>
              <a:t> </a:t>
            </a:r>
            <a:r>
              <a:rPr lang="ru-RU" dirty="0" err="1">
                <a:solidFill>
                  <a:schemeClr val="accent2">
                    <a:lumMod val="50000"/>
                  </a:schemeClr>
                </a:solidFill>
              </a:rPr>
              <a:t>пам’ятати</a:t>
            </a:r>
            <a:r>
              <a:rPr lang="ru-RU" dirty="0">
                <a:solidFill>
                  <a:schemeClr val="accent2">
                    <a:lumMod val="50000"/>
                  </a:schemeClr>
                </a:solidFill>
              </a:rPr>
              <a:t>, </a:t>
            </a:r>
            <a:r>
              <a:rPr lang="ru-RU" dirty="0" err="1">
                <a:solidFill>
                  <a:schemeClr val="accent2">
                    <a:lumMod val="50000"/>
                  </a:schemeClr>
                </a:solidFill>
              </a:rPr>
              <a:t>що</a:t>
            </a:r>
            <a:r>
              <a:rPr lang="ru-RU" dirty="0">
                <a:solidFill>
                  <a:schemeClr val="accent2">
                    <a:lumMod val="50000"/>
                  </a:schemeClr>
                </a:solidFill>
              </a:rPr>
              <a:t> </a:t>
            </a:r>
            <a:r>
              <a:rPr lang="ru-RU" dirty="0" err="1">
                <a:solidFill>
                  <a:schemeClr val="accent2">
                    <a:lumMod val="50000"/>
                  </a:schemeClr>
                </a:solidFill>
              </a:rPr>
              <a:t>перехід</a:t>
            </a:r>
            <a:r>
              <a:rPr lang="ru-RU" dirty="0">
                <a:solidFill>
                  <a:schemeClr val="accent2">
                    <a:lumMod val="50000"/>
                  </a:schemeClr>
                </a:solidFill>
              </a:rPr>
              <a:t> </a:t>
            </a:r>
            <a:r>
              <a:rPr lang="ru-RU" dirty="0" err="1">
                <a:solidFill>
                  <a:schemeClr val="accent2">
                    <a:lumMod val="50000"/>
                  </a:schemeClr>
                </a:solidFill>
              </a:rPr>
              <a:t>булави</a:t>
            </a:r>
            <a:r>
              <a:rPr lang="ru-RU" dirty="0">
                <a:solidFill>
                  <a:schemeClr val="accent2">
                    <a:lumMod val="50000"/>
                  </a:schemeClr>
                </a:solidFill>
              </a:rPr>
              <a:t> до І. </a:t>
            </a:r>
            <a:r>
              <a:rPr lang="ru-RU" dirty="0" err="1">
                <a:solidFill>
                  <a:schemeClr val="accent2">
                    <a:lumMod val="50000"/>
                  </a:schemeClr>
                </a:solidFill>
              </a:rPr>
              <a:t>Виговського</a:t>
            </a:r>
            <a:r>
              <a:rPr lang="ru-RU" dirty="0">
                <a:solidFill>
                  <a:schemeClr val="accent2">
                    <a:lumMod val="50000"/>
                  </a:schemeClr>
                </a:solidFill>
              </a:rPr>
              <a:t> припав на </a:t>
            </a:r>
            <a:r>
              <a:rPr lang="ru-RU" dirty="0" err="1">
                <a:solidFill>
                  <a:schemeClr val="accent2">
                    <a:lumMod val="50000"/>
                  </a:schemeClr>
                </a:solidFill>
              </a:rPr>
              <a:t>дуже</a:t>
            </a:r>
            <a:r>
              <a:rPr lang="ru-RU" dirty="0">
                <a:solidFill>
                  <a:schemeClr val="accent2">
                    <a:lumMod val="50000"/>
                  </a:schemeClr>
                </a:solidFill>
              </a:rPr>
              <a:t> </a:t>
            </a:r>
            <a:r>
              <a:rPr lang="ru-RU" dirty="0" err="1">
                <a:solidFill>
                  <a:schemeClr val="accent2">
                    <a:lumMod val="50000"/>
                  </a:schemeClr>
                </a:solidFill>
              </a:rPr>
              <a:t>складні</a:t>
            </a:r>
            <a:r>
              <a:rPr lang="ru-RU" dirty="0">
                <a:solidFill>
                  <a:schemeClr val="accent2">
                    <a:lumMod val="50000"/>
                  </a:schemeClr>
                </a:solidFill>
              </a:rPr>
              <a:t> </a:t>
            </a:r>
            <a:r>
              <a:rPr lang="ru-RU" dirty="0" err="1">
                <a:solidFill>
                  <a:schemeClr val="accent2">
                    <a:lumMod val="50000"/>
                  </a:schemeClr>
                </a:solidFill>
              </a:rPr>
              <a:t>часи</a:t>
            </a:r>
            <a:r>
              <a:rPr lang="ru-RU" dirty="0">
                <a:solidFill>
                  <a:schemeClr val="accent2">
                    <a:lumMod val="50000"/>
                  </a:schemeClr>
                </a:solidFill>
              </a:rPr>
              <a:t>, коли </a:t>
            </a:r>
            <a:r>
              <a:rPr lang="ru-RU" dirty="0" err="1">
                <a:solidFill>
                  <a:schemeClr val="accent2">
                    <a:lumMod val="50000"/>
                  </a:schemeClr>
                </a:solidFill>
              </a:rPr>
              <a:t>міжнародне</a:t>
            </a:r>
            <a:r>
              <a:rPr lang="ru-RU" dirty="0">
                <a:solidFill>
                  <a:schemeClr val="accent2">
                    <a:lumMod val="50000"/>
                  </a:schemeClr>
                </a:solidFill>
              </a:rPr>
              <a:t> і </a:t>
            </a:r>
            <a:r>
              <a:rPr lang="ru-RU" dirty="0" err="1">
                <a:solidFill>
                  <a:schemeClr val="accent2">
                    <a:lumMod val="50000"/>
                  </a:schemeClr>
                </a:solidFill>
              </a:rPr>
              <a:t>внутрішнє</a:t>
            </a:r>
            <a:r>
              <a:rPr lang="ru-RU" dirty="0">
                <a:solidFill>
                  <a:schemeClr val="accent2">
                    <a:lumMod val="50000"/>
                  </a:schemeClr>
                </a:solidFill>
              </a:rPr>
              <a:t> становище </a:t>
            </a:r>
            <a:r>
              <a:rPr lang="ru-RU" dirty="0" err="1">
                <a:solidFill>
                  <a:schemeClr val="accent2">
                    <a:lumMod val="50000"/>
                  </a:schemeClr>
                </a:solidFill>
              </a:rPr>
              <a:t>України</a:t>
            </a:r>
            <a:r>
              <a:rPr lang="ru-RU" dirty="0">
                <a:solidFill>
                  <a:schemeClr val="accent2">
                    <a:lumMod val="50000"/>
                  </a:schemeClr>
                </a:solidFill>
              </a:rPr>
              <a:t> </a:t>
            </a:r>
            <a:r>
              <a:rPr lang="ru-RU" dirty="0" err="1">
                <a:solidFill>
                  <a:schemeClr val="accent2">
                    <a:lumMod val="50000"/>
                  </a:schemeClr>
                </a:solidFill>
              </a:rPr>
              <a:t>погіршувалося</a:t>
            </a:r>
            <a:r>
              <a:rPr lang="ru-RU" dirty="0">
                <a:solidFill>
                  <a:schemeClr val="accent2">
                    <a:lumMod val="50000"/>
                  </a:schemeClr>
                </a:solidFill>
              </a:rPr>
              <a:t> на очах. </a:t>
            </a:r>
            <a:r>
              <a:rPr lang="ru-RU" dirty="0" err="1">
                <a:solidFill>
                  <a:schemeClr val="accent2">
                    <a:lumMod val="50000"/>
                  </a:schemeClr>
                </a:solidFill>
              </a:rPr>
              <a:t>Розпалася</a:t>
            </a:r>
            <a:r>
              <a:rPr lang="ru-RU" dirty="0">
                <a:solidFill>
                  <a:schemeClr val="accent2">
                    <a:lumMod val="50000"/>
                  </a:schemeClr>
                </a:solidFill>
              </a:rPr>
              <a:t> </a:t>
            </a:r>
            <a:r>
              <a:rPr lang="ru-RU" dirty="0" err="1">
                <a:solidFill>
                  <a:schemeClr val="accent2">
                    <a:lumMod val="50000"/>
                  </a:schemeClr>
                </a:solidFill>
              </a:rPr>
              <a:t>коаліція</a:t>
            </a:r>
            <a:r>
              <a:rPr lang="ru-RU" dirty="0">
                <a:solidFill>
                  <a:schemeClr val="accent2">
                    <a:lumMod val="50000"/>
                  </a:schemeClr>
                </a:solidFill>
              </a:rPr>
              <a:t> </a:t>
            </a:r>
            <a:r>
              <a:rPr lang="ru-RU" dirty="0" err="1">
                <a:solidFill>
                  <a:schemeClr val="accent2">
                    <a:lumMod val="50000"/>
                  </a:schemeClr>
                </a:solidFill>
              </a:rPr>
              <a:t>проти</a:t>
            </a:r>
            <a:r>
              <a:rPr lang="ru-RU" dirty="0">
                <a:solidFill>
                  <a:schemeClr val="accent2">
                    <a:lumMod val="50000"/>
                  </a:schemeClr>
                </a:solidFill>
              </a:rPr>
              <a:t> </a:t>
            </a:r>
            <a:r>
              <a:rPr lang="ru-RU" dirty="0" err="1">
                <a:solidFill>
                  <a:schemeClr val="accent2">
                    <a:lumMod val="50000"/>
                  </a:schemeClr>
                </a:solidFill>
              </a:rPr>
              <a:t>Речі</a:t>
            </a:r>
            <a:r>
              <a:rPr lang="ru-RU" dirty="0">
                <a:solidFill>
                  <a:schemeClr val="accent2">
                    <a:lumMod val="50000"/>
                  </a:schemeClr>
                </a:solidFill>
              </a:rPr>
              <a:t> </a:t>
            </a:r>
            <a:r>
              <a:rPr lang="ru-RU" dirty="0" err="1">
                <a:solidFill>
                  <a:schemeClr val="accent2">
                    <a:lumMod val="50000"/>
                  </a:schemeClr>
                </a:solidFill>
              </a:rPr>
              <a:t>Посполитої</a:t>
            </a:r>
            <a:r>
              <a:rPr lang="ru-RU" dirty="0">
                <a:solidFill>
                  <a:schemeClr val="accent2">
                    <a:lumMod val="50000"/>
                  </a:schemeClr>
                </a:solidFill>
              </a:rPr>
              <a:t>, </a:t>
            </a:r>
            <a:r>
              <a:rPr lang="ru-RU" dirty="0" err="1">
                <a:solidFill>
                  <a:schemeClr val="accent2">
                    <a:lumMod val="50000"/>
                  </a:schemeClr>
                </a:solidFill>
              </a:rPr>
              <a:t>царський</a:t>
            </a:r>
            <a:r>
              <a:rPr lang="ru-RU" dirty="0">
                <a:solidFill>
                  <a:schemeClr val="accent2">
                    <a:lumMod val="50000"/>
                  </a:schemeClr>
                </a:solidFill>
              </a:rPr>
              <a:t> уряд </a:t>
            </a:r>
            <a:r>
              <a:rPr lang="ru-RU" dirty="0" err="1">
                <a:solidFill>
                  <a:schemeClr val="accent2">
                    <a:lumMod val="50000"/>
                  </a:schemeClr>
                </a:solidFill>
              </a:rPr>
              <a:t>перейшов</a:t>
            </a:r>
            <a:r>
              <a:rPr lang="ru-RU" dirty="0">
                <a:solidFill>
                  <a:schemeClr val="accent2">
                    <a:lumMod val="50000"/>
                  </a:schemeClr>
                </a:solidFill>
              </a:rPr>
              <a:t> у </a:t>
            </a:r>
            <a:r>
              <a:rPr lang="ru-RU" dirty="0" err="1">
                <a:solidFill>
                  <a:schemeClr val="accent2">
                    <a:lumMod val="50000"/>
                  </a:schemeClr>
                </a:solidFill>
              </a:rPr>
              <a:t>наступ</a:t>
            </a:r>
            <a:r>
              <a:rPr lang="ru-RU" dirty="0">
                <a:solidFill>
                  <a:schemeClr val="accent2">
                    <a:lumMod val="50000"/>
                  </a:schemeClr>
                </a:solidFill>
              </a:rPr>
              <a:t> </a:t>
            </a:r>
            <a:r>
              <a:rPr lang="ru-RU" dirty="0" err="1">
                <a:solidFill>
                  <a:schemeClr val="accent2">
                    <a:lumMod val="50000"/>
                  </a:schemeClr>
                </a:solidFill>
              </a:rPr>
              <a:t>проти</a:t>
            </a:r>
            <a:r>
              <a:rPr lang="ru-RU" dirty="0">
                <a:solidFill>
                  <a:schemeClr val="accent2">
                    <a:lumMod val="50000"/>
                  </a:schemeClr>
                </a:solidFill>
              </a:rPr>
              <a:t> </a:t>
            </a:r>
            <a:r>
              <a:rPr lang="ru-RU" dirty="0" err="1">
                <a:solidFill>
                  <a:schemeClr val="accent2">
                    <a:lumMod val="50000"/>
                  </a:schemeClr>
                </a:solidFill>
              </a:rPr>
              <a:t>козацької</a:t>
            </a:r>
            <a:r>
              <a:rPr lang="ru-RU" dirty="0">
                <a:solidFill>
                  <a:schemeClr val="accent2">
                    <a:lumMod val="50000"/>
                  </a:schemeClr>
                </a:solidFill>
              </a:rPr>
              <a:t> </a:t>
            </a:r>
            <a:r>
              <a:rPr lang="ru-RU" dirty="0" err="1">
                <a:solidFill>
                  <a:schemeClr val="accent2">
                    <a:lumMod val="50000"/>
                  </a:schemeClr>
                </a:solidFill>
              </a:rPr>
              <a:t>держави</a:t>
            </a:r>
            <a:r>
              <a:rPr lang="ru-RU" dirty="0">
                <a:solidFill>
                  <a:schemeClr val="accent2">
                    <a:lumMod val="50000"/>
                  </a:schemeClr>
                </a:solidFill>
              </a:rPr>
              <a:t>.</a:t>
            </a:r>
          </a:p>
          <a:p>
            <a:pPr algn="l"/>
            <a:r>
              <a:rPr lang="ru-RU" dirty="0" smtClean="0">
                <a:solidFill>
                  <a:schemeClr val="accent2">
                    <a:lumMod val="50000"/>
                  </a:schemeClr>
                </a:solidFill>
              </a:rPr>
              <a:t>«</a:t>
            </a:r>
            <a:r>
              <a:rPr lang="ru-RU" dirty="0" err="1">
                <a:solidFill>
                  <a:schemeClr val="accent2">
                    <a:lumMod val="50000"/>
                  </a:schemeClr>
                </a:solidFill>
              </a:rPr>
              <a:t>Москалі</a:t>
            </a:r>
            <a:r>
              <a:rPr lang="ru-RU" dirty="0">
                <a:solidFill>
                  <a:schemeClr val="accent2">
                    <a:lumMod val="50000"/>
                  </a:schemeClr>
                </a:solidFill>
              </a:rPr>
              <a:t> </a:t>
            </a:r>
            <a:r>
              <a:rPr lang="ru-RU" dirty="0" err="1">
                <a:solidFill>
                  <a:schemeClr val="accent2">
                    <a:lumMod val="50000"/>
                  </a:schemeClr>
                </a:solidFill>
              </a:rPr>
              <a:t>були</a:t>
            </a:r>
            <a:r>
              <a:rPr lang="ru-RU" dirty="0">
                <a:solidFill>
                  <a:schemeClr val="accent2">
                    <a:lumMod val="50000"/>
                  </a:schemeClr>
                </a:solidFill>
              </a:rPr>
              <a:t> </a:t>
            </a:r>
            <a:r>
              <a:rPr lang="ru-RU" dirty="0" err="1">
                <a:solidFill>
                  <a:schemeClr val="accent2">
                    <a:lumMod val="50000"/>
                  </a:schemeClr>
                </a:solidFill>
              </a:rPr>
              <a:t>невдоволені</a:t>
            </a:r>
            <a:r>
              <a:rPr lang="ru-RU" dirty="0">
                <a:solidFill>
                  <a:schemeClr val="accent2">
                    <a:lumMod val="50000"/>
                  </a:schemeClr>
                </a:solidFill>
              </a:rPr>
              <a:t> з того, </a:t>
            </a:r>
            <a:r>
              <a:rPr lang="ru-RU" dirty="0" err="1">
                <a:solidFill>
                  <a:schemeClr val="accent2">
                    <a:lumMod val="50000"/>
                  </a:schemeClr>
                </a:solidFill>
              </a:rPr>
              <a:t>що</a:t>
            </a:r>
            <a:r>
              <a:rPr lang="ru-RU" dirty="0">
                <a:solidFill>
                  <a:schemeClr val="accent2">
                    <a:lumMod val="50000"/>
                  </a:schemeClr>
                </a:solidFill>
              </a:rPr>
              <a:t> </a:t>
            </a:r>
            <a:r>
              <a:rPr lang="ru-RU" dirty="0" err="1">
                <a:solidFill>
                  <a:schemeClr val="accent2">
                    <a:lumMod val="50000"/>
                  </a:schemeClr>
                </a:solidFill>
              </a:rPr>
              <a:t>гетьманом</a:t>
            </a:r>
            <a:r>
              <a:rPr lang="ru-RU" dirty="0">
                <a:solidFill>
                  <a:schemeClr val="accent2">
                    <a:lumMod val="50000"/>
                  </a:schemeClr>
                </a:solidFill>
              </a:rPr>
              <a:t> став </a:t>
            </a:r>
            <a:r>
              <a:rPr lang="ru-RU" dirty="0" err="1">
                <a:solidFill>
                  <a:schemeClr val="accent2">
                    <a:lumMod val="50000"/>
                  </a:schemeClr>
                </a:solidFill>
              </a:rPr>
              <a:t>Виговський</a:t>
            </a:r>
            <a:r>
              <a:rPr lang="ru-RU" dirty="0">
                <a:solidFill>
                  <a:schemeClr val="accent2">
                    <a:lumMod val="50000"/>
                  </a:schemeClr>
                </a:solidFill>
              </a:rPr>
              <a:t>. Вони </a:t>
            </a:r>
            <a:r>
              <a:rPr lang="ru-RU" dirty="0" err="1">
                <a:solidFill>
                  <a:schemeClr val="accent2">
                    <a:lumMod val="50000"/>
                  </a:schemeClr>
                </a:solidFill>
              </a:rPr>
              <a:t>боялися</a:t>
            </a:r>
            <a:r>
              <a:rPr lang="ru-RU" dirty="0">
                <a:solidFill>
                  <a:schemeClr val="accent2">
                    <a:lumMod val="50000"/>
                  </a:schemeClr>
                </a:solidFill>
              </a:rPr>
              <a:t> </a:t>
            </a:r>
            <a:r>
              <a:rPr lang="ru-RU" dirty="0" err="1">
                <a:solidFill>
                  <a:schemeClr val="accent2">
                    <a:lumMod val="50000"/>
                  </a:schemeClr>
                </a:solidFill>
              </a:rPr>
              <a:t>його</a:t>
            </a:r>
            <a:r>
              <a:rPr lang="ru-RU" dirty="0">
                <a:solidFill>
                  <a:schemeClr val="accent2">
                    <a:lumMod val="50000"/>
                  </a:schemeClr>
                </a:solidFill>
              </a:rPr>
              <a:t> </a:t>
            </a:r>
            <a:r>
              <a:rPr lang="ru-RU" dirty="0" err="1">
                <a:solidFill>
                  <a:schemeClr val="accent2">
                    <a:lumMod val="50000"/>
                  </a:schemeClr>
                </a:solidFill>
              </a:rPr>
              <a:t>розуму</a:t>
            </a:r>
            <a:r>
              <a:rPr lang="ru-RU" dirty="0">
                <a:solidFill>
                  <a:schemeClr val="accent2">
                    <a:lumMod val="50000"/>
                  </a:schemeClr>
                </a:solidFill>
              </a:rPr>
              <a:t> і </a:t>
            </a:r>
            <a:r>
              <a:rPr lang="ru-RU" dirty="0" err="1">
                <a:solidFill>
                  <a:schemeClr val="accent2">
                    <a:lumMod val="50000"/>
                  </a:schemeClr>
                </a:solidFill>
              </a:rPr>
              <a:t>досвіду</a:t>
            </a:r>
            <a:r>
              <a:rPr lang="ru-RU" dirty="0">
                <a:solidFill>
                  <a:schemeClr val="accent2">
                    <a:lumMod val="50000"/>
                  </a:schemeClr>
                </a:solidFill>
              </a:rPr>
              <a:t>. </a:t>
            </a:r>
            <a:r>
              <a:rPr lang="ru-RU" dirty="0" err="1">
                <a:solidFill>
                  <a:schemeClr val="accent2">
                    <a:lumMod val="50000"/>
                  </a:schemeClr>
                </a:solidFill>
              </a:rPr>
              <a:t>Москалі</a:t>
            </a:r>
            <a:r>
              <a:rPr lang="ru-RU" dirty="0">
                <a:solidFill>
                  <a:schemeClr val="accent2">
                    <a:lumMod val="50000"/>
                  </a:schemeClr>
                </a:solidFill>
              </a:rPr>
              <a:t> </a:t>
            </a:r>
            <a:r>
              <a:rPr lang="ru-RU" dirty="0" err="1">
                <a:solidFill>
                  <a:schemeClr val="accent2">
                    <a:lumMod val="50000"/>
                  </a:schemeClr>
                </a:solidFill>
              </a:rPr>
              <a:t>воліли</a:t>
            </a:r>
            <a:r>
              <a:rPr lang="ru-RU" dirty="0">
                <a:solidFill>
                  <a:schemeClr val="accent2">
                    <a:lumMod val="50000"/>
                  </a:schemeClr>
                </a:solidFill>
              </a:rPr>
              <a:t> би, </a:t>
            </a:r>
            <a:r>
              <a:rPr lang="ru-RU" dirty="0" err="1">
                <a:solidFill>
                  <a:schemeClr val="accent2">
                    <a:lumMod val="50000"/>
                  </a:schemeClr>
                </a:solidFill>
              </a:rPr>
              <a:t>якби</a:t>
            </a:r>
            <a:r>
              <a:rPr lang="ru-RU" dirty="0">
                <a:solidFill>
                  <a:schemeClr val="accent2">
                    <a:lumMod val="50000"/>
                  </a:schemeClr>
                </a:solidFill>
              </a:rPr>
              <a:t> </a:t>
            </a:r>
            <a:r>
              <a:rPr lang="ru-RU" dirty="0" err="1">
                <a:solidFill>
                  <a:schemeClr val="accent2">
                    <a:lumMod val="50000"/>
                  </a:schemeClr>
                </a:solidFill>
              </a:rPr>
              <a:t>гетьманом</a:t>
            </a:r>
            <a:r>
              <a:rPr lang="ru-RU" dirty="0">
                <a:solidFill>
                  <a:schemeClr val="accent2">
                    <a:lumMod val="50000"/>
                  </a:schemeClr>
                </a:solidFill>
              </a:rPr>
              <a:t> </a:t>
            </a:r>
            <a:r>
              <a:rPr lang="ru-RU" dirty="0" err="1">
                <a:solidFill>
                  <a:schemeClr val="accent2">
                    <a:lumMod val="50000"/>
                  </a:schemeClr>
                </a:solidFill>
              </a:rPr>
              <a:t>був</a:t>
            </a:r>
            <a:r>
              <a:rPr lang="ru-RU" dirty="0">
                <a:solidFill>
                  <a:schemeClr val="accent2">
                    <a:lumMod val="50000"/>
                  </a:schemeClr>
                </a:solidFill>
              </a:rPr>
              <a:t> </a:t>
            </a:r>
            <a:r>
              <a:rPr lang="ru-RU" dirty="0" err="1">
                <a:solidFill>
                  <a:schemeClr val="accent2">
                    <a:lumMod val="50000"/>
                  </a:schemeClr>
                </a:solidFill>
              </a:rPr>
              <a:t>Юрась</a:t>
            </a:r>
            <a:r>
              <a:rPr lang="ru-RU" dirty="0">
                <a:solidFill>
                  <a:schemeClr val="accent2">
                    <a:lumMod val="50000"/>
                  </a:schemeClr>
                </a:solidFill>
              </a:rPr>
              <a:t>, </a:t>
            </a:r>
            <a:r>
              <a:rPr lang="ru-RU" dirty="0" err="1">
                <a:solidFill>
                  <a:schemeClr val="accent2">
                    <a:lumMod val="50000"/>
                  </a:schemeClr>
                </a:solidFill>
              </a:rPr>
              <a:t>бо</a:t>
            </a:r>
            <a:r>
              <a:rPr lang="ru-RU" dirty="0">
                <a:solidFill>
                  <a:schemeClr val="accent2">
                    <a:lumMod val="50000"/>
                  </a:schemeClr>
                </a:solidFill>
              </a:rPr>
              <a:t> </a:t>
            </a:r>
            <a:r>
              <a:rPr lang="ru-RU" dirty="0" err="1">
                <a:solidFill>
                  <a:schemeClr val="accent2">
                    <a:lumMod val="50000"/>
                  </a:schemeClr>
                </a:solidFill>
              </a:rPr>
              <a:t>тоді</a:t>
            </a:r>
            <a:r>
              <a:rPr lang="ru-RU" dirty="0">
                <a:solidFill>
                  <a:schemeClr val="accent2">
                    <a:lumMod val="50000"/>
                  </a:schemeClr>
                </a:solidFill>
              </a:rPr>
              <a:t> </a:t>
            </a:r>
            <a:r>
              <a:rPr lang="ru-RU" dirty="0" err="1">
                <a:solidFill>
                  <a:schemeClr val="accent2">
                    <a:lumMod val="50000"/>
                  </a:schemeClr>
                </a:solidFill>
              </a:rPr>
              <a:t>надіялися</a:t>
            </a:r>
            <a:r>
              <a:rPr lang="ru-RU" dirty="0">
                <a:solidFill>
                  <a:schemeClr val="accent2">
                    <a:lumMod val="50000"/>
                  </a:schemeClr>
                </a:solidFill>
              </a:rPr>
              <a:t> </a:t>
            </a:r>
            <a:r>
              <a:rPr lang="ru-RU" dirty="0" err="1">
                <a:solidFill>
                  <a:schemeClr val="accent2">
                    <a:lumMod val="50000"/>
                  </a:schemeClr>
                </a:solidFill>
              </a:rPr>
              <a:t>скорше</a:t>
            </a:r>
            <a:r>
              <a:rPr lang="ru-RU" dirty="0">
                <a:solidFill>
                  <a:schemeClr val="accent2">
                    <a:lumMod val="50000"/>
                  </a:schemeClr>
                </a:solidFill>
              </a:rPr>
              <a:t> </a:t>
            </a:r>
            <a:r>
              <a:rPr lang="ru-RU" dirty="0" err="1">
                <a:solidFill>
                  <a:schemeClr val="accent2">
                    <a:lumMod val="50000"/>
                  </a:schemeClr>
                </a:solidFill>
              </a:rPr>
              <a:t>запанувати</a:t>
            </a:r>
            <a:r>
              <a:rPr lang="ru-RU" dirty="0">
                <a:solidFill>
                  <a:schemeClr val="accent2">
                    <a:lumMod val="50000"/>
                  </a:schemeClr>
                </a:solidFill>
              </a:rPr>
              <a:t> на </a:t>
            </a:r>
            <a:r>
              <a:rPr lang="ru-RU" dirty="0" err="1">
                <a:solidFill>
                  <a:schemeClr val="accent2">
                    <a:lumMod val="50000"/>
                  </a:schemeClr>
                </a:solidFill>
              </a:rPr>
              <a:t>Україні</a:t>
            </a:r>
            <a:r>
              <a:rPr lang="ru-RU" dirty="0">
                <a:solidFill>
                  <a:schemeClr val="accent2">
                    <a:lumMod val="50000"/>
                  </a:schemeClr>
                </a:solidFill>
              </a:rPr>
              <a:t>. </a:t>
            </a:r>
            <a:r>
              <a:rPr lang="ru-RU" dirty="0" err="1">
                <a:solidFill>
                  <a:schemeClr val="accent2">
                    <a:lumMod val="50000"/>
                  </a:schemeClr>
                </a:solidFill>
              </a:rPr>
              <a:t>Тепер</a:t>
            </a:r>
            <a:r>
              <a:rPr lang="ru-RU" dirty="0">
                <a:solidFill>
                  <a:schemeClr val="accent2">
                    <a:lumMod val="50000"/>
                  </a:schemeClr>
                </a:solidFill>
              </a:rPr>
              <a:t> </a:t>
            </a:r>
            <a:r>
              <a:rPr lang="ru-RU" dirty="0" err="1">
                <a:solidFill>
                  <a:schemeClr val="accent2">
                    <a:lumMod val="50000"/>
                  </a:schemeClr>
                </a:solidFill>
              </a:rPr>
              <a:t>всіма</a:t>
            </a:r>
            <a:r>
              <a:rPr lang="ru-RU" dirty="0">
                <a:solidFill>
                  <a:schemeClr val="accent2">
                    <a:lumMod val="50000"/>
                  </a:schemeClr>
                </a:solidFill>
              </a:rPr>
              <a:t> силами вони </a:t>
            </a:r>
            <a:r>
              <a:rPr lang="ru-RU" dirty="0" err="1">
                <a:solidFill>
                  <a:schemeClr val="accent2">
                    <a:lumMod val="50000"/>
                  </a:schemeClr>
                </a:solidFill>
              </a:rPr>
              <a:t>старалися</a:t>
            </a:r>
            <a:r>
              <a:rPr lang="ru-RU" dirty="0">
                <a:solidFill>
                  <a:schemeClr val="accent2">
                    <a:lumMod val="50000"/>
                  </a:schemeClr>
                </a:solidFill>
              </a:rPr>
              <a:t> </a:t>
            </a:r>
            <a:r>
              <a:rPr lang="ru-RU" dirty="0" err="1">
                <a:solidFill>
                  <a:schemeClr val="accent2">
                    <a:lumMod val="50000"/>
                  </a:schemeClr>
                </a:solidFill>
              </a:rPr>
              <a:t>шкодити</a:t>
            </a:r>
            <a:r>
              <a:rPr lang="ru-RU" dirty="0">
                <a:solidFill>
                  <a:schemeClr val="accent2">
                    <a:lumMod val="50000"/>
                  </a:schemeClr>
                </a:solidFill>
              </a:rPr>
              <a:t> </a:t>
            </a:r>
            <a:r>
              <a:rPr lang="ru-RU" dirty="0" err="1">
                <a:solidFill>
                  <a:schemeClr val="accent2">
                    <a:lumMod val="50000"/>
                  </a:schemeClr>
                </a:solidFill>
              </a:rPr>
              <a:t>Виговському</a:t>
            </a:r>
            <a:r>
              <a:rPr lang="ru-RU" dirty="0">
                <a:solidFill>
                  <a:schemeClr val="accent2">
                    <a:lumMod val="50000"/>
                  </a:schemeClr>
                </a:solidFill>
              </a:rPr>
              <a:t>. </a:t>
            </a:r>
            <a:r>
              <a:rPr lang="ru-RU" dirty="0" err="1">
                <a:solidFill>
                  <a:schemeClr val="accent2">
                    <a:lumMod val="50000"/>
                  </a:schemeClr>
                </a:solidFill>
              </a:rPr>
              <a:t>Московські</a:t>
            </a:r>
            <a:r>
              <a:rPr lang="ru-RU" dirty="0">
                <a:solidFill>
                  <a:schemeClr val="accent2">
                    <a:lumMod val="50000"/>
                  </a:schemeClr>
                </a:solidFill>
              </a:rPr>
              <a:t> </a:t>
            </a:r>
            <a:r>
              <a:rPr lang="ru-RU" dirty="0" err="1">
                <a:solidFill>
                  <a:schemeClr val="accent2">
                    <a:lumMod val="50000"/>
                  </a:schemeClr>
                </a:solidFill>
              </a:rPr>
              <a:t>воєводи</a:t>
            </a:r>
            <a:r>
              <a:rPr lang="ru-RU" dirty="0">
                <a:solidFill>
                  <a:schemeClr val="accent2">
                    <a:lumMod val="50000"/>
                  </a:schemeClr>
                </a:solidFill>
              </a:rPr>
              <a:t> </a:t>
            </a:r>
            <a:r>
              <a:rPr lang="ru-RU" dirty="0" err="1">
                <a:solidFill>
                  <a:schemeClr val="accent2">
                    <a:lumMod val="50000"/>
                  </a:schemeClr>
                </a:solidFill>
              </a:rPr>
              <a:t>підмовляли</a:t>
            </a:r>
            <a:r>
              <a:rPr lang="ru-RU" dirty="0">
                <a:solidFill>
                  <a:schemeClr val="accent2">
                    <a:lumMod val="50000"/>
                  </a:schemeClr>
                </a:solidFill>
              </a:rPr>
              <a:t> народ </a:t>
            </a:r>
            <a:r>
              <a:rPr lang="ru-RU" dirty="0" err="1">
                <a:solidFill>
                  <a:schemeClr val="accent2">
                    <a:lumMod val="50000"/>
                  </a:schemeClr>
                </a:solidFill>
              </a:rPr>
              <a:t>проти</a:t>
            </a:r>
            <a:r>
              <a:rPr lang="ru-RU" dirty="0">
                <a:solidFill>
                  <a:schemeClr val="accent2">
                    <a:lumMod val="50000"/>
                  </a:schemeClr>
                </a:solidFill>
              </a:rPr>
              <a:t> </a:t>
            </a:r>
            <a:r>
              <a:rPr lang="ru-RU" dirty="0" err="1">
                <a:solidFill>
                  <a:schemeClr val="accent2">
                    <a:lumMod val="50000"/>
                  </a:schemeClr>
                </a:solidFill>
              </a:rPr>
              <a:t>гетьмана</a:t>
            </a:r>
            <a:r>
              <a:rPr lang="ru-RU" dirty="0">
                <a:solidFill>
                  <a:schemeClr val="accent2">
                    <a:lumMod val="50000"/>
                  </a:schemeClr>
                </a:solidFill>
              </a:rPr>
              <a:t>. Вони говорили, </a:t>
            </a:r>
            <a:r>
              <a:rPr lang="ru-RU" dirty="0" err="1">
                <a:solidFill>
                  <a:schemeClr val="accent2">
                    <a:lumMod val="50000"/>
                  </a:schemeClr>
                </a:solidFill>
              </a:rPr>
              <a:t>що</a:t>
            </a:r>
            <a:r>
              <a:rPr lang="ru-RU" dirty="0">
                <a:solidFill>
                  <a:schemeClr val="accent2">
                    <a:lumMod val="50000"/>
                  </a:schemeClr>
                </a:solidFill>
              </a:rPr>
              <a:t> </a:t>
            </a:r>
            <a:r>
              <a:rPr lang="ru-RU" dirty="0" err="1">
                <a:solidFill>
                  <a:schemeClr val="accent2">
                    <a:lumMod val="50000"/>
                  </a:schemeClr>
                </a:solidFill>
              </a:rPr>
              <a:t>гетьман</a:t>
            </a:r>
            <a:r>
              <a:rPr lang="ru-RU" dirty="0">
                <a:solidFill>
                  <a:schemeClr val="accent2">
                    <a:lumMod val="50000"/>
                  </a:schemeClr>
                </a:solidFill>
              </a:rPr>
              <a:t> не </a:t>
            </a:r>
            <a:r>
              <a:rPr lang="ru-RU" dirty="0" err="1">
                <a:solidFill>
                  <a:schemeClr val="accent2">
                    <a:lumMod val="50000"/>
                  </a:schemeClr>
                </a:solidFill>
              </a:rPr>
              <a:t>Українець</a:t>
            </a:r>
            <a:r>
              <a:rPr lang="ru-RU" dirty="0">
                <a:solidFill>
                  <a:schemeClr val="accent2">
                    <a:lumMod val="50000"/>
                  </a:schemeClr>
                </a:solidFill>
              </a:rPr>
              <a:t>, а Поляк, </a:t>
            </a:r>
            <a:r>
              <a:rPr lang="ru-RU" dirty="0" err="1">
                <a:solidFill>
                  <a:schemeClr val="accent2">
                    <a:lumMod val="50000"/>
                  </a:schemeClr>
                </a:solidFill>
              </a:rPr>
              <a:t>що</a:t>
            </a:r>
            <a:r>
              <a:rPr lang="ru-RU" dirty="0">
                <a:solidFill>
                  <a:schemeClr val="accent2">
                    <a:lumMod val="50000"/>
                  </a:schemeClr>
                </a:solidFill>
              </a:rPr>
              <a:t> </a:t>
            </a:r>
            <a:r>
              <a:rPr lang="ru-RU" dirty="0" err="1">
                <a:solidFill>
                  <a:schemeClr val="accent2">
                    <a:lumMod val="50000"/>
                  </a:schemeClr>
                </a:solidFill>
              </a:rPr>
              <a:t>він</a:t>
            </a:r>
            <a:r>
              <a:rPr lang="ru-RU" dirty="0">
                <a:solidFill>
                  <a:schemeClr val="accent2">
                    <a:lumMod val="50000"/>
                  </a:schemeClr>
                </a:solidFill>
              </a:rPr>
              <a:t> </a:t>
            </a:r>
            <a:r>
              <a:rPr lang="ru-RU" dirty="0" err="1">
                <a:solidFill>
                  <a:schemeClr val="accent2">
                    <a:lumMod val="50000"/>
                  </a:schemeClr>
                </a:solidFill>
              </a:rPr>
              <a:t>цурається</a:t>
            </a:r>
            <a:r>
              <a:rPr lang="ru-RU" dirty="0">
                <a:solidFill>
                  <a:schemeClr val="accent2">
                    <a:lumMod val="50000"/>
                  </a:schemeClr>
                </a:solidFill>
              </a:rPr>
              <a:t> </a:t>
            </a:r>
            <a:r>
              <a:rPr lang="ru-RU" dirty="0" err="1">
                <a:solidFill>
                  <a:schemeClr val="accent2">
                    <a:lumMod val="50000"/>
                  </a:schemeClr>
                </a:solidFill>
              </a:rPr>
              <a:t>православної</a:t>
            </a:r>
            <a:r>
              <a:rPr lang="ru-RU" dirty="0">
                <a:solidFill>
                  <a:schemeClr val="accent2">
                    <a:lumMod val="50000"/>
                  </a:schemeClr>
                </a:solidFill>
              </a:rPr>
              <a:t> </a:t>
            </a:r>
            <a:r>
              <a:rPr lang="ru-RU" dirty="0" err="1">
                <a:solidFill>
                  <a:schemeClr val="accent2">
                    <a:lumMod val="50000"/>
                  </a:schemeClr>
                </a:solidFill>
              </a:rPr>
              <a:t>віри</a:t>
            </a:r>
            <a:r>
              <a:rPr lang="ru-RU" dirty="0">
                <a:solidFill>
                  <a:schemeClr val="accent2">
                    <a:lumMod val="50000"/>
                  </a:schemeClr>
                </a:solidFill>
              </a:rPr>
              <a:t>, </a:t>
            </a:r>
            <a:r>
              <a:rPr lang="ru-RU" dirty="0" err="1">
                <a:solidFill>
                  <a:schemeClr val="accent2">
                    <a:lumMod val="50000"/>
                  </a:schemeClr>
                </a:solidFill>
              </a:rPr>
              <a:t>що</a:t>
            </a:r>
            <a:r>
              <a:rPr lang="ru-RU" dirty="0">
                <a:solidFill>
                  <a:schemeClr val="accent2">
                    <a:lumMod val="50000"/>
                  </a:schemeClr>
                </a:solidFill>
              </a:rPr>
              <a:t> </a:t>
            </a:r>
            <a:r>
              <a:rPr lang="ru-RU" dirty="0" err="1">
                <a:solidFill>
                  <a:schemeClr val="accent2">
                    <a:lumMod val="50000"/>
                  </a:schemeClr>
                </a:solidFill>
              </a:rPr>
              <a:t>він</a:t>
            </a:r>
            <a:r>
              <a:rPr lang="ru-RU" dirty="0">
                <a:solidFill>
                  <a:schemeClr val="accent2">
                    <a:lumMod val="50000"/>
                  </a:schemeClr>
                </a:solidFill>
              </a:rPr>
              <a:t> водиться з панами…» </a:t>
            </a:r>
          </a:p>
        </p:txBody>
      </p:sp>
    </p:spTree>
    <p:extLst>
      <p:ext uri="{BB962C8B-B14F-4D97-AF65-F5344CB8AC3E}">
        <p14:creationId xmlns:p14="http://schemas.microsoft.com/office/powerpoint/2010/main" val="9571070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1000"/>
                                        <p:tgtEl>
                                          <p:spTgt spid="4">
                                            <p:txEl>
                                              <p:pRg st="3" end="3"/>
                                            </p:txEl>
                                          </p:spTgt>
                                        </p:tgtEl>
                                      </p:cBhvr>
                                    </p:animEffect>
                                    <p:anim calcmode="lin" valueType="num">
                                      <p:cBhvr>
                                        <p:cTn id="2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fade">
                                      <p:cBhvr>
                                        <p:cTn id="24" dur="1000"/>
                                        <p:tgtEl>
                                          <p:spTgt spid="4">
                                            <p:txEl>
                                              <p:pRg st="4" end="4"/>
                                            </p:txEl>
                                          </p:spTgt>
                                        </p:tgtEl>
                                      </p:cBhvr>
                                    </p:animEffect>
                                    <p:anim calcmode="lin" valueType="num">
                                      <p:cBhvr>
                                        <p:cTn id="25"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animEffect transition="in" filter="fade">
                                      <p:cBhvr>
                                        <p:cTn id="29" dur="1000"/>
                                        <p:tgtEl>
                                          <p:spTgt spid="4">
                                            <p:txEl>
                                              <p:pRg st="2" end="2"/>
                                            </p:txEl>
                                          </p:spTgt>
                                        </p:tgtEl>
                                      </p:cBhvr>
                                    </p:animEffect>
                                    <p:anim calcmode="lin" valueType="num">
                                      <p:cBhvr>
                                        <p:cTn id="3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4">
                                            <p:txEl>
                                              <p:pRg st="2" end="2"/>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
                                            <p:txEl>
                                              <p:pRg st="1" end="1"/>
                                            </p:txEl>
                                          </p:spTgt>
                                        </p:tgtEl>
                                        <p:attrNameLst>
                                          <p:attrName>style.visibility</p:attrName>
                                        </p:attrNameLst>
                                      </p:cBhvr>
                                      <p:to>
                                        <p:strVal val="visible"/>
                                      </p:to>
                                    </p:set>
                                    <p:animEffect transition="in" filter="fade">
                                      <p:cBhvr>
                                        <p:cTn id="34" dur="1000"/>
                                        <p:tgtEl>
                                          <p:spTgt spid="4">
                                            <p:txEl>
                                              <p:pRg st="1" end="1"/>
                                            </p:txEl>
                                          </p:spTgt>
                                        </p:tgtEl>
                                      </p:cBhvr>
                                    </p:animEffect>
                                    <p:anim calcmode="lin" valueType="num">
                                      <p:cBhvr>
                                        <p:cTn id="3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1000"/>
                                        <p:tgtEl>
                                          <p:spTgt spid="5"/>
                                        </p:tgtEl>
                                      </p:cBhvr>
                                    </p:animEffect>
                                    <p:anim calcmode="lin" valueType="num">
                                      <p:cBhvr>
                                        <p:cTn id="42" dur="1000" fill="hold"/>
                                        <p:tgtEl>
                                          <p:spTgt spid="5"/>
                                        </p:tgtEl>
                                        <p:attrNameLst>
                                          <p:attrName>ppt_x</p:attrName>
                                        </p:attrNameLst>
                                      </p:cBhvr>
                                      <p:tavLst>
                                        <p:tav tm="0">
                                          <p:val>
                                            <p:strVal val="#ppt_x"/>
                                          </p:val>
                                        </p:tav>
                                        <p:tav tm="100000">
                                          <p:val>
                                            <p:strVal val="#ppt_x"/>
                                          </p:val>
                                        </p:tav>
                                      </p:tavLst>
                                    </p:anim>
                                    <p:anim calcmode="lin" valueType="num">
                                      <p:cBhvr>
                                        <p:cTn id="4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85090" y="789709"/>
            <a:ext cx="9601196" cy="434110"/>
          </a:xfrm>
        </p:spPr>
        <p:txBody>
          <a:bodyPr>
            <a:noAutofit/>
          </a:bodyPr>
          <a:lstStyle/>
          <a:p>
            <a:pPr algn="l"/>
            <a:r>
              <a:rPr lang="uk-UA" sz="2800" b="1" dirty="0">
                <a:solidFill>
                  <a:schemeClr val="accent2">
                    <a:lumMod val="50000"/>
                  </a:schemeClr>
                </a:solidFill>
              </a:rPr>
              <a:t>3</a:t>
            </a:r>
            <a:r>
              <a:rPr lang="uk-UA" sz="2800" b="1" dirty="0" smtClean="0">
                <a:solidFill>
                  <a:schemeClr val="accent2">
                    <a:lumMod val="50000"/>
                  </a:schemeClr>
                </a:solidFill>
              </a:rPr>
              <a:t>.Гадяцький договір</a:t>
            </a:r>
            <a:r>
              <a:rPr lang="uk-UA" sz="2800" b="1" dirty="0">
                <a:solidFill>
                  <a:schemeClr val="accent2">
                    <a:lumMod val="50000"/>
                  </a:schemeClr>
                </a:solidFill>
              </a:rPr>
              <a:t/>
            </a:r>
            <a:br>
              <a:rPr lang="uk-UA" sz="2800" b="1" dirty="0">
                <a:solidFill>
                  <a:schemeClr val="accent2">
                    <a:lumMod val="50000"/>
                  </a:schemeClr>
                </a:solidFill>
              </a:rPr>
            </a:br>
            <a:endParaRPr lang="ru-RU" sz="2800" b="1" dirty="0">
              <a:solidFill>
                <a:schemeClr val="accent2">
                  <a:lumMod val="50000"/>
                </a:schemeClr>
              </a:solidFill>
            </a:endParaRPr>
          </a:p>
        </p:txBody>
      </p:sp>
      <p:sp>
        <p:nvSpPr>
          <p:cNvPr id="7" name="Текст 6"/>
          <p:cNvSpPr>
            <a:spLocks noGrp="1"/>
          </p:cNvSpPr>
          <p:nvPr>
            <p:ph idx="1"/>
          </p:nvPr>
        </p:nvSpPr>
        <p:spPr>
          <a:xfrm>
            <a:off x="785090" y="872837"/>
            <a:ext cx="10723419" cy="5135418"/>
          </a:xfrm>
        </p:spPr>
        <p:txBody>
          <a:bodyPr>
            <a:normAutofit fontScale="47500" lnSpcReduction="20000"/>
          </a:bodyPr>
          <a:lstStyle/>
          <a:p>
            <a:endParaRPr lang="ru-RU" dirty="0" smtClean="0"/>
          </a:p>
          <a:p>
            <a:pPr marL="0" indent="0">
              <a:buNone/>
            </a:pPr>
            <a:r>
              <a:rPr lang="ru-RU" sz="3900" dirty="0" err="1" smtClean="0">
                <a:solidFill>
                  <a:schemeClr val="accent2">
                    <a:lumMod val="50000"/>
                  </a:schemeClr>
                </a:solidFill>
              </a:rPr>
              <a:t>Навесні</a:t>
            </a:r>
            <a:r>
              <a:rPr lang="ru-RU" sz="3900" dirty="0" smtClean="0">
                <a:solidFill>
                  <a:schemeClr val="accent2">
                    <a:lumMod val="50000"/>
                  </a:schemeClr>
                </a:solidFill>
              </a:rPr>
              <a:t> </a:t>
            </a:r>
            <a:r>
              <a:rPr lang="ru-RU" sz="3900" dirty="0">
                <a:solidFill>
                  <a:schemeClr val="accent2">
                    <a:lumMod val="50000"/>
                  </a:schemeClr>
                </a:solidFill>
              </a:rPr>
              <a:t>1658 р. </a:t>
            </a:r>
            <a:r>
              <a:rPr lang="ru-RU" sz="3900" dirty="0" err="1">
                <a:solidFill>
                  <a:schemeClr val="accent2">
                    <a:lumMod val="50000"/>
                  </a:schemeClr>
                </a:solidFill>
              </a:rPr>
              <a:t>Виговський</a:t>
            </a:r>
            <a:r>
              <a:rPr lang="ru-RU" sz="3900" dirty="0">
                <a:solidFill>
                  <a:schemeClr val="accent2">
                    <a:lumMod val="50000"/>
                  </a:schemeClr>
                </a:solidFill>
              </a:rPr>
              <a:t> </a:t>
            </a:r>
            <a:r>
              <a:rPr lang="ru-RU" sz="3900" dirty="0" err="1">
                <a:solidFill>
                  <a:schemeClr val="accent2">
                    <a:lumMod val="50000"/>
                  </a:schemeClr>
                </a:solidFill>
              </a:rPr>
              <a:t>пішов</a:t>
            </a:r>
            <a:r>
              <a:rPr lang="ru-RU" sz="3900" dirty="0">
                <a:solidFill>
                  <a:schemeClr val="accent2">
                    <a:lumMod val="50000"/>
                  </a:schemeClr>
                </a:solidFill>
              </a:rPr>
              <a:t> на </a:t>
            </a:r>
            <a:r>
              <a:rPr lang="ru-RU" sz="3900" dirty="0" err="1">
                <a:solidFill>
                  <a:schemeClr val="accent2">
                    <a:lumMod val="50000"/>
                  </a:schemeClr>
                </a:solidFill>
              </a:rPr>
              <a:t>докорінну</a:t>
            </a:r>
            <a:r>
              <a:rPr lang="ru-RU" sz="3900" dirty="0">
                <a:solidFill>
                  <a:schemeClr val="accent2">
                    <a:lumMod val="50000"/>
                  </a:schemeClr>
                </a:solidFill>
              </a:rPr>
              <a:t> </a:t>
            </a:r>
            <a:r>
              <a:rPr lang="ru-RU" sz="3900" dirty="0" err="1">
                <a:solidFill>
                  <a:schemeClr val="accent2">
                    <a:lumMod val="50000"/>
                  </a:schemeClr>
                </a:solidFill>
              </a:rPr>
              <a:t>зміну</a:t>
            </a:r>
            <a:r>
              <a:rPr lang="ru-RU" sz="3900" dirty="0">
                <a:solidFill>
                  <a:schemeClr val="accent2">
                    <a:lumMod val="50000"/>
                  </a:schemeClr>
                </a:solidFill>
              </a:rPr>
              <a:t> </a:t>
            </a:r>
            <a:r>
              <a:rPr lang="ru-RU" sz="3900" dirty="0" err="1">
                <a:solidFill>
                  <a:schemeClr val="accent2">
                    <a:lumMod val="50000"/>
                  </a:schemeClr>
                </a:solidFill>
              </a:rPr>
              <a:t>своєї</a:t>
            </a:r>
            <a:r>
              <a:rPr lang="ru-RU" sz="3900" dirty="0">
                <a:solidFill>
                  <a:schemeClr val="accent2">
                    <a:lumMod val="50000"/>
                  </a:schemeClr>
                </a:solidFill>
              </a:rPr>
              <a:t> </a:t>
            </a:r>
            <a:r>
              <a:rPr lang="ru-RU" sz="3900" dirty="0" err="1">
                <a:solidFill>
                  <a:schemeClr val="accent2">
                    <a:lumMod val="50000"/>
                  </a:schemeClr>
                </a:solidFill>
              </a:rPr>
              <a:t>зовнішньополітичної</a:t>
            </a:r>
            <a:r>
              <a:rPr lang="ru-RU" sz="3900" dirty="0">
                <a:solidFill>
                  <a:schemeClr val="accent2">
                    <a:lumMod val="50000"/>
                  </a:schemeClr>
                </a:solidFill>
              </a:rPr>
              <a:t> </a:t>
            </a:r>
            <a:r>
              <a:rPr lang="ru-RU" sz="3900" dirty="0" err="1">
                <a:solidFill>
                  <a:schemeClr val="accent2">
                    <a:lumMod val="50000"/>
                  </a:schemeClr>
                </a:solidFill>
              </a:rPr>
              <a:t>орієнтації</a:t>
            </a:r>
            <a:r>
              <a:rPr lang="ru-RU" sz="3900" dirty="0">
                <a:solidFill>
                  <a:schemeClr val="accent2">
                    <a:lumMod val="50000"/>
                  </a:schemeClr>
                </a:solidFill>
              </a:rPr>
              <a:t>. </a:t>
            </a:r>
            <a:r>
              <a:rPr lang="ru-RU" sz="3900" dirty="0" err="1">
                <a:solidFill>
                  <a:schemeClr val="accent2">
                    <a:lumMod val="50000"/>
                  </a:schemeClr>
                </a:solidFill>
              </a:rPr>
              <a:t>Розпочалося</a:t>
            </a:r>
            <a:r>
              <a:rPr lang="ru-RU" sz="3900" dirty="0">
                <a:solidFill>
                  <a:schemeClr val="accent2">
                    <a:lumMod val="50000"/>
                  </a:schemeClr>
                </a:solidFill>
              </a:rPr>
              <a:t> </a:t>
            </a:r>
            <a:r>
              <a:rPr lang="ru-RU" sz="3900" dirty="0" err="1">
                <a:solidFill>
                  <a:schemeClr val="accent2">
                    <a:lumMod val="50000"/>
                  </a:schemeClr>
                </a:solidFill>
              </a:rPr>
              <a:t>налагодження</a:t>
            </a:r>
            <a:r>
              <a:rPr lang="ru-RU" sz="3900" dirty="0">
                <a:solidFill>
                  <a:schemeClr val="accent2">
                    <a:lumMod val="50000"/>
                  </a:schemeClr>
                </a:solidFill>
              </a:rPr>
              <a:t> </a:t>
            </a:r>
            <a:r>
              <a:rPr lang="ru-RU" sz="3900" dirty="0" err="1">
                <a:solidFill>
                  <a:schemeClr val="accent2">
                    <a:lumMod val="50000"/>
                  </a:schemeClr>
                </a:solidFill>
              </a:rPr>
              <a:t>україно-польських</a:t>
            </a:r>
            <a:r>
              <a:rPr lang="ru-RU" sz="3900" dirty="0">
                <a:solidFill>
                  <a:schemeClr val="accent2">
                    <a:lumMod val="50000"/>
                  </a:schemeClr>
                </a:solidFill>
              </a:rPr>
              <a:t> </a:t>
            </a:r>
            <a:r>
              <a:rPr lang="ru-RU" sz="3900" dirty="0" err="1">
                <a:solidFill>
                  <a:schemeClr val="accent2">
                    <a:lumMod val="50000"/>
                  </a:schemeClr>
                </a:solidFill>
              </a:rPr>
              <a:t>відносин</a:t>
            </a:r>
            <a:r>
              <a:rPr lang="ru-RU" sz="3900" dirty="0">
                <a:solidFill>
                  <a:schemeClr val="accent2">
                    <a:lumMod val="50000"/>
                  </a:schemeClr>
                </a:solidFill>
              </a:rPr>
              <a:t>. У </a:t>
            </a:r>
            <a:r>
              <a:rPr lang="ru-RU" sz="3900" dirty="0" err="1">
                <a:solidFill>
                  <a:schemeClr val="accent2">
                    <a:lumMod val="50000"/>
                  </a:schemeClr>
                </a:solidFill>
              </a:rPr>
              <a:t>Межиріччі</a:t>
            </a:r>
            <a:r>
              <a:rPr lang="ru-RU" sz="3900" dirty="0">
                <a:solidFill>
                  <a:schemeClr val="accent2">
                    <a:lumMod val="50000"/>
                  </a:schemeClr>
                </a:solidFill>
              </a:rPr>
              <a:t> </a:t>
            </a:r>
            <a:r>
              <a:rPr lang="ru-RU" sz="3900" dirty="0" err="1">
                <a:solidFill>
                  <a:schemeClr val="accent2">
                    <a:lumMod val="50000"/>
                  </a:schemeClr>
                </a:solidFill>
              </a:rPr>
              <a:t>протягом</a:t>
            </a:r>
            <a:r>
              <a:rPr lang="ru-RU" sz="3900" dirty="0">
                <a:solidFill>
                  <a:schemeClr val="accent2">
                    <a:lumMod val="50000"/>
                  </a:schemeClr>
                </a:solidFill>
              </a:rPr>
              <a:t> </a:t>
            </a:r>
            <a:r>
              <a:rPr lang="ru-RU" sz="3900" dirty="0" err="1">
                <a:solidFill>
                  <a:schemeClr val="accent2">
                    <a:lumMod val="50000"/>
                  </a:schemeClr>
                </a:solidFill>
              </a:rPr>
              <a:t>кількох</a:t>
            </a:r>
            <a:r>
              <a:rPr lang="ru-RU" sz="3900" dirty="0">
                <a:solidFill>
                  <a:schemeClr val="accent2">
                    <a:lumMod val="50000"/>
                  </a:schemeClr>
                </a:solidFill>
              </a:rPr>
              <a:t> </a:t>
            </a:r>
            <a:r>
              <a:rPr lang="ru-RU" sz="3900" dirty="0" err="1">
                <a:solidFill>
                  <a:schemeClr val="accent2">
                    <a:lumMod val="50000"/>
                  </a:schemeClr>
                </a:solidFill>
              </a:rPr>
              <a:t>місяців</a:t>
            </a:r>
            <a:r>
              <a:rPr lang="ru-RU" sz="3900" dirty="0">
                <a:solidFill>
                  <a:schemeClr val="accent2">
                    <a:lumMod val="50000"/>
                  </a:schemeClr>
                </a:solidFill>
              </a:rPr>
              <a:t> </a:t>
            </a:r>
            <a:r>
              <a:rPr lang="ru-RU" sz="3900" dirty="0" err="1">
                <a:solidFill>
                  <a:schemeClr val="accent2">
                    <a:lumMod val="50000"/>
                  </a:schemeClr>
                </a:solidFill>
              </a:rPr>
              <a:t>тривали</a:t>
            </a:r>
            <a:r>
              <a:rPr lang="ru-RU" sz="3900" dirty="0">
                <a:solidFill>
                  <a:schemeClr val="accent2">
                    <a:lumMod val="50000"/>
                  </a:schemeClr>
                </a:solidFill>
              </a:rPr>
              <a:t> переговори </a:t>
            </a:r>
            <a:r>
              <a:rPr lang="ru-RU" sz="3900" dirty="0" err="1">
                <a:solidFill>
                  <a:schemeClr val="accent2">
                    <a:lumMod val="50000"/>
                  </a:schemeClr>
                </a:solidFill>
              </a:rPr>
              <a:t>стосовно</a:t>
            </a:r>
            <a:r>
              <a:rPr lang="ru-RU" sz="3900" dirty="0">
                <a:solidFill>
                  <a:schemeClr val="accent2">
                    <a:lumMod val="50000"/>
                  </a:schemeClr>
                </a:solidFill>
              </a:rPr>
              <a:t> умов </a:t>
            </a:r>
            <a:r>
              <a:rPr lang="ru-RU" sz="3900" dirty="0" err="1">
                <a:solidFill>
                  <a:schemeClr val="accent2">
                    <a:lumMod val="50000"/>
                  </a:schemeClr>
                </a:solidFill>
              </a:rPr>
              <a:t>повернення</a:t>
            </a:r>
            <a:r>
              <a:rPr lang="ru-RU" sz="3900" dirty="0">
                <a:solidFill>
                  <a:schemeClr val="accent2">
                    <a:lumMod val="50000"/>
                  </a:schemeClr>
                </a:solidFill>
              </a:rPr>
              <a:t> </a:t>
            </a:r>
            <a:r>
              <a:rPr lang="ru-RU" sz="3900" dirty="0" err="1">
                <a:solidFill>
                  <a:schemeClr val="accent2">
                    <a:lumMod val="50000"/>
                  </a:schemeClr>
                </a:solidFill>
              </a:rPr>
              <a:t>козацької</a:t>
            </a:r>
            <a:r>
              <a:rPr lang="ru-RU" sz="3900" dirty="0">
                <a:solidFill>
                  <a:schemeClr val="accent2">
                    <a:lumMod val="50000"/>
                  </a:schemeClr>
                </a:solidFill>
              </a:rPr>
              <a:t> </a:t>
            </a:r>
            <a:r>
              <a:rPr lang="ru-RU" sz="3900" dirty="0" err="1">
                <a:solidFill>
                  <a:schemeClr val="accent2">
                    <a:lumMod val="50000"/>
                  </a:schemeClr>
                </a:solidFill>
              </a:rPr>
              <a:t>України</a:t>
            </a:r>
            <a:r>
              <a:rPr lang="ru-RU" sz="3900" dirty="0">
                <a:solidFill>
                  <a:schemeClr val="accent2">
                    <a:lumMod val="50000"/>
                  </a:schemeClr>
                </a:solidFill>
              </a:rPr>
              <a:t> до складу </a:t>
            </a:r>
            <a:r>
              <a:rPr lang="ru-RU" sz="3900" dirty="0" err="1">
                <a:solidFill>
                  <a:schemeClr val="accent2">
                    <a:lumMod val="50000"/>
                  </a:schemeClr>
                </a:solidFill>
              </a:rPr>
              <a:t>Речі</a:t>
            </a:r>
            <a:r>
              <a:rPr lang="ru-RU" sz="3900" dirty="0">
                <a:solidFill>
                  <a:schemeClr val="accent2">
                    <a:lumMod val="50000"/>
                  </a:schemeClr>
                </a:solidFill>
              </a:rPr>
              <a:t> </a:t>
            </a:r>
            <a:r>
              <a:rPr lang="ru-RU" sz="3900" dirty="0" err="1">
                <a:solidFill>
                  <a:schemeClr val="accent2">
                    <a:lumMod val="50000"/>
                  </a:schemeClr>
                </a:solidFill>
              </a:rPr>
              <a:t>Посполитої</a:t>
            </a:r>
            <a:r>
              <a:rPr lang="ru-RU" sz="3900" dirty="0">
                <a:solidFill>
                  <a:schemeClr val="accent2">
                    <a:lumMod val="50000"/>
                  </a:schemeClr>
                </a:solidFill>
              </a:rPr>
              <a:t>. За результатами </a:t>
            </a:r>
            <a:r>
              <a:rPr lang="ru-RU" sz="3900" dirty="0" err="1">
                <a:solidFill>
                  <a:schemeClr val="accent2">
                    <a:lumMod val="50000"/>
                  </a:schemeClr>
                </a:solidFill>
              </a:rPr>
              <a:t>цих</a:t>
            </a:r>
            <a:r>
              <a:rPr lang="ru-RU" sz="3900" dirty="0">
                <a:solidFill>
                  <a:schemeClr val="accent2">
                    <a:lumMod val="50000"/>
                  </a:schemeClr>
                </a:solidFill>
              </a:rPr>
              <a:t> </a:t>
            </a:r>
            <a:r>
              <a:rPr lang="ru-RU" sz="3900" dirty="0" err="1">
                <a:solidFill>
                  <a:schemeClr val="accent2">
                    <a:lumMod val="50000"/>
                  </a:schemeClr>
                </a:solidFill>
              </a:rPr>
              <a:t>переговорів</a:t>
            </a:r>
            <a:r>
              <a:rPr lang="ru-RU" sz="3900" dirty="0">
                <a:solidFill>
                  <a:schemeClr val="accent2">
                    <a:lumMod val="50000"/>
                  </a:schemeClr>
                </a:solidFill>
              </a:rPr>
              <a:t> 16 </a:t>
            </a:r>
            <a:r>
              <a:rPr lang="ru-RU" sz="3900" dirty="0" err="1">
                <a:solidFill>
                  <a:schemeClr val="accent2">
                    <a:lumMod val="50000"/>
                  </a:schemeClr>
                </a:solidFill>
              </a:rPr>
              <a:t>вересня</a:t>
            </a:r>
            <a:r>
              <a:rPr lang="ru-RU" sz="3900" dirty="0">
                <a:solidFill>
                  <a:schemeClr val="accent2">
                    <a:lumMod val="50000"/>
                  </a:schemeClr>
                </a:solidFill>
              </a:rPr>
              <a:t> 1658 р. на </a:t>
            </a:r>
            <a:r>
              <a:rPr lang="ru-RU" sz="3900" dirty="0" err="1">
                <a:solidFill>
                  <a:schemeClr val="accent2">
                    <a:lumMod val="50000"/>
                  </a:schemeClr>
                </a:solidFill>
              </a:rPr>
              <a:t>козацькій</a:t>
            </a:r>
            <a:r>
              <a:rPr lang="ru-RU" sz="3900" dirty="0">
                <a:solidFill>
                  <a:schemeClr val="accent2">
                    <a:lumMod val="50000"/>
                  </a:schemeClr>
                </a:solidFill>
              </a:rPr>
              <a:t> </a:t>
            </a:r>
            <a:r>
              <a:rPr lang="ru-RU" sz="3900" dirty="0" err="1">
                <a:solidFill>
                  <a:schemeClr val="accent2">
                    <a:lumMod val="50000"/>
                  </a:schemeClr>
                </a:solidFill>
              </a:rPr>
              <a:t>раді</a:t>
            </a:r>
            <a:r>
              <a:rPr lang="ru-RU" sz="3900" dirty="0">
                <a:solidFill>
                  <a:schemeClr val="accent2">
                    <a:lumMod val="50000"/>
                  </a:schemeClr>
                </a:solidFill>
              </a:rPr>
              <a:t> </a:t>
            </a:r>
            <a:r>
              <a:rPr lang="ru-RU" sz="3900" dirty="0" err="1">
                <a:solidFill>
                  <a:schemeClr val="accent2">
                    <a:lumMod val="50000"/>
                  </a:schemeClr>
                </a:solidFill>
              </a:rPr>
              <a:t>неподалік</a:t>
            </a:r>
            <a:r>
              <a:rPr lang="ru-RU" sz="3900" dirty="0">
                <a:solidFill>
                  <a:schemeClr val="accent2">
                    <a:lumMod val="50000"/>
                  </a:schemeClr>
                </a:solidFill>
              </a:rPr>
              <a:t> м. Гадяча </a:t>
            </a:r>
            <a:r>
              <a:rPr lang="ru-RU" sz="3900" dirty="0" err="1">
                <a:solidFill>
                  <a:schemeClr val="accent2">
                    <a:lumMod val="50000"/>
                  </a:schemeClr>
                </a:solidFill>
              </a:rPr>
              <a:t>було</a:t>
            </a:r>
            <a:r>
              <a:rPr lang="ru-RU" sz="3900" dirty="0">
                <a:solidFill>
                  <a:schemeClr val="accent2">
                    <a:lumMod val="50000"/>
                  </a:schemeClr>
                </a:solidFill>
              </a:rPr>
              <a:t> </a:t>
            </a:r>
            <a:r>
              <a:rPr lang="ru-RU" sz="3900" dirty="0" err="1">
                <a:solidFill>
                  <a:schemeClr val="accent2">
                    <a:lumMod val="50000"/>
                  </a:schemeClr>
                </a:solidFill>
              </a:rPr>
              <a:t>схвалено</a:t>
            </a:r>
            <a:r>
              <a:rPr lang="ru-RU" sz="3900" dirty="0">
                <a:solidFill>
                  <a:schemeClr val="accent2">
                    <a:lumMod val="50000"/>
                  </a:schemeClr>
                </a:solidFill>
              </a:rPr>
              <a:t> </a:t>
            </a:r>
            <a:r>
              <a:rPr lang="ru-RU" sz="3900" dirty="0" err="1">
                <a:solidFill>
                  <a:schemeClr val="accent2">
                    <a:lumMod val="50000"/>
                  </a:schemeClr>
                </a:solidFill>
              </a:rPr>
              <a:t>україно-польську</a:t>
            </a:r>
            <a:r>
              <a:rPr lang="ru-RU" sz="3900" dirty="0">
                <a:solidFill>
                  <a:schemeClr val="accent2">
                    <a:lumMod val="50000"/>
                  </a:schemeClr>
                </a:solidFill>
              </a:rPr>
              <a:t> угоду, за </a:t>
            </a:r>
            <a:r>
              <a:rPr lang="ru-RU" sz="3900" dirty="0" err="1">
                <a:solidFill>
                  <a:schemeClr val="accent2">
                    <a:lumMod val="50000"/>
                  </a:schemeClr>
                </a:solidFill>
              </a:rPr>
              <a:t>якою</a:t>
            </a:r>
            <a:r>
              <a:rPr lang="ru-RU" sz="3900" dirty="0">
                <a:solidFill>
                  <a:schemeClr val="accent2">
                    <a:lumMod val="50000"/>
                  </a:schemeClr>
                </a:solidFill>
              </a:rPr>
              <a:t>:</a:t>
            </a:r>
            <a:br>
              <a:rPr lang="ru-RU" sz="3900" dirty="0">
                <a:solidFill>
                  <a:schemeClr val="accent2">
                    <a:lumMod val="50000"/>
                  </a:schemeClr>
                </a:solidFill>
              </a:rPr>
            </a:br>
            <a:r>
              <a:rPr lang="ru-RU" sz="3900" dirty="0">
                <a:solidFill>
                  <a:schemeClr val="accent2">
                    <a:lumMod val="50000"/>
                  </a:schemeClr>
                </a:solidFill>
              </a:rPr>
              <a:t/>
            </a:r>
            <a:br>
              <a:rPr lang="ru-RU" sz="3900" dirty="0">
                <a:solidFill>
                  <a:schemeClr val="accent2">
                    <a:lumMod val="50000"/>
                  </a:schemeClr>
                </a:solidFill>
              </a:rPr>
            </a:br>
            <a:r>
              <a:rPr lang="ru-RU" sz="3900" dirty="0">
                <a:solidFill>
                  <a:schemeClr val="accent2">
                    <a:lumMod val="50000"/>
                  </a:schemeClr>
                </a:solidFill>
              </a:rPr>
              <a:t>• </a:t>
            </a:r>
            <a:r>
              <a:rPr lang="ru-RU" sz="3900" dirty="0" err="1">
                <a:solidFill>
                  <a:schemeClr val="accent2">
                    <a:lumMod val="50000"/>
                  </a:schemeClr>
                </a:solidFill>
              </a:rPr>
              <a:t>Україна</a:t>
            </a:r>
            <a:r>
              <a:rPr lang="ru-RU" sz="3900" dirty="0">
                <a:solidFill>
                  <a:schemeClr val="accent2">
                    <a:lumMod val="50000"/>
                  </a:schemeClr>
                </a:solidFill>
              </a:rPr>
              <a:t> в межах </a:t>
            </a:r>
            <a:r>
              <a:rPr lang="ru-RU" sz="3900" dirty="0" err="1">
                <a:solidFill>
                  <a:schemeClr val="accent2">
                    <a:lumMod val="50000"/>
                  </a:schemeClr>
                </a:solidFill>
              </a:rPr>
              <a:t>Київського</a:t>
            </a:r>
            <a:r>
              <a:rPr lang="ru-RU" sz="3900" dirty="0">
                <a:solidFill>
                  <a:schemeClr val="accent2">
                    <a:lumMod val="50000"/>
                  </a:schemeClr>
                </a:solidFill>
              </a:rPr>
              <a:t>, </a:t>
            </a:r>
            <a:r>
              <a:rPr lang="ru-RU" sz="3900" dirty="0" err="1">
                <a:solidFill>
                  <a:schemeClr val="accent2">
                    <a:lumMod val="50000"/>
                  </a:schemeClr>
                </a:solidFill>
              </a:rPr>
              <a:t>Чернігівського</a:t>
            </a:r>
            <a:r>
              <a:rPr lang="ru-RU" sz="3900" dirty="0">
                <a:solidFill>
                  <a:schemeClr val="accent2">
                    <a:lumMod val="50000"/>
                  </a:schemeClr>
                </a:solidFill>
              </a:rPr>
              <a:t> і </a:t>
            </a:r>
            <a:r>
              <a:rPr lang="ru-RU" sz="3900" dirty="0" err="1">
                <a:solidFill>
                  <a:schemeClr val="accent2">
                    <a:lumMod val="50000"/>
                  </a:schemeClr>
                </a:solidFill>
              </a:rPr>
              <a:t>Брацлавського</a:t>
            </a:r>
            <a:r>
              <a:rPr lang="ru-RU" sz="3900" dirty="0">
                <a:solidFill>
                  <a:schemeClr val="accent2">
                    <a:lumMod val="50000"/>
                  </a:schemeClr>
                </a:solidFill>
              </a:rPr>
              <a:t> </a:t>
            </a:r>
            <a:r>
              <a:rPr lang="ru-RU" sz="3900" dirty="0" err="1">
                <a:solidFill>
                  <a:schemeClr val="accent2">
                    <a:lumMod val="50000"/>
                  </a:schemeClr>
                </a:solidFill>
              </a:rPr>
              <a:t>воєводств</a:t>
            </a:r>
            <a:r>
              <a:rPr lang="ru-RU" sz="3900" dirty="0">
                <a:solidFill>
                  <a:schemeClr val="accent2">
                    <a:lumMod val="50000"/>
                  </a:schemeClr>
                </a:solidFill>
              </a:rPr>
              <a:t> </a:t>
            </a:r>
            <a:r>
              <a:rPr lang="ru-RU" sz="3900" dirty="0" err="1">
                <a:solidFill>
                  <a:schemeClr val="accent2">
                    <a:lumMod val="50000"/>
                  </a:schemeClr>
                </a:solidFill>
              </a:rPr>
              <a:t>під</a:t>
            </a:r>
            <a:r>
              <a:rPr lang="ru-RU" sz="3900" dirty="0">
                <a:solidFill>
                  <a:schemeClr val="accent2">
                    <a:lumMod val="50000"/>
                  </a:schemeClr>
                </a:solidFill>
              </a:rPr>
              <a:t> </a:t>
            </a:r>
            <a:r>
              <a:rPr lang="ru-RU" sz="3900" dirty="0" err="1">
                <a:solidFill>
                  <a:schemeClr val="accent2">
                    <a:lumMod val="50000"/>
                  </a:schemeClr>
                </a:solidFill>
              </a:rPr>
              <a:t>назвою</a:t>
            </a:r>
            <a:r>
              <a:rPr lang="ru-RU" sz="3900" dirty="0">
                <a:solidFill>
                  <a:schemeClr val="accent2">
                    <a:lumMod val="50000"/>
                  </a:schemeClr>
                </a:solidFill>
              </a:rPr>
              <a:t> "</a:t>
            </a:r>
            <a:r>
              <a:rPr lang="ru-RU" sz="3900" dirty="0" err="1">
                <a:solidFill>
                  <a:schemeClr val="accent2">
                    <a:lumMod val="50000"/>
                  </a:schemeClr>
                </a:solidFill>
              </a:rPr>
              <a:t>Руське</a:t>
            </a:r>
            <a:r>
              <a:rPr lang="ru-RU" sz="3900" dirty="0">
                <a:solidFill>
                  <a:schemeClr val="accent2">
                    <a:lumMod val="50000"/>
                  </a:schemeClr>
                </a:solidFill>
              </a:rPr>
              <a:t> </a:t>
            </a:r>
            <a:r>
              <a:rPr lang="ru-RU" sz="3900" dirty="0" err="1">
                <a:solidFill>
                  <a:schemeClr val="accent2">
                    <a:lumMod val="50000"/>
                  </a:schemeClr>
                </a:solidFill>
              </a:rPr>
              <a:t>князівство</a:t>
            </a:r>
            <a:r>
              <a:rPr lang="ru-RU" sz="3900" dirty="0">
                <a:solidFill>
                  <a:schemeClr val="accent2">
                    <a:lumMod val="50000"/>
                  </a:schemeClr>
                </a:solidFill>
              </a:rPr>
              <a:t>" входить до складу </a:t>
            </a:r>
            <a:r>
              <a:rPr lang="ru-RU" sz="3900" dirty="0" err="1">
                <a:solidFill>
                  <a:schemeClr val="accent2">
                    <a:lumMod val="50000"/>
                  </a:schemeClr>
                </a:solidFill>
              </a:rPr>
              <a:t>Речі</a:t>
            </a:r>
            <a:r>
              <a:rPr lang="ru-RU" sz="3900" dirty="0">
                <a:solidFill>
                  <a:schemeClr val="accent2">
                    <a:lumMod val="50000"/>
                  </a:schemeClr>
                </a:solidFill>
              </a:rPr>
              <a:t> </a:t>
            </a:r>
            <a:r>
              <a:rPr lang="ru-RU" sz="3900" dirty="0" err="1">
                <a:solidFill>
                  <a:schemeClr val="accent2">
                    <a:lumMod val="50000"/>
                  </a:schemeClr>
                </a:solidFill>
              </a:rPr>
              <a:t>Посполитої</a:t>
            </a:r>
            <a:r>
              <a:rPr lang="ru-RU" sz="3900" dirty="0">
                <a:solidFill>
                  <a:schemeClr val="accent2">
                    <a:lumMod val="50000"/>
                  </a:schemeClr>
                </a:solidFill>
              </a:rPr>
              <a:t> як </a:t>
            </a:r>
            <a:r>
              <a:rPr lang="ru-RU" sz="3900" dirty="0" err="1">
                <a:solidFill>
                  <a:schemeClr val="accent2">
                    <a:lumMod val="50000"/>
                  </a:schemeClr>
                </a:solidFill>
              </a:rPr>
              <a:t>третя</a:t>
            </a:r>
            <a:r>
              <a:rPr lang="ru-RU" sz="3900" dirty="0">
                <a:solidFill>
                  <a:schemeClr val="accent2">
                    <a:lumMod val="50000"/>
                  </a:schemeClr>
                </a:solidFill>
              </a:rPr>
              <a:t> </a:t>
            </a:r>
            <a:r>
              <a:rPr lang="ru-RU" sz="3900" dirty="0" err="1">
                <a:solidFill>
                  <a:schemeClr val="accent2">
                    <a:lumMod val="50000"/>
                  </a:schemeClr>
                </a:solidFill>
              </a:rPr>
              <a:t>складова</a:t>
            </a:r>
            <a:r>
              <a:rPr lang="ru-RU" sz="3900" dirty="0">
                <a:solidFill>
                  <a:schemeClr val="accent2">
                    <a:lumMod val="50000"/>
                  </a:schemeClr>
                </a:solidFill>
              </a:rPr>
              <a:t> </a:t>
            </a:r>
            <a:r>
              <a:rPr lang="ru-RU" sz="3900" dirty="0" err="1">
                <a:solidFill>
                  <a:schemeClr val="accent2">
                    <a:lumMod val="50000"/>
                  </a:schemeClr>
                </a:solidFill>
              </a:rPr>
              <a:t>федерації</a:t>
            </a:r>
            <a:r>
              <a:rPr lang="ru-RU" sz="3900" dirty="0">
                <a:solidFill>
                  <a:schemeClr val="accent2">
                    <a:lumMod val="50000"/>
                  </a:schemeClr>
                </a:solidFill>
              </a:rPr>
              <a:t> – </a:t>
            </a:r>
            <a:r>
              <a:rPr lang="ru-RU" sz="3900" dirty="0" err="1">
                <a:solidFill>
                  <a:schemeClr val="accent2">
                    <a:lumMod val="50000"/>
                  </a:schemeClr>
                </a:solidFill>
              </a:rPr>
              <a:t>поряд</a:t>
            </a:r>
            <a:r>
              <a:rPr lang="ru-RU" sz="3900" dirty="0">
                <a:solidFill>
                  <a:schemeClr val="accent2">
                    <a:lumMod val="50000"/>
                  </a:schemeClr>
                </a:solidFill>
              </a:rPr>
              <a:t> </a:t>
            </a:r>
            <a:r>
              <a:rPr lang="ru-RU" sz="3900" dirty="0" err="1">
                <a:solidFill>
                  <a:schemeClr val="accent2">
                    <a:lumMod val="50000"/>
                  </a:schemeClr>
                </a:solidFill>
              </a:rPr>
              <a:t>із</a:t>
            </a:r>
            <a:r>
              <a:rPr lang="ru-RU" sz="3900" dirty="0">
                <a:solidFill>
                  <a:schemeClr val="accent2">
                    <a:lumMod val="50000"/>
                  </a:schemeClr>
                </a:solidFill>
              </a:rPr>
              <a:t> </a:t>
            </a:r>
            <a:r>
              <a:rPr lang="ru-RU" sz="3900" dirty="0" err="1">
                <a:solidFill>
                  <a:schemeClr val="accent2">
                    <a:lumMod val="50000"/>
                  </a:schemeClr>
                </a:solidFill>
              </a:rPr>
              <a:t>Польським</a:t>
            </a:r>
            <a:r>
              <a:rPr lang="ru-RU" sz="3900" dirty="0">
                <a:solidFill>
                  <a:schemeClr val="accent2">
                    <a:lumMod val="50000"/>
                  </a:schemeClr>
                </a:solidFill>
              </a:rPr>
              <a:t> </a:t>
            </a:r>
            <a:r>
              <a:rPr lang="ru-RU" sz="3900" dirty="0" err="1">
                <a:solidFill>
                  <a:schemeClr val="accent2">
                    <a:lumMod val="50000"/>
                  </a:schemeClr>
                </a:solidFill>
              </a:rPr>
              <a:t>Королівством</a:t>
            </a:r>
            <a:r>
              <a:rPr lang="ru-RU" sz="3900" dirty="0">
                <a:solidFill>
                  <a:schemeClr val="accent2">
                    <a:lumMod val="50000"/>
                  </a:schemeClr>
                </a:solidFill>
              </a:rPr>
              <a:t> і Великим </a:t>
            </a:r>
            <a:r>
              <a:rPr lang="ru-RU" sz="3900" dirty="0" err="1">
                <a:solidFill>
                  <a:schemeClr val="accent2">
                    <a:lumMod val="50000"/>
                  </a:schemeClr>
                </a:solidFill>
              </a:rPr>
              <a:t>Князівством</a:t>
            </a:r>
            <a:r>
              <a:rPr lang="ru-RU" sz="3900" dirty="0">
                <a:solidFill>
                  <a:schemeClr val="accent2">
                    <a:lumMod val="50000"/>
                  </a:schemeClr>
                </a:solidFill>
              </a:rPr>
              <a:t> </a:t>
            </a:r>
            <a:r>
              <a:rPr lang="ru-RU" sz="3900" dirty="0" err="1">
                <a:solidFill>
                  <a:schemeClr val="accent2">
                    <a:lumMod val="50000"/>
                  </a:schemeClr>
                </a:solidFill>
              </a:rPr>
              <a:t>Литовським</a:t>
            </a:r>
            <a:r>
              <a:rPr lang="ru-RU" sz="3900" dirty="0">
                <a:solidFill>
                  <a:schemeClr val="accent2">
                    <a:lumMod val="50000"/>
                  </a:schemeClr>
                </a:solidFill>
              </a:rPr>
              <a:t>;</a:t>
            </a:r>
            <a:br>
              <a:rPr lang="ru-RU" sz="3900" dirty="0">
                <a:solidFill>
                  <a:schemeClr val="accent2">
                    <a:lumMod val="50000"/>
                  </a:schemeClr>
                </a:solidFill>
              </a:rPr>
            </a:br>
            <a:r>
              <a:rPr lang="ru-RU" sz="3900" dirty="0">
                <a:solidFill>
                  <a:schemeClr val="accent2">
                    <a:lumMod val="50000"/>
                  </a:schemeClr>
                </a:solidFill>
              </a:rPr>
              <a:t>• </a:t>
            </a:r>
            <a:r>
              <a:rPr lang="ru-RU" sz="3900" dirty="0" err="1">
                <a:solidFill>
                  <a:schemeClr val="accent2">
                    <a:lumMod val="50000"/>
                  </a:schemeClr>
                </a:solidFill>
              </a:rPr>
              <a:t>федерація</a:t>
            </a:r>
            <a:r>
              <a:rPr lang="ru-RU" sz="3900" dirty="0">
                <a:solidFill>
                  <a:schemeClr val="accent2">
                    <a:lumMod val="50000"/>
                  </a:schemeClr>
                </a:solidFill>
              </a:rPr>
              <a:t> </a:t>
            </a:r>
            <a:r>
              <a:rPr lang="ru-RU" sz="3900" dirty="0" err="1">
                <a:solidFill>
                  <a:schemeClr val="accent2">
                    <a:lumMod val="50000"/>
                  </a:schemeClr>
                </a:solidFill>
              </a:rPr>
              <a:t>об'єднувалася</a:t>
            </a:r>
            <a:r>
              <a:rPr lang="ru-RU" sz="3900" dirty="0">
                <a:solidFill>
                  <a:schemeClr val="accent2">
                    <a:lumMod val="50000"/>
                  </a:schemeClr>
                </a:solidFill>
              </a:rPr>
              <a:t> особою </a:t>
            </a:r>
            <a:r>
              <a:rPr lang="ru-RU" sz="3900" dirty="0" err="1">
                <a:solidFill>
                  <a:schemeClr val="accent2">
                    <a:lumMod val="50000"/>
                  </a:schemeClr>
                </a:solidFill>
              </a:rPr>
              <a:t>спільного</a:t>
            </a:r>
            <a:r>
              <a:rPr lang="ru-RU" sz="3900" dirty="0">
                <a:solidFill>
                  <a:schemeClr val="accent2">
                    <a:lumMod val="50000"/>
                  </a:schemeClr>
                </a:solidFill>
              </a:rPr>
              <a:t> короля, </a:t>
            </a:r>
            <a:r>
              <a:rPr lang="ru-RU" sz="3900" dirty="0" err="1">
                <a:solidFill>
                  <a:schemeClr val="accent2">
                    <a:lumMod val="50000"/>
                  </a:schemeClr>
                </a:solidFill>
              </a:rPr>
              <a:t>обраного</a:t>
            </a:r>
            <a:r>
              <a:rPr lang="ru-RU" sz="3900" dirty="0">
                <a:solidFill>
                  <a:schemeClr val="accent2">
                    <a:lumMod val="50000"/>
                  </a:schemeClr>
                </a:solidFill>
              </a:rPr>
              <a:t> </a:t>
            </a:r>
            <a:r>
              <a:rPr lang="ru-RU" sz="3900" dirty="0" err="1">
                <a:solidFill>
                  <a:schemeClr val="accent2">
                    <a:lumMod val="50000"/>
                  </a:schemeClr>
                </a:solidFill>
              </a:rPr>
              <a:t>представниками</a:t>
            </a:r>
            <a:r>
              <a:rPr lang="ru-RU" sz="3900" dirty="0">
                <a:solidFill>
                  <a:schemeClr val="accent2">
                    <a:lumMod val="50000"/>
                  </a:schemeClr>
                </a:solidFill>
              </a:rPr>
              <a:t> </a:t>
            </a:r>
            <a:r>
              <a:rPr lang="ru-RU" sz="3900" dirty="0" err="1">
                <a:solidFill>
                  <a:schemeClr val="accent2">
                    <a:lumMod val="50000"/>
                  </a:schemeClr>
                </a:solidFill>
              </a:rPr>
              <a:t>всіх</a:t>
            </a:r>
            <a:r>
              <a:rPr lang="ru-RU" sz="3900" dirty="0">
                <a:solidFill>
                  <a:schemeClr val="accent2">
                    <a:lumMod val="50000"/>
                  </a:schemeClr>
                </a:solidFill>
              </a:rPr>
              <a:t> </a:t>
            </a:r>
            <a:r>
              <a:rPr lang="ru-RU" sz="3900" dirty="0" err="1">
                <a:solidFill>
                  <a:schemeClr val="accent2">
                    <a:lumMod val="50000"/>
                  </a:schemeClr>
                </a:solidFill>
              </a:rPr>
              <a:t>трьох</a:t>
            </a:r>
            <a:r>
              <a:rPr lang="ru-RU" sz="3900" dirty="0">
                <a:solidFill>
                  <a:schemeClr val="accent2">
                    <a:lumMod val="50000"/>
                  </a:schemeClr>
                </a:solidFill>
              </a:rPr>
              <a:t> держав;</a:t>
            </a:r>
            <a:br>
              <a:rPr lang="ru-RU" sz="3900" dirty="0">
                <a:solidFill>
                  <a:schemeClr val="accent2">
                    <a:lumMod val="50000"/>
                  </a:schemeClr>
                </a:solidFill>
              </a:rPr>
            </a:br>
            <a:r>
              <a:rPr lang="ru-RU" sz="3900" dirty="0">
                <a:solidFill>
                  <a:schemeClr val="accent2">
                    <a:lumMod val="50000"/>
                  </a:schemeClr>
                </a:solidFill>
              </a:rPr>
              <a:t>• на </a:t>
            </a:r>
            <a:r>
              <a:rPr lang="ru-RU" sz="3900" dirty="0" err="1">
                <a:solidFill>
                  <a:schemeClr val="accent2">
                    <a:lumMod val="50000"/>
                  </a:schemeClr>
                </a:solidFill>
              </a:rPr>
              <a:t>чолі</a:t>
            </a:r>
            <a:r>
              <a:rPr lang="ru-RU" sz="3900" dirty="0">
                <a:solidFill>
                  <a:schemeClr val="accent2">
                    <a:lumMod val="50000"/>
                  </a:schemeClr>
                </a:solidFill>
              </a:rPr>
              <a:t> </a:t>
            </a:r>
            <a:r>
              <a:rPr lang="ru-RU" sz="3900" dirty="0" err="1">
                <a:solidFill>
                  <a:schemeClr val="accent2">
                    <a:lumMod val="50000"/>
                  </a:schemeClr>
                </a:solidFill>
              </a:rPr>
              <a:t>Руського</a:t>
            </a:r>
            <a:r>
              <a:rPr lang="ru-RU" sz="3900" dirty="0">
                <a:solidFill>
                  <a:schemeClr val="accent2">
                    <a:lumMod val="50000"/>
                  </a:schemeClr>
                </a:solidFill>
              </a:rPr>
              <a:t> </a:t>
            </a:r>
            <a:r>
              <a:rPr lang="ru-RU" sz="3900" dirty="0" err="1">
                <a:solidFill>
                  <a:schemeClr val="accent2">
                    <a:lumMod val="50000"/>
                  </a:schemeClr>
                </a:solidFill>
              </a:rPr>
              <a:t>князівства</a:t>
            </a:r>
            <a:r>
              <a:rPr lang="ru-RU" sz="3900" dirty="0">
                <a:solidFill>
                  <a:schemeClr val="accent2">
                    <a:lumMod val="50000"/>
                  </a:schemeClr>
                </a:solidFill>
              </a:rPr>
              <a:t> </a:t>
            </a:r>
            <a:r>
              <a:rPr lang="ru-RU" sz="3900" dirty="0" err="1">
                <a:solidFill>
                  <a:schemeClr val="accent2">
                    <a:lumMod val="50000"/>
                  </a:schemeClr>
                </a:solidFill>
              </a:rPr>
              <a:t>був</a:t>
            </a:r>
            <a:r>
              <a:rPr lang="ru-RU" sz="3900" dirty="0">
                <a:solidFill>
                  <a:schemeClr val="accent2">
                    <a:lumMod val="50000"/>
                  </a:schemeClr>
                </a:solidFill>
              </a:rPr>
              <a:t> </a:t>
            </a:r>
            <a:r>
              <a:rPr lang="ru-RU" sz="3900" dirty="0" err="1">
                <a:solidFill>
                  <a:schemeClr val="accent2">
                    <a:lumMod val="50000"/>
                  </a:schemeClr>
                </a:solidFill>
              </a:rPr>
              <a:t>гетьман</a:t>
            </a:r>
            <a:r>
              <a:rPr lang="ru-RU" sz="3900" dirty="0">
                <a:solidFill>
                  <a:schemeClr val="accent2">
                    <a:lumMod val="50000"/>
                  </a:schemeClr>
                </a:solidFill>
              </a:rPr>
              <a:t>, </a:t>
            </a:r>
            <a:r>
              <a:rPr lang="ru-RU" sz="3900" dirty="0" err="1">
                <a:solidFill>
                  <a:schemeClr val="accent2">
                    <a:lumMod val="50000"/>
                  </a:schemeClr>
                </a:solidFill>
              </a:rPr>
              <a:t>якого</a:t>
            </a:r>
            <a:r>
              <a:rPr lang="ru-RU" sz="3900" dirty="0">
                <a:solidFill>
                  <a:schemeClr val="accent2">
                    <a:lumMod val="50000"/>
                  </a:schemeClr>
                </a:solidFill>
              </a:rPr>
              <a:t> </a:t>
            </a:r>
            <a:r>
              <a:rPr lang="ru-RU" sz="3900" dirty="0" err="1">
                <a:solidFill>
                  <a:schemeClr val="accent2">
                    <a:lumMod val="50000"/>
                  </a:schemeClr>
                </a:solidFill>
              </a:rPr>
              <a:t>затверджував</a:t>
            </a:r>
            <a:r>
              <a:rPr lang="ru-RU" sz="3900" dirty="0">
                <a:solidFill>
                  <a:schemeClr val="accent2">
                    <a:lumMod val="50000"/>
                  </a:schemeClr>
                </a:solidFill>
              </a:rPr>
              <a:t> король </a:t>
            </a:r>
            <a:r>
              <a:rPr lang="ru-RU" sz="3900" dirty="0" err="1">
                <a:solidFill>
                  <a:schemeClr val="accent2">
                    <a:lumMod val="50000"/>
                  </a:schemeClr>
                </a:solidFill>
              </a:rPr>
              <a:t>із</a:t>
            </a:r>
            <a:r>
              <a:rPr lang="ru-RU" sz="3900" dirty="0">
                <a:solidFill>
                  <a:schemeClr val="accent2">
                    <a:lumMod val="50000"/>
                  </a:schemeClr>
                </a:solidFill>
              </a:rPr>
              <a:t> </a:t>
            </a:r>
            <a:r>
              <a:rPr lang="ru-RU" sz="3900" dirty="0" err="1">
                <a:solidFill>
                  <a:schemeClr val="accent2">
                    <a:lumMod val="50000"/>
                  </a:schemeClr>
                </a:solidFill>
              </a:rPr>
              <a:t>чотирьох</a:t>
            </a:r>
            <a:r>
              <a:rPr lang="ru-RU" sz="3900" dirty="0">
                <a:solidFill>
                  <a:schemeClr val="accent2">
                    <a:lumMod val="50000"/>
                  </a:schemeClr>
                </a:solidFill>
              </a:rPr>
              <a:t> </a:t>
            </a:r>
            <a:r>
              <a:rPr lang="ru-RU" sz="3900" dirty="0" err="1">
                <a:solidFill>
                  <a:schemeClr val="accent2">
                    <a:lumMod val="50000"/>
                  </a:schemeClr>
                </a:solidFill>
              </a:rPr>
              <a:t>кандидатів</a:t>
            </a:r>
            <a:r>
              <a:rPr lang="ru-RU" sz="3900" dirty="0">
                <a:solidFill>
                  <a:schemeClr val="accent2">
                    <a:lumMod val="50000"/>
                  </a:schemeClr>
                </a:solidFill>
              </a:rPr>
              <a:t> – </a:t>
            </a:r>
            <a:r>
              <a:rPr lang="ru-RU" sz="3900" dirty="0" err="1">
                <a:solidFill>
                  <a:schemeClr val="accent2">
                    <a:lumMod val="50000"/>
                  </a:schemeClr>
                </a:solidFill>
              </a:rPr>
              <a:t>представників</a:t>
            </a:r>
            <a:r>
              <a:rPr lang="ru-RU" sz="3900" dirty="0">
                <a:solidFill>
                  <a:schemeClr val="accent2">
                    <a:lumMod val="50000"/>
                  </a:schemeClr>
                </a:solidFill>
              </a:rPr>
              <a:t> </a:t>
            </a:r>
            <a:r>
              <a:rPr lang="ru-RU" sz="3900" dirty="0" err="1">
                <a:solidFill>
                  <a:schemeClr val="accent2">
                    <a:lumMod val="50000"/>
                  </a:schemeClr>
                </a:solidFill>
              </a:rPr>
              <a:t>козацької</a:t>
            </a:r>
            <a:r>
              <a:rPr lang="ru-RU" sz="3900" dirty="0">
                <a:solidFill>
                  <a:schemeClr val="accent2">
                    <a:lumMod val="50000"/>
                  </a:schemeClr>
                </a:solidFill>
              </a:rPr>
              <a:t> </a:t>
            </a:r>
            <a:r>
              <a:rPr lang="ru-RU" sz="3900" dirty="0" err="1">
                <a:solidFill>
                  <a:schemeClr val="accent2">
                    <a:lumMod val="50000"/>
                  </a:schemeClr>
                </a:solidFill>
              </a:rPr>
              <a:t>старшини</a:t>
            </a:r>
            <a:r>
              <a:rPr lang="ru-RU" sz="3900" dirty="0">
                <a:solidFill>
                  <a:schemeClr val="accent2">
                    <a:lumMod val="50000"/>
                  </a:schemeClr>
                </a:solidFill>
              </a:rPr>
              <a:t>. </a:t>
            </a:r>
            <a:r>
              <a:rPr lang="ru-RU" sz="3900" dirty="0" err="1">
                <a:solidFill>
                  <a:schemeClr val="accent2">
                    <a:lumMod val="50000"/>
                  </a:schemeClr>
                </a:solidFill>
              </a:rPr>
              <a:t>Гетьман</a:t>
            </a:r>
            <a:r>
              <a:rPr lang="ru-RU" sz="3900" dirty="0">
                <a:solidFill>
                  <a:schemeClr val="accent2">
                    <a:lumMod val="50000"/>
                  </a:schemeClr>
                </a:solidFill>
              </a:rPr>
              <a:t> </a:t>
            </a:r>
            <a:r>
              <a:rPr lang="ru-RU" sz="3900" dirty="0" err="1">
                <a:solidFill>
                  <a:schemeClr val="accent2">
                    <a:lumMod val="50000"/>
                  </a:schemeClr>
                </a:solidFill>
              </a:rPr>
              <a:t>обирався</a:t>
            </a:r>
            <a:r>
              <a:rPr lang="ru-RU" sz="3900" dirty="0">
                <a:solidFill>
                  <a:schemeClr val="accent2">
                    <a:lumMod val="50000"/>
                  </a:schemeClr>
                </a:solidFill>
              </a:rPr>
              <a:t> </a:t>
            </a:r>
            <a:r>
              <a:rPr lang="ru-RU" sz="3900" dirty="0" err="1">
                <a:solidFill>
                  <a:schemeClr val="accent2">
                    <a:lumMod val="50000"/>
                  </a:schemeClr>
                </a:solidFill>
              </a:rPr>
              <a:t>довічно</a:t>
            </a:r>
            <a:r>
              <a:rPr lang="ru-RU" sz="3900" dirty="0">
                <a:solidFill>
                  <a:schemeClr val="accent2">
                    <a:lumMod val="50000"/>
                  </a:schemeClr>
                </a:solidFill>
              </a:rPr>
              <a:t>;</a:t>
            </a:r>
            <a:br>
              <a:rPr lang="ru-RU" sz="3900" dirty="0">
                <a:solidFill>
                  <a:schemeClr val="accent2">
                    <a:lumMod val="50000"/>
                  </a:schemeClr>
                </a:solidFill>
              </a:rPr>
            </a:br>
            <a:r>
              <a:rPr lang="ru-RU" sz="3900" dirty="0">
                <a:solidFill>
                  <a:schemeClr val="accent2">
                    <a:lumMod val="50000"/>
                  </a:schemeClr>
                </a:solidFill>
              </a:rPr>
              <a:t>• </a:t>
            </a:r>
            <a:r>
              <a:rPr lang="ru-RU" sz="3900" dirty="0" err="1">
                <a:solidFill>
                  <a:schemeClr val="accent2">
                    <a:lumMod val="50000"/>
                  </a:schemeClr>
                </a:solidFill>
              </a:rPr>
              <a:t>гетьманові</a:t>
            </a:r>
            <a:r>
              <a:rPr lang="ru-RU" sz="3900" dirty="0">
                <a:solidFill>
                  <a:schemeClr val="accent2">
                    <a:lumMod val="50000"/>
                  </a:schemeClr>
                </a:solidFill>
              </a:rPr>
              <a:t> </a:t>
            </a:r>
            <a:r>
              <a:rPr lang="ru-RU" sz="3900" dirty="0" err="1">
                <a:solidFill>
                  <a:schemeClr val="accent2">
                    <a:lumMod val="50000"/>
                  </a:schemeClr>
                </a:solidFill>
              </a:rPr>
              <a:t>заборонялися</a:t>
            </a:r>
            <a:r>
              <a:rPr lang="ru-RU" sz="3900" dirty="0">
                <a:solidFill>
                  <a:schemeClr val="accent2">
                    <a:lumMod val="50000"/>
                  </a:schemeClr>
                </a:solidFill>
              </a:rPr>
              <a:t> </a:t>
            </a:r>
            <a:r>
              <a:rPr lang="ru-RU" sz="3900" dirty="0" err="1">
                <a:solidFill>
                  <a:schemeClr val="accent2">
                    <a:lumMod val="50000"/>
                  </a:schemeClr>
                </a:solidFill>
              </a:rPr>
              <a:t>зовнішньополітичні</a:t>
            </a:r>
            <a:r>
              <a:rPr lang="ru-RU" sz="3900" dirty="0">
                <a:solidFill>
                  <a:schemeClr val="accent2">
                    <a:lumMod val="50000"/>
                  </a:schemeClr>
                </a:solidFill>
              </a:rPr>
              <a:t> </a:t>
            </a:r>
            <a:r>
              <a:rPr lang="ru-RU" sz="3900" dirty="0" err="1">
                <a:solidFill>
                  <a:schemeClr val="accent2">
                    <a:lumMod val="50000"/>
                  </a:schemeClr>
                </a:solidFill>
              </a:rPr>
              <a:t>відносини</a:t>
            </a:r>
            <a:r>
              <a:rPr lang="ru-RU" sz="3900" dirty="0">
                <a:solidFill>
                  <a:schemeClr val="accent2">
                    <a:lumMod val="50000"/>
                  </a:schemeClr>
                </a:solidFill>
              </a:rPr>
              <a:t> з </a:t>
            </a:r>
            <a:r>
              <a:rPr lang="ru-RU" sz="3900" dirty="0" err="1">
                <a:solidFill>
                  <a:schemeClr val="accent2">
                    <a:lumMod val="50000"/>
                  </a:schemeClr>
                </a:solidFill>
              </a:rPr>
              <a:t>іншими</a:t>
            </a:r>
            <a:r>
              <a:rPr lang="ru-RU" sz="3900" dirty="0">
                <a:solidFill>
                  <a:schemeClr val="accent2">
                    <a:lumMod val="50000"/>
                  </a:schemeClr>
                </a:solidFill>
              </a:rPr>
              <a:t> державами;</a:t>
            </a:r>
            <a:br>
              <a:rPr lang="ru-RU" sz="3900" dirty="0">
                <a:solidFill>
                  <a:schemeClr val="accent2">
                    <a:lumMod val="50000"/>
                  </a:schemeClr>
                </a:solidFill>
              </a:rPr>
            </a:br>
            <a:r>
              <a:rPr lang="ru-RU" sz="3900" dirty="0">
                <a:solidFill>
                  <a:schemeClr val="accent2">
                    <a:lumMod val="50000"/>
                  </a:schemeClr>
                </a:solidFill>
              </a:rPr>
              <a:t>• </a:t>
            </a:r>
            <a:r>
              <a:rPr lang="ru-RU" sz="3900" dirty="0" err="1">
                <a:solidFill>
                  <a:schemeClr val="accent2">
                    <a:lumMod val="50000"/>
                  </a:schemeClr>
                </a:solidFill>
              </a:rPr>
              <a:t>польські</a:t>
            </a:r>
            <a:r>
              <a:rPr lang="ru-RU" sz="3900" dirty="0">
                <a:solidFill>
                  <a:schemeClr val="accent2">
                    <a:lumMod val="50000"/>
                  </a:schemeClr>
                </a:solidFill>
              </a:rPr>
              <a:t> та </a:t>
            </a:r>
            <a:r>
              <a:rPr lang="ru-RU" sz="3900" dirty="0" err="1">
                <a:solidFill>
                  <a:schemeClr val="accent2">
                    <a:lumMod val="50000"/>
                  </a:schemeClr>
                </a:solidFill>
              </a:rPr>
              <a:t>литовські</a:t>
            </a:r>
            <a:r>
              <a:rPr lang="ru-RU" sz="3900" dirty="0">
                <a:solidFill>
                  <a:schemeClr val="accent2">
                    <a:lumMod val="50000"/>
                  </a:schemeClr>
                </a:solidFill>
              </a:rPr>
              <a:t> </a:t>
            </a:r>
            <a:r>
              <a:rPr lang="ru-RU" sz="3900" dirty="0" err="1">
                <a:solidFill>
                  <a:schemeClr val="accent2">
                    <a:lumMod val="50000"/>
                  </a:schemeClr>
                </a:solidFill>
              </a:rPr>
              <a:t>війська</a:t>
            </a:r>
            <a:r>
              <a:rPr lang="ru-RU" sz="3900" dirty="0">
                <a:solidFill>
                  <a:schemeClr val="accent2">
                    <a:lumMod val="50000"/>
                  </a:schemeClr>
                </a:solidFill>
              </a:rPr>
              <a:t> не </a:t>
            </a:r>
            <a:r>
              <a:rPr lang="ru-RU" sz="3900" dirty="0" err="1">
                <a:solidFill>
                  <a:schemeClr val="accent2">
                    <a:lumMod val="50000"/>
                  </a:schemeClr>
                </a:solidFill>
              </a:rPr>
              <a:t>мали</a:t>
            </a:r>
            <a:r>
              <a:rPr lang="ru-RU" sz="3900" dirty="0">
                <a:solidFill>
                  <a:schemeClr val="accent2">
                    <a:lumMod val="50000"/>
                  </a:schemeClr>
                </a:solidFill>
              </a:rPr>
              <a:t> права </a:t>
            </a:r>
            <a:r>
              <a:rPr lang="ru-RU" sz="3900" dirty="0" err="1">
                <a:solidFill>
                  <a:schemeClr val="accent2">
                    <a:lumMod val="50000"/>
                  </a:schemeClr>
                </a:solidFill>
              </a:rPr>
              <a:t>перебувати</a:t>
            </a:r>
            <a:r>
              <a:rPr lang="ru-RU" sz="3900" dirty="0">
                <a:solidFill>
                  <a:schemeClr val="accent2">
                    <a:lumMod val="50000"/>
                  </a:schemeClr>
                </a:solidFill>
              </a:rPr>
              <a:t> в </a:t>
            </a:r>
            <a:r>
              <a:rPr lang="ru-RU" sz="3900" dirty="0" err="1">
                <a:solidFill>
                  <a:schemeClr val="accent2">
                    <a:lumMod val="50000"/>
                  </a:schemeClr>
                </a:solidFill>
              </a:rPr>
              <a:t>Україні</a:t>
            </a:r>
            <a:r>
              <a:rPr lang="ru-RU" sz="3900" dirty="0">
                <a:solidFill>
                  <a:schemeClr val="accent2">
                    <a:lumMod val="50000"/>
                  </a:schemeClr>
                </a:solidFill>
              </a:rPr>
              <a:t>;</a:t>
            </a:r>
            <a:br>
              <a:rPr lang="ru-RU" sz="3900" dirty="0">
                <a:solidFill>
                  <a:schemeClr val="accent2">
                    <a:lumMod val="50000"/>
                  </a:schemeClr>
                </a:solidFill>
              </a:rPr>
            </a:br>
            <a:r>
              <a:rPr lang="ru-RU" sz="3900" dirty="0">
                <a:solidFill>
                  <a:schemeClr val="accent2">
                    <a:lumMod val="50000"/>
                  </a:schemeClr>
                </a:solidFill>
              </a:rPr>
              <a:t>• </a:t>
            </a:r>
            <a:r>
              <a:rPr lang="ru-RU" sz="3900" dirty="0" err="1">
                <a:solidFill>
                  <a:schemeClr val="accent2">
                    <a:lumMod val="50000"/>
                  </a:schemeClr>
                </a:solidFill>
              </a:rPr>
              <a:t>козацький</a:t>
            </a:r>
            <a:r>
              <a:rPr lang="ru-RU" sz="3900" dirty="0">
                <a:solidFill>
                  <a:schemeClr val="accent2">
                    <a:lumMod val="50000"/>
                  </a:schemeClr>
                </a:solidFill>
              </a:rPr>
              <a:t> </a:t>
            </a:r>
            <a:r>
              <a:rPr lang="ru-RU" sz="3900" dirty="0" err="1">
                <a:solidFill>
                  <a:schemeClr val="accent2">
                    <a:lumMod val="50000"/>
                  </a:schemeClr>
                </a:solidFill>
              </a:rPr>
              <a:t>реєстр</a:t>
            </a:r>
            <a:r>
              <a:rPr lang="ru-RU" sz="3900" dirty="0">
                <a:solidFill>
                  <a:schemeClr val="accent2">
                    <a:lumMod val="50000"/>
                  </a:schemeClr>
                </a:solidFill>
              </a:rPr>
              <a:t> </a:t>
            </a:r>
            <a:r>
              <a:rPr lang="ru-RU" sz="3900" dirty="0" err="1">
                <a:solidFill>
                  <a:schemeClr val="accent2">
                    <a:lumMod val="50000"/>
                  </a:schemeClr>
                </a:solidFill>
              </a:rPr>
              <a:t>мав</a:t>
            </a:r>
            <a:r>
              <a:rPr lang="ru-RU" sz="3900" dirty="0">
                <a:solidFill>
                  <a:schemeClr val="accent2">
                    <a:lumMod val="50000"/>
                  </a:schemeClr>
                </a:solidFill>
              </a:rPr>
              <a:t> </a:t>
            </a:r>
            <a:r>
              <a:rPr lang="ru-RU" sz="3900" dirty="0" err="1">
                <a:solidFill>
                  <a:schemeClr val="accent2">
                    <a:lumMod val="50000"/>
                  </a:schemeClr>
                </a:solidFill>
              </a:rPr>
              <a:t>становити</a:t>
            </a:r>
            <a:r>
              <a:rPr lang="ru-RU" sz="3900" dirty="0">
                <a:solidFill>
                  <a:schemeClr val="accent2">
                    <a:lumMod val="50000"/>
                  </a:schemeClr>
                </a:solidFill>
              </a:rPr>
              <a:t> ЗО тис. </a:t>
            </a:r>
            <a:r>
              <a:rPr lang="ru-RU" sz="3900" dirty="0" err="1">
                <a:solidFill>
                  <a:schemeClr val="accent2">
                    <a:lumMod val="50000"/>
                  </a:schemeClr>
                </a:solidFill>
              </a:rPr>
              <a:t>осіб</a:t>
            </a:r>
            <a:r>
              <a:rPr lang="ru-RU" sz="3900" dirty="0">
                <a:solidFill>
                  <a:schemeClr val="accent2">
                    <a:lumMod val="50000"/>
                  </a:schemeClr>
                </a:solidFill>
              </a:rPr>
              <a:t>. </a:t>
            </a:r>
            <a:r>
              <a:rPr lang="ru-RU" sz="3900" dirty="0" err="1">
                <a:solidFill>
                  <a:schemeClr val="accent2">
                    <a:lumMod val="50000"/>
                  </a:schemeClr>
                </a:solidFill>
              </a:rPr>
              <a:t>Гетьман</a:t>
            </a:r>
            <a:r>
              <a:rPr lang="ru-RU" sz="3900" dirty="0">
                <a:solidFill>
                  <a:schemeClr val="accent2">
                    <a:lumMod val="50000"/>
                  </a:schemeClr>
                </a:solidFill>
              </a:rPr>
              <a:t> </a:t>
            </a:r>
            <a:r>
              <a:rPr lang="ru-RU" sz="3900" dirty="0" err="1">
                <a:solidFill>
                  <a:schemeClr val="accent2">
                    <a:lumMod val="50000"/>
                  </a:schemeClr>
                </a:solidFill>
              </a:rPr>
              <a:t>мав</a:t>
            </a:r>
            <a:r>
              <a:rPr lang="ru-RU" sz="3900" dirty="0">
                <a:solidFill>
                  <a:schemeClr val="accent2">
                    <a:lumMod val="50000"/>
                  </a:schemeClr>
                </a:solidFill>
              </a:rPr>
              <a:t> право </a:t>
            </a:r>
            <a:r>
              <a:rPr lang="ru-RU" sz="3900" dirty="0" err="1">
                <a:solidFill>
                  <a:schemeClr val="accent2">
                    <a:lumMod val="50000"/>
                  </a:schemeClr>
                </a:solidFill>
              </a:rPr>
              <a:t>представляти</a:t>
            </a:r>
            <a:r>
              <a:rPr lang="ru-RU" sz="3900" dirty="0">
                <a:solidFill>
                  <a:schemeClr val="accent2">
                    <a:lumMod val="50000"/>
                  </a:schemeClr>
                </a:solidFill>
              </a:rPr>
              <a:t> королю </a:t>
            </a:r>
            <a:r>
              <a:rPr lang="ru-RU" sz="3900" dirty="0" err="1">
                <a:solidFill>
                  <a:schemeClr val="accent2">
                    <a:lumMod val="50000"/>
                  </a:schemeClr>
                </a:solidFill>
              </a:rPr>
              <a:t>щорічно</a:t>
            </a:r>
            <a:r>
              <a:rPr lang="ru-RU" sz="3900" dirty="0">
                <a:solidFill>
                  <a:schemeClr val="accent2">
                    <a:lumMod val="50000"/>
                  </a:schemeClr>
                </a:solidFill>
              </a:rPr>
              <a:t> по 100 </a:t>
            </a:r>
            <a:r>
              <a:rPr lang="ru-RU" sz="3900" dirty="0" err="1">
                <a:solidFill>
                  <a:schemeClr val="accent2">
                    <a:lumMod val="50000"/>
                  </a:schemeClr>
                </a:solidFill>
              </a:rPr>
              <a:t>козаків</a:t>
            </a:r>
            <a:r>
              <a:rPr lang="ru-RU" sz="3900" dirty="0">
                <a:solidFill>
                  <a:schemeClr val="accent2">
                    <a:lumMod val="50000"/>
                  </a:schemeClr>
                </a:solidFill>
              </a:rPr>
              <a:t> </a:t>
            </a:r>
            <a:r>
              <a:rPr lang="ru-RU" sz="3900" dirty="0" err="1">
                <a:solidFill>
                  <a:schemeClr val="accent2">
                    <a:lumMod val="50000"/>
                  </a:schemeClr>
                </a:solidFill>
              </a:rPr>
              <a:t>із</a:t>
            </a:r>
            <a:r>
              <a:rPr lang="ru-RU" sz="3900" dirty="0">
                <a:solidFill>
                  <a:schemeClr val="accent2">
                    <a:lumMod val="50000"/>
                  </a:schemeClr>
                </a:solidFill>
              </a:rPr>
              <a:t> кожного полку для </a:t>
            </a:r>
            <a:r>
              <a:rPr lang="ru-RU" sz="3900" dirty="0" err="1">
                <a:solidFill>
                  <a:schemeClr val="accent2">
                    <a:lumMod val="50000"/>
                  </a:schemeClr>
                </a:solidFill>
              </a:rPr>
              <a:t>надання</a:t>
            </a:r>
            <a:r>
              <a:rPr lang="ru-RU" sz="3900" dirty="0">
                <a:solidFill>
                  <a:schemeClr val="accent2">
                    <a:lumMod val="50000"/>
                  </a:schemeClr>
                </a:solidFill>
              </a:rPr>
              <a:t> </a:t>
            </a:r>
            <a:r>
              <a:rPr lang="ru-RU" sz="3900" dirty="0" err="1">
                <a:solidFill>
                  <a:schemeClr val="accent2">
                    <a:lumMod val="50000"/>
                  </a:schemeClr>
                </a:solidFill>
              </a:rPr>
              <a:t>їм</a:t>
            </a:r>
            <a:r>
              <a:rPr lang="ru-RU" sz="3900" dirty="0">
                <a:solidFill>
                  <a:schemeClr val="accent2">
                    <a:lumMod val="50000"/>
                  </a:schemeClr>
                </a:solidFill>
              </a:rPr>
              <a:t> </a:t>
            </a:r>
            <a:r>
              <a:rPr lang="ru-RU" sz="3900" dirty="0" err="1">
                <a:solidFill>
                  <a:schemeClr val="accent2">
                    <a:lumMod val="50000"/>
                  </a:schemeClr>
                </a:solidFill>
              </a:rPr>
              <a:t>шляхетського</a:t>
            </a:r>
            <a:r>
              <a:rPr lang="ru-RU" sz="3900" dirty="0">
                <a:solidFill>
                  <a:schemeClr val="accent2">
                    <a:lumMod val="50000"/>
                  </a:schemeClr>
                </a:solidFill>
              </a:rPr>
              <a:t> </a:t>
            </a:r>
            <a:r>
              <a:rPr lang="ru-RU" sz="3900" dirty="0" err="1">
                <a:solidFill>
                  <a:schemeClr val="accent2">
                    <a:lumMod val="50000"/>
                  </a:schemeClr>
                </a:solidFill>
              </a:rPr>
              <a:t>звання</a:t>
            </a:r>
            <a:r>
              <a:rPr lang="ru-RU" sz="3900" dirty="0">
                <a:solidFill>
                  <a:schemeClr val="accent2">
                    <a:lumMod val="50000"/>
                  </a:schemeClr>
                </a:solidFill>
              </a:rPr>
              <a:t>;</a:t>
            </a:r>
            <a:br>
              <a:rPr lang="ru-RU" sz="3900" dirty="0">
                <a:solidFill>
                  <a:schemeClr val="accent2">
                    <a:lumMod val="50000"/>
                  </a:schemeClr>
                </a:solidFill>
              </a:rPr>
            </a:br>
            <a:r>
              <a:rPr lang="ru-RU" sz="3900" dirty="0">
                <a:solidFill>
                  <a:schemeClr val="accent2">
                    <a:lumMod val="50000"/>
                  </a:schemeClr>
                </a:solidFill>
              </a:rPr>
              <a:t>• </a:t>
            </a:r>
            <a:r>
              <a:rPr lang="ru-RU" sz="3900" dirty="0" err="1">
                <a:solidFill>
                  <a:schemeClr val="accent2">
                    <a:lumMod val="50000"/>
                  </a:schemeClr>
                </a:solidFill>
              </a:rPr>
              <a:t>церковна</a:t>
            </a:r>
            <a:r>
              <a:rPr lang="ru-RU" sz="3900" dirty="0">
                <a:solidFill>
                  <a:schemeClr val="accent2">
                    <a:lumMod val="50000"/>
                  </a:schemeClr>
                </a:solidFill>
              </a:rPr>
              <a:t> </a:t>
            </a:r>
            <a:r>
              <a:rPr lang="ru-RU" sz="3900" dirty="0" err="1">
                <a:solidFill>
                  <a:schemeClr val="accent2">
                    <a:lumMod val="50000"/>
                  </a:schemeClr>
                </a:solidFill>
              </a:rPr>
              <a:t>унія</a:t>
            </a:r>
            <a:r>
              <a:rPr lang="ru-RU" sz="3900" dirty="0">
                <a:solidFill>
                  <a:schemeClr val="accent2">
                    <a:lumMod val="50000"/>
                  </a:schemeClr>
                </a:solidFill>
              </a:rPr>
              <a:t> мала бути </a:t>
            </a:r>
            <a:r>
              <a:rPr lang="ru-RU" sz="3900" dirty="0" err="1">
                <a:solidFill>
                  <a:schemeClr val="accent2">
                    <a:lumMod val="50000"/>
                  </a:schemeClr>
                </a:solidFill>
              </a:rPr>
              <a:t>скасованою</a:t>
            </a:r>
            <a:r>
              <a:rPr lang="ru-RU" sz="3900" dirty="0">
                <a:solidFill>
                  <a:schemeClr val="accent2">
                    <a:lumMod val="50000"/>
                  </a:schemeClr>
                </a:solidFill>
              </a:rPr>
              <a:t>. </a:t>
            </a:r>
            <a:r>
              <a:rPr lang="ru-RU" sz="3900" dirty="0" err="1">
                <a:solidFill>
                  <a:schemeClr val="accent2">
                    <a:lumMod val="50000"/>
                  </a:schemeClr>
                </a:solidFill>
              </a:rPr>
              <a:t>Водночас</a:t>
            </a:r>
            <a:r>
              <a:rPr lang="ru-RU" sz="3900" dirty="0">
                <a:solidFill>
                  <a:schemeClr val="accent2">
                    <a:lumMod val="50000"/>
                  </a:schemeClr>
                </a:solidFill>
              </a:rPr>
              <a:t> </a:t>
            </a:r>
            <a:r>
              <a:rPr lang="ru-RU" sz="3900" dirty="0" err="1">
                <a:solidFill>
                  <a:schemeClr val="accent2">
                    <a:lumMod val="50000"/>
                  </a:schemeClr>
                </a:solidFill>
              </a:rPr>
              <a:t>п'ять</a:t>
            </a:r>
            <a:r>
              <a:rPr lang="ru-RU" sz="3900" dirty="0">
                <a:solidFill>
                  <a:schemeClr val="accent2">
                    <a:lumMod val="50000"/>
                  </a:schemeClr>
                </a:solidFill>
              </a:rPr>
              <a:t> </a:t>
            </a:r>
            <a:r>
              <a:rPr lang="ru-RU" sz="3900" dirty="0" err="1">
                <a:solidFill>
                  <a:schemeClr val="accent2">
                    <a:lumMod val="50000"/>
                  </a:schemeClr>
                </a:solidFill>
              </a:rPr>
              <a:t>православних</a:t>
            </a:r>
            <a:r>
              <a:rPr lang="ru-RU" sz="3900" dirty="0">
                <a:solidFill>
                  <a:schemeClr val="accent2">
                    <a:lumMod val="50000"/>
                  </a:schemeClr>
                </a:solidFill>
              </a:rPr>
              <a:t> </a:t>
            </a:r>
            <a:r>
              <a:rPr lang="ru-RU" sz="3900" dirty="0" err="1">
                <a:solidFill>
                  <a:schemeClr val="accent2">
                    <a:lumMod val="50000"/>
                  </a:schemeClr>
                </a:solidFill>
              </a:rPr>
              <a:t>ієрархів</a:t>
            </a:r>
            <a:r>
              <a:rPr lang="ru-RU" sz="3900" dirty="0">
                <a:solidFill>
                  <a:schemeClr val="accent2">
                    <a:lumMod val="50000"/>
                  </a:schemeClr>
                </a:solidFill>
              </a:rPr>
              <a:t> </a:t>
            </a:r>
            <a:r>
              <a:rPr lang="ru-RU" sz="3900" dirty="0" err="1">
                <a:solidFill>
                  <a:schemeClr val="accent2">
                    <a:lumMod val="50000"/>
                  </a:schemeClr>
                </a:solidFill>
              </a:rPr>
              <a:t>отримували</a:t>
            </a:r>
            <a:r>
              <a:rPr lang="ru-RU" sz="3900" dirty="0">
                <a:solidFill>
                  <a:schemeClr val="accent2">
                    <a:lumMod val="50000"/>
                  </a:schemeClr>
                </a:solidFill>
              </a:rPr>
              <a:t> </a:t>
            </a:r>
            <a:r>
              <a:rPr lang="ru-RU" sz="3900" dirty="0" err="1">
                <a:solidFill>
                  <a:schemeClr val="accent2">
                    <a:lumMod val="50000"/>
                  </a:schemeClr>
                </a:solidFill>
              </a:rPr>
              <a:t>місце</a:t>
            </a:r>
            <a:r>
              <a:rPr lang="ru-RU" sz="3900" dirty="0">
                <a:solidFill>
                  <a:schemeClr val="accent2">
                    <a:lumMod val="50000"/>
                  </a:schemeClr>
                </a:solidFill>
              </a:rPr>
              <a:t> в </a:t>
            </a:r>
            <a:r>
              <a:rPr lang="ru-RU" sz="3900" dirty="0" err="1">
                <a:solidFill>
                  <a:schemeClr val="accent2">
                    <a:lumMod val="50000"/>
                  </a:schemeClr>
                </a:solidFill>
              </a:rPr>
              <a:t>сенаті</a:t>
            </a:r>
            <a:r>
              <a:rPr lang="ru-RU" sz="3900" dirty="0">
                <a:solidFill>
                  <a:schemeClr val="accent2">
                    <a:lumMod val="50000"/>
                  </a:schemeClr>
                </a:solidFill>
              </a:rPr>
              <a:t>;</a:t>
            </a:r>
            <a:br>
              <a:rPr lang="ru-RU" sz="3900" dirty="0">
                <a:solidFill>
                  <a:schemeClr val="accent2">
                    <a:lumMod val="50000"/>
                  </a:schemeClr>
                </a:solidFill>
              </a:rPr>
            </a:br>
            <a:r>
              <a:rPr lang="ru-RU" sz="3900" dirty="0">
                <a:solidFill>
                  <a:schemeClr val="accent2">
                    <a:lumMod val="50000"/>
                  </a:schemeClr>
                </a:solidFill>
              </a:rPr>
              <a:t>• </a:t>
            </a:r>
            <a:r>
              <a:rPr lang="ru-RU" sz="3900" dirty="0" err="1">
                <a:solidFill>
                  <a:schemeClr val="accent2">
                    <a:lumMod val="50000"/>
                  </a:schemeClr>
                </a:solidFill>
              </a:rPr>
              <a:t>дозволялося</a:t>
            </a:r>
            <a:r>
              <a:rPr lang="ru-RU" sz="3900" dirty="0">
                <a:solidFill>
                  <a:schemeClr val="accent2">
                    <a:lumMod val="50000"/>
                  </a:schemeClr>
                </a:solidFill>
              </a:rPr>
              <a:t> </a:t>
            </a:r>
            <a:r>
              <a:rPr lang="ru-RU" sz="3900" dirty="0" err="1">
                <a:solidFill>
                  <a:schemeClr val="accent2">
                    <a:lumMod val="50000"/>
                  </a:schemeClr>
                </a:solidFill>
              </a:rPr>
              <a:t>заснувати</a:t>
            </a:r>
            <a:r>
              <a:rPr lang="ru-RU" sz="3900" dirty="0">
                <a:solidFill>
                  <a:schemeClr val="accent2">
                    <a:lumMod val="50000"/>
                  </a:schemeClr>
                </a:solidFill>
              </a:rPr>
              <a:t> в </a:t>
            </a:r>
            <a:r>
              <a:rPr lang="ru-RU" sz="3900" dirty="0" err="1">
                <a:solidFill>
                  <a:schemeClr val="accent2">
                    <a:lumMod val="50000"/>
                  </a:schemeClr>
                </a:solidFill>
              </a:rPr>
              <a:t>Руському</a:t>
            </a:r>
            <a:r>
              <a:rPr lang="ru-RU" sz="3900" dirty="0">
                <a:solidFill>
                  <a:schemeClr val="accent2">
                    <a:lumMod val="50000"/>
                  </a:schemeClr>
                </a:solidFill>
              </a:rPr>
              <a:t> </a:t>
            </a:r>
            <a:r>
              <a:rPr lang="ru-RU" sz="3900" dirty="0" err="1">
                <a:solidFill>
                  <a:schemeClr val="accent2">
                    <a:lumMod val="50000"/>
                  </a:schemeClr>
                </a:solidFill>
              </a:rPr>
              <a:t>князівстві</a:t>
            </a:r>
            <a:r>
              <a:rPr lang="ru-RU" sz="3900" dirty="0">
                <a:solidFill>
                  <a:schemeClr val="accent2">
                    <a:lumMod val="50000"/>
                  </a:schemeClr>
                </a:solidFill>
              </a:rPr>
              <a:t> </a:t>
            </a:r>
            <a:r>
              <a:rPr lang="ru-RU" sz="3900" dirty="0" err="1">
                <a:solidFill>
                  <a:schemeClr val="accent2">
                    <a:lumMod val="50000"/>
                  </a:schemeClr>
                </a:solidFill>
              </a:rPr>
              <a:t>дві</a:t>
            </a:r>
            <a:r>
              <a:rPr lang="ru-RU" sz="3900" dirty="0">
                <a:solidFill>
                  <a:schemeClr val="accent2">
                    <a:lumMod val="50000"/>
                  </a:schemeClr>
                </a:solidFill>
              </a:rPr>
              <a:t> </a:t>
            </a:r>
            <a:r>
              <a:rPr lang="ru-RU" sz="3900" dirty="0" err="1">
                <a:solidFill>
                  <a:schemeClr val="accent2">
                    <a:lumMod val="50000"/>
                  </a:schemeClr>
                </a:solidFill>
              </a:rPr>
              <a:t>академії</a:t>
            </a:r>
            <a:r>
              <a:rPr lang="ru-RU" sz="3900" dirty="0">
                <a:solidFill>
                  <a:schemeClr val="accent2">
                    <a:lumMod val="50000"/>
                  </a:schemeClr>
                </a:solidFill>
              </a:rPr>
              <a:t> та </a:t>
            </a:r>
            <a:r>
              <a:rPr lang="ru-RU" sz="3900" dirty="0" err="1">
                <a:solidFill>
                  <a:schemeClr val="accent2">
                    <a:lumMod val="50000"/>
                  </a:schemeClr>
                </a:solidFill>
              </a:rPr>
              <a:t>необмежену</a:t>
            </a:r>
            <a:r>
              <a:rPr lang="ru-RU" sz="3900" dirty="0">
                <a:solidFill>
                  <a:schemeClr val="accent2">
                    <a:lumMod val="50000"/>
                  </a:schemeClr>
                </a:solidFill>
              </a:rPr>
              <a:t> </a:t>
            </a:r>
            <a:r>
              <a:rPr lang="ru-RU" sz="3900" dirty="0" err="1">
                <a:solidFill>
                  <a:schemeClr val="accent2">
                    <a:lumMod val="50000"/>
                  </a:schemeClr>
                </a:solidFill>
              </a:rPr>
              <a:t>кількість</a:t>
            </a:r>
            <a:r>
              <a:rPr lang="ru-RU" sz="3900" dirty="0">
                <a:solidFill>
                  <a:schemeClr val="accent2">
                    <a:lumMod val="50000"/>
                  </a:schemeClr>
                </a:solidFill>
              </a:rPr>
              <a:t> </a:t>
            </a:r>
            <a:r>
              <a:rPr lang="ru-RU" sz="3900" dirty="0" err="1">
                <a:solidFill>
                  <a:schemeClr val="accent2">
                    <a:lumMod val="50000"/>
                  </a:schemeClr>
                </a:solidFill>
              </a:rPr>
              <a:t>гімназій</a:t>
            </a:r>
            <a:r>
              <a:rPr lang="ru-RU" sz="3900" dirty="0">
                <a:solidFill>
                  <a:schemeClr val="accent2">
                    <a:lumMod val="50000"/>
                  </a:schemeClr>
                </a:solidFill>
              </a:rPr>
              <a:t>, </a:t>
            </a:r>
            <a:r>
              <a:rPr lang="ru-RU" sz="3900" dirty="0" err="1">
                <a:solidFill>
                  <a:schemeClr val="accent2">
                    <a:lumMod val="50000"/>
                  </a:schemeClr>
                </a:solidFill>
              </a:rPr>
              <a:t>шкіл</a:t>
            </a:r>
            <a:r>
              <a:rPr lang="ru-RU" sz="3900" dirty="0">
                <a:solidFill>
                  <a:schemeClr val="accent2">
                    <a:lumMod val="50000"/>
                  </a:schemeClr>
                </a:solidFill>
              </a:rPr>
              <a:t> і </a:t>
            </a:r>
            <a:r>
              <a:rPr lang="ru-RU" sz="3900" dirty="0" err="1">
                <a:solidFill>
                  <a:schemeClr val="accent2">
                    <a:lumMod val="50000"/>
                  </a:schemeClr>
                </a:solidFill>
              </a:rPr>
              <a:t>друкарень</a:t>
            </a:r>
            <a:r>
              <a:rPr lang="ru-RU" sz="3900" dirty="0">
                <a:solidFill>
                  <a:schemeClr val="accent2">
                    <a:lumMod val="50000"/>
                  </a:schemeClr>
                </a:solidFill>
              </a:rPr>
              <a:t>.</a:t>
            </a:r>
            <a:br>
              <a:rPr lang="ru-RU" sz="3900" dirty="0">
                <a:solidFill>
                  <a:schemeClr val="accent2">
                    <a:lumMod val="50000"/>
                  </a:schemeClr>
                </a:solidFill>
              </a:rPr>
            </a:br>
            <a:endParaRPr lang="ru-RU" sz="3900" dirty="0">
              <a:solidFill>
                <a:schemeClr val="accent2">
                  <a:lumMod val="50000"/>
                </a:schemeClr>
              </a:solidFill>
            </a:endParaRPr>
          </a:p>
        </p:txBody>
      </p:sp>
    </p:spTree>
    <p:extLst>
      <p:ext uri="{BB962C8B-B14F-4D97-AF65-F5344CB8AC3E}">
        <p14:creationId xmlns:p14="http://schemas.microsoft.com/office/powerpoint/2010/main" val="5235409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p:cNvSpPr>
            <a:spLocks noGrp="1"/>
          </p:cNvSpPr>
          <p:nvPr>
            <p:ph type="body" idx="1"/>
          </p:nvPr>
        </p:nvSpPr>
        <p:spPr>
          <a:xfrm>
            <a:off x="7124989" y="5647549"/>
            <a:ext cx="4221016" cy="628074"/>
          </a:xfr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a:lstStyle/>
          <a:p>
            <a:r>
              <a:rPr lang="ru-RU" sz="1350" b="1" dirty="0">
                <a:solidFill>
                  <a:schemeClr val="accent2">
                    <a:lumMod val="50000"/>
                  </a:schemeClr>
                </a:solidFill>
              </a:rPr>
              <a:t>Присяга короля Яна Казимира </a:t>
            </a:r>
            <a:r>
              <a:rPr lang="ru-RU" sz="1350" b="1" dirty="0" err="1">
                <a:solidFill>
                  <a:schemeClr val="accent2">
                    <a:lumMod val="50000"/>
                  </a:schemeClr>
                </a:solidFill>
              </a:rPr>
              <a:t>дотримуватись</a:t>
            </a:r>
            <a:r>
              <a:rPr lang="ru-RU" sz="1350" b="1" dirty="0">
                <a:solidFill>
                  <a:schemeClr val="accent2">
                    <a:lumMod val="50000"/>
                  </a:schemeClr>
                </a:solidFill>
              </a:rPr>
              <a:t> умов </a:t>
            </a:r>
            <a:r>
              <a:rPr lang="ru-RU" sz="1350" b="1" dirty="0" err="1">
                <a:solidFill>
                  <a:schemeClr val="accent2">
                    <a:lumMod val="50000"/>
                  </a:schemeClr>
                </a:solidFill>
              </a:rPr>
              <a:t>Гадяцького</a:t>
            </a:r>
            <a:r>
              <a:rPr lang="ru-RU" sz="1350" b="1" dirty="0">
                <a:solidFill>
                  <a:schemeClr val="accent2">
                    <a:lumMod val="50000"/>
                  </a:schemeClr>
                </a:solidFill>
              </a:rPr>
              <a:t> договору, </a:t>
            </a:r>
            <a:r>
              <a:rPr lang="ru-RU" sz="1350" b="1" dirty="0" err="1">
                <a:solidFill>
                  <a:schemeClr val="accent2">
                    <a:lumMod val="50000"/>
                  </a:schemeClr>
                </a:solidFill>
              </a:rPr>
              <a:t>підписана</a:t>
            </a:r>
            <a:r>
              <a:rPr lang="ru-RU" sz="1350" b="1" dirty="0">
                <a:solidFill>
                  <a:schemeClr val="accent2">
                    <a:lumMod val="50000"/>
                  </a:schemeClr>
                </a:solidFill>
              </a:rPr>
              <a:t> </a:t>
            </a:r>
            <a:r>
              <a:rPr lang="ru-RU" sz="1350" b="1" i="1" dirty="0">
                <a:solidFill>
                  <a:schemeClr val="accent2">
                    <a:lumMod val="50000"/>
                  </a:schemeClr>
                </a:solidFill>
              </a:rPr>
              <a:t>10 </a:t>
            </a:r>
            <a:r>
              <a:rPr lang="ru-RU" sz="1350" b="1" i="1" dirty="0" err="1">
                <a:solidFill>
                  <a:schemeClr val="accent2">
                    <a:lumMod val="50000"/>
                  </a:schemeClr>
                </a:solidFill>
              </a:rPr>
              <a:t>червня</a:t>
            </a:r>
            <a:r>
              <a:rPr lang="ru-RU" sz="1350" b="1" i="1" dirty="0">
                <a:solidFill>
                  <a:schemeClr val="accent2">
                    <a:lumMod val="50000"/>
                  </a:schemeClr>
                </a:solidFill>
              </a:rPr>
              <a:t> 1659 року</a:t>
            </a:r>
          </a:p>
        </p:txBody>
      </p:sp>
      <p:sp>
        <p:nvSpPr>
          <p:cNvPr id="4" name="Объект 3"/>
          <p:cNvSpPr>
            <a:spLocks noGrp="1"/>
          </p:cNvSpPr>
          <p:nvPr>
            <p:ph sz="half" idx="2"/>
          </p:nvPr>
        </p:nvSpPr>
        <p:spPr>
          <a:xfrm>
            <a:off x="905164" y="692726"/>
            <a:ext cx="6142182" cy="5163127"/>
          </a:xfrm>
        </p:spPr>
        <p:txBody>
          <a:bodyPr>
            <a:noAutofit/>
          </a:bodyPr>
          <a:lstStyle/>
          <a:p>
            <a:pPr marL="0" indent="0">
              <a:buNone/>
            </a:pPr>
            <a:r>
              <a:rPr lang="ru-RU" sz="1800" dirty="0">
                <a:solidFill>
                  <a:schemeClr val="accent2">
                    <a:lumMod val="50000"/>
                  </a:schemeClr>
                </a:solidFill>
              </a:rPr>
              <a:t>На думку </a:t>
            </a:r>
            <a:r>
              <a:rPr lang="ru-RU" sz="1800" dirty="0" err="1">
                <a:solidFill>
                  <a:schemeClr val="accent2">
                    <a:lumMod val="50000"/>
                  </a:schemeClr>
                </a:solidFill>
              </a:rPr>
              <a:t>сучасних</a:t>
            </a:r>
            <a:r>
              <a:rPr lang="ru-RU" sz="1800" dirty="0">
                <a:solidFill>
                  <a:schemeClr val="accent2">
                    <a:lumMod val="50000"/>
                  </a:schemeClr>
                </a:solidFill>
              </a:rPr>
              <a:t> </a:t>
            </a:r>
            <a:r>
              <a:rPr lang="ru-RU" sz="1800" dirty="0" err="1">
                <a:solidFill>
                  <a:schemeClr val="accent2">
                    <a:lumMod val="50000"/>
                  </a:schemeClr>
                </a:solidFill>
              </a:rPr>
              <a:t>українських</a:t>
            </a:r>
            <a:r>
              <a:rPr lang="ru-RU" sz="1800" dirty="0">
                <a:solidFill>
                  <a:schemeClr val="accent2">
                    <a:lumMod val="50000"/>
                  </a:schemeClr>
                </a:solidFill>
              </a:rPr>
              <a:t> </a:t>
            </a:r>
            <a:r>
              <a:rPr lang="ru-RU" sz="1800" dirty="0" err="1">
                <a:solidFill>
                  <a:schemeClr val="accent2">
                    <a:lumMod val="50000"/>
                  </a:schemeClr>
                </a:solidFill>
              </a:rPr>
              <a:t>істориків</a:t>
            </a:r>
            <a:r>
              <a:rPr lang="ru-RU" sz="1800" dirty="0">
                <a:solidFill>
                  <a:schemeClr val="accent2">
                    <a:lumMod val="50000"/>
                  </a:schemeClr>
                </a:solidFill>
              </a:rPr>
              <a:t> В. </a:t>
            </a:r>
            <a:r>
              <a:rPr lang="ru-RU" sz="1800" dirty="0" err="1">
                <a:solidFill>
                  <a:schemeClr val="accent2">
                    <a:lumMod val="50000"/>
                  </a:schemeClr>
                </a:solidFill>
              </a:rPr>
              <a:t>Смолія</a:t>
            </a:r>
            <a:r>
              <a:rPr lang="ru-RU" sz="1800" dirty="0">
                <a:solidFill>
                  <a:schemeClr val="accent2">
                    <a:lumMod val="50000"/>
                  </a:schemeClr>
                </a:solidFill>
              </a:rPr>
              <a:t> і В. </a:t>
            </a:r>
            <a:r>
              <a:rPr lang="ru-RU" sz="1800" dirty="0" err="1">
                <a:solidFill>
                  <a:schemeClr val="accent2">
                    <a:lumMod val="50000"/>
                  </a:schemeClr>
                </a:solidFill>
              </a:rPr>
              <a:t>Степанкова</a:t>
            </a:r>
            <a:r>
              <a:rPr lang="ru-RU" sz="1800" dirty="0">
                <a:solidFill>
                  <a:schemeClr val="accent2">
                    <a:lumMod val="50000"/>
                  </a:schemeClr>
                </a:solidFill>
              </a:rPr>
              <a:t>, "</a:t>
            </a:r>
            <a:r>
              <a:rPr lang="ru-RU" sz="1800" dirty="0" err="1">
                <a:solidFill>
                  <a:schemeClr val="accent2">
                    <a:lumMod val="50000"/>
                  </a:schemeClr>
                </a:solidFill>
              </a:rPr>
              <a:t>Гадяцький</a:t>
            </a:r>
            <a:r>
              <a:rPr lang="ru-RU" sz="1800" dirty="0">
                <a:solidFill>
                  <a:schemeClr val="accent2">
                    <a:lumMod val="50000"/>
                  </a:schemeClr>
                </a:solidFill>
              </a:rPr>
              <a:t> </a:t>
            </a:r>
            <a:r>
              <a:rPr lang="ru-RU" sz="1800" dirty="0" err="1">
                <a:solidFill>
                  <a:schemeClr val="accent2">
                    <a:lumMod val="50000"/>
                  </a:schemeClr>
                </a:solidFill>
              </a:rPr>
              <a:t>договір</a:t>
            </a:r>
            <a:r>
              <a:rPr lang="ru-RU" sz="1800" dirty="0">
                <a:solidFill>
                  <a:schemeClr val="accent2">
                    <a:lumMod val="50000"/>
                  </a:schemeClr>
                </a:solidFill>
              </a:rPr>
              <a:t> </a:t>
            </a:r>
            <a:r>
              <a:rPr lang="ru-RU" sz="1800" dirty="0" err="1">
                <a:solidFill>
                  <a:schemeClr val="accent2">
                    <a:lumMod val="50000"/>
                  </a:schemeClr>
                </a:solidFill>
              </a:rPr>
              <a:t>зводив</a:t>
            </a:r>
            <a:r>
              <a:rPr lang="ru-RU" sz="1800" dirty="0">
                <a:solidFill>
                  <a:schemeClr val="accent2">
                    <a:lumMod val="50000"/>
                  </a:schemeClr>
                </a:solidFill>
              </a:rPr>
              <a:t> </a:t>
            </a:r>
            <a:r>
              <a:rPr lang="ru-RU" sz="1800" dirty="0" err="1">
                <a:solidFill>
                  <a:schemeClr val="accent2">
                    <a:lumMod val="50000"/>
                  </a:schemeClr>
                </a:solidFill>
              </a:rPr>
              <a:t>нанівець</a:t>
            </a:r>
            <a:r>
              <a:rPr lang="ru-RU" sz="1800" dirty="0">
                <a:solidFill>
                  <a:schemeClr val="accent2">
                    <a:lumMod val="50000"/>
                  </a:schemeClr>
                </a:solidFill>
              </a:rPr>
              <a:t> </a:t>
            </a:r>
            <a:r>
              <a:rPr lang="ru-RU" sz="1800" dirty="0" err="1">
                <a:solidFill>
                  <a:schemeClr val="accent2">
                    <a:lumMod val="50000"/>
                  </a:schemeClr>
                </a:solidFill>
              </a:rPr>
              <a:t>суверенітет</a:t>
            </a:r>
            <a:r>
              <a:rPr lang="ru-RU" sz="1800" dirty="0">
                <a:solidFill>
                  <a:schemeClr val="accent2">
                    <a:lumMod val="50000"/>
                  </a:schemeClr>
                </a:solidFill>
              </a:rPr>
              <a:t> </a:t>
            </a:r>
            <a:r>
              <a:rPr lang="ru-RU" sz="1800" dirty="0" err="1">
                <a:solidFill>
                  <a:schemeClr val="accent2">
                    <a:lumMod val="50000"/>
                  </a:schemeClr>
                </a:solidFill>
              </a:rPr>
              <a:t>козацької</a:t>
            </a:r>
            <a:r>
              <a:rPr lang="ru-RU" sz="1800" dirty="0">
                <a:solidFill>
                  <a:schemeClr val="accent2">
                    <a:lumMod val="50000"/>
                  </a:schemeClr>
                </a:solidFill>
              </a:rPr>
              <a:t> </a:t>
            </a:r>
            <a:r>
              <a:rPr lang="ru-RU" sz="1800" dirty="0" err="1">
                <a:solidFill>
                  <a:schemeClr val="accent2">
                    <a:lumMod val="50000"/>
                  </a:schemeClr>
                </a:solidFill>
              </a:rPr>
              <a:t>України</a:t>
            </a:r>
            <a:r>
              <a:rPr lang="ru-RU" sz="1800" dirty="0">
                <a:solidFill>
                  <a:schemeClr val="accent2">
                    <a:lumMod val="50000"/>
                  </a:schemeClr>
                </a:solidFill>
              </a:rPr>
              <a:t> й </a:t>
            </a:r>
            <a:r>
              <a:rPr lang="ru-RU" sz="1800" dirty="0" err="1">
                <a:solidFill>
                  <a:schemeClr val="accent2">
                    <a:lumMod val="50000"/>
                  </a:schemeClr>
                </a:solidFill>
              </a:rPr>
              <a:t>істотно</a:t>
            </a:r>
            <a:r>
              <a:rPr lang="ru-RU" sz="1800" dirty="0">
                <a:solidFill>
                  <a:schemeClr val="accent2">
                    <a:lumMod val="50000"/>
                  </a:schemeClr>
                </a:solidFill>
              </a:rPr>
              <a:t> </a:t>
            </a:r>
            <a:r>
              <a:rPr lang="ru-RU" sz="1800" dirty="0" err="1">
                <a:solidFill>
                  <a:schemeClr val="accent2">
                    <a:lumMod val="50000"/>
                  </a:schemeClr>
                </a:solidFill>
              </a:rPr>
              <a:t>змінював</a:t>
            </a:r>
            <a:r>
              <a:rPr lang="ru-RU" sz="1800" dirty="0">
                <a:solidFill>
                  <a:schemeClr val="accent2">
                    <a:lumMod val="50000"/>
                  </a:schemeClr>
                </a:solidFill>
              </a:rPr>
              <a:t> </a:t>
            </a:r>
            <a:r>
              <a:rPr lang="ru-RU" sz="1800" dirty="0" err="1">
                <a:solidFill>
                  <a:schemeClr val="accent2">
                    <a:lumMod val="50000"/>
                  </a:schemeClr>
                </a:solidFill>
              </a:rPr>
              <a:t>її</a:t>
            </a:r>
            <a:r>
              <a:rPr lang="ru-RU" sz="1800" dirty="0">
                <a:solidFill>
                  <a:schemeClr val="accent2">
                    <a:lumMod val="50000"/>
                  </a:schemeClr>
                </a:solidFill>
              </a:rPr>
              <a:t> </a:t>
            </a:r>
            <a:r>
              <a:rPr lang="ru-RU" sz="1800" dirty="0" err="1">
                <a:solidFill>
                  <a:schemeClr val="accent2">
                    <a:lumMod val="50000"/>
                  </a:schemeClr>
                </a:solidFill>
              </a:rPr>
              <a:t>політичний</a:t>
            </a:r>
            <a:r>
              <a:rPr lang="ru-RU" sz="1800" dirty="0">
                <a:solidFill>
                  <a:schemeClr val="accent2">
                    <a:lumMod val="50000"/>
                  </a:schemeClr>
                </a:solidFill>
              </a:rPr>
              <a:t> лад ...</a:t>
            </a:r>
            <a:r>
              <a:rPr lang="ru-RU" sz="1800" dirty="0" err="1">
                <a:solidFill>
                  <a:schemeClr val="accent2">
                    <a:lumMod val="50000"/>
                  </a:schemeClr>
                </a:solidFill>
              </a:rPr>
              <a:t>унеможливлював</a:t>
            </a:r>
            <a:r>
              <a:rPr lang="ru-RU" sz="1800" dirty="0">
                <a:solidFill>
                  <a:schemeClr val="accent2">
                    <a:lumMod val="50000"/>
                  </a:schemeClr>
                </a:solidFill>
              </a:rPr>
              <a:t> </a:t>
            </a:r>
            <a:r>
              <a:rPr lang="ru-RU" sz="1800" dirty="0" err="1">
                <a:solidFill>
                  <a:schemeClr val="accent2">
                    <a:lumMod val="50000"/>
                  </a:schemeClr>
                </a:solidFill>
              </a:rPr>
              <a:t>досягнення</a:t>
            </a:r>
            <a:r>
              <a:rPr lang="ru-RU" sz="1800" dirty="0">
                <a:solidFill>
                  <a:schemeClr val="accent2">
                    <a:lumMod val="50000"/>
                  </a:schemeClr>
                </a:solidFill>
              </a:rPr>
              <a:t> </a:t>
            </a:r>
            <a:r>
              <a:rPr lang="ru-RU" sz="1800" dirty="0" err="1">
                <a:solidFill>
                  <a:schemeClr val="accent2">
                    <a:lumMod val="50000"/>
                  </a:schemeClr>
                </a:solidFill>
              </a:rPr>
              <a:t>незалежності</a:t>
            </a:r>
            <a:r>
              <a:rPr lang="ru-RU" sz="1800" dirty="0">
                <a:solidFill>
                  <a:schemeClr val="accent2">
                    <a:lumMod val="50000"/>
                  </a:schemeClr>
                </a:solidFill>
              </a:rPr>
              <a:t> й </a:t>
            </a:r>
            <a:r>
              <a:rPr lang="ru-RU" sz="1800" dirty="0" err="1">
                <a:solidFill>
                  <a:schemeClr val="accent2">
                    <a:lumMod val="50000"/>
                  </a:schemeClr>
                </a:solidFill>
              </a:rPr>
              <a:t>соборності</a:t>
            </a:r>
            <a:r>
              <a:rPr lang="ru-RU" sz="1800" dirty="0">
                <a:solidFill>
                  <a:schemeClr val="accent2">
                    <a:lumMod val="50000"/>
                  </a:schemeClr>
                </a:solidFill>
              </a:rPr>
              <a:t> (</a:t>
            </a:r>
            <a:r>
              <a:rPr lang="ru-RU" sz="1800" dirty="0" err="1">
                <a:solidFill>
                  <a:schemeClr val="accent2">
                    <a:lumMod val="50000"/>
                  </a:schemeClr>
                </a:solidFill>
              </a:rPr>
              <a:t>лише</a:t>
            </a:r>
            <a:r>
              <a:rPr lang="ru-RU" sz="1800" dirty="0">
                <a:solidFill>
                  <a:schemeClr val="accent2">
                    <a:lumMod val="50000"/>
                  </a:schemeClr>
                </a:solidFill>
              </a:rPr>
              <a:t> </a:t>
            </a:r>
            <a:r>
              <a:rPr lang="ru-RU" sz="1800" dirty="0" err="1">
                <a:solidFill>
                  <a:schemeClr val="accent2">
                    <a:lumMod val="50000"/>
                  </a:schemeClr>
                </a:solidFill>
              </a:rPr>
              <a:t>частина</a:t>
            </a:r>
            <a:r>
              <a:rPr lang="ru-RU" sz="1800" dirty="0">
                <a:solidFill>
                  <a:schemeClr val="accent2">
                    <a:lumMod val="50000"/>
                  </a:schemeClr>
                </a:solidFill>
              </a:rPr>
              <a:t> </a:t>
            </a:r>
            <a:r>
              <a:rPr lang="ru-RU" sz="1800" dirty="0" err="1">
                <a:solidFill>
                  <a:schemeClr val="accent2">
                    <a:lumMod val="50000"/>
                  </a:schemeClr>
                </a:solidFill>
              </a:rPr>
              <a:t>українських</a:t>
            </a:r>
            <a:r>
              <a:rPr lang="ru-RU" sz="1800" dirty="0">
                <a:solidFill>
                  <a:schemeClr val="accent2">
                    <a:lumMod val="50000"/>
                  </a:schemeClr>
                </a:solidFill>
              </a:rPr>
              <a:t> земель входили до </a:t>
            </a:r>
            <a:r>
              <a:rPr lang="ru-RU" sz="1800" dirty="0" err="1">
                <a:solidFill>
                  <a:schemeClr val="accent2">
                    <a:lumMod val="50000"/>
                  </a:schemeClr>
                </a:solidFill>
              </a:rPr>
              <a:t>князівства</a:t>
            </a:r>
            <a:r>
              <a:rPr lang="ru-RU" sz="1800" dirty="0">
                <a:solidFill>
                  <a:schemeClr val="accent2">
                    <a:lumMod val="50000"/>
                  </a:schemeClr>
                </a:solidFill>
              </a:rPr>
              <a:t>), </a:t>
            </a:r>
            <a:r>
              <a:rPr lang="ru-RU" sz="1800" dirty="0" err="1">
                <a:solidFill>
                  <a:schemeClr val="accent2">
                    <a:lumMod val="50000"/>
                  </a:schemeClr>
                </a:solidFill>
              </a:rPr>
              <a:t>ліквідував</a:t>
            </a:r>
            <a:r>
              <a:rPr lang="ru-RU" sz="1800" dirty="0">
                <a:solidFill>
                  <a:schemeClr val="accent2">
                    <a:lumMod val="50000"/>
                  </a:schemeClr>
                </a:solidFill>
              </a:rPr>
              <a:t> </a:t>
            </a:r>
            <a:r>
              <a:rPr lang="ru-RU" sz="1800" dirty="0" err="1">
                <a:solidFill>
                  <a:schemeClr val="accent2">
                    <a:lumMod val="50000"/>
                  </a:schemeClr>
                </a:solidFill>
              </a:rPr>
              <a:t>соціально-економічні</a:t>
            </a:r>
            <a:r>
              <a:rPr lang="ru-RU" sz="1800" dirty="0">
                <a:solidFill>
                  <a:schemeClr val="accent2">
                    <a:lumMod val="50000"/>
                  </a:schemeClr>
                </a:solidFill>
              </a:rPr>
              <a:t> </a:t>
            </a:r>
            <a:r>
              <a:rPr lang="ru-RU" sz="1800" dirty="0" err="1">
                <a:solidFill>
                  <a:schemeClr val="accent2">
                    <a:lumMod val="50000"/>
                  </a:schemeClr>
                </a:solidFill>
              </a:rPr>
              <a:t>завоювання</a:t>
            </a:r>
            <a:r>
              <a:rPr lang="ru-RU" sz="1800" dirty="0">
                <a:solidFill>
                  <a:schemeClr val="accent2">
                    <a:lumMod val="50000"/>
                  </a:schemeClr>
                </a:solidFill>
              </a:rPr>
              <a:t> селян, </a:t>
            </a:r>
            <a:r>
              <a:rPr lang="ru-RU" sz="1800" dirty="0" err="1">
                <a:solidFill>
                  <a:schemeClr val="accent2">
                    <a:lumMod val="50000"/>
                  </a:schemeClr>
                </a:solidFill>
              </a:rPr>
              <a:t>міщан</a:t>
            </a:r>
            <a:r>
              <a:rPr lang="ru-RU" sz="1800" dirty="0">
                <a:solidFill>
                  <a:schemeClr val="accent2">
                    <a:lumMod val="50000"/>
                  </a:schemeClr>
                </a:solidFill>
              </a:rPr>
              <a:t> і </a:t>
            </a:r>
            <a:r>
              <a:rPr lang="ru-RU" sz="1800" dirty="0" err="1">
                <a:solidFill>
                  <a:schemeClr val="accent2">
                    <a:lumMod val="50000"/>
                  </a:schemeClr>
                </a:solidFill>
              </a:rPr>
              <a:t>неєрестрових</a:t>
            </a:r>
            <a:r>
              <a:rPr lang="ru-RU" sz="1800" dirty="0">
                <a:solidFill>
                  <a:schemeClr val="accent2">
                    <a:lumMod val="50000"/>
                  </a:schemeClr>
                </a:solidFill>
              </a:rPr>
              <a:t> </a:t>
            </a:r>
            <a:r>
              <a:rPr lang="ru-RU" sz="1800" dirty="0" err="1">
                <a:solidFill>
                  <a:schemeClr val="accent2">
                    <a:lumMod val="50000"/>
                  </a:schemeClr>
                </a:solidFill>
              </a:rPr>
              <a:t>козаків</a:t>
            </a:r>
            <a:r>
              <a:rPr lang="ru-RU" sz="1800" dirty="0">
                <a:solidFill>
                  <a:schemeClr val="accent2">
                    <a:lumMod val="50000"/>
                  </a:schemeClr>
                </a:solidFill>
              </a:rPr>
              <a:t>, </a:t>
            </a:r>
            <a:r>
              <a:rPr lang="ru-RU" sz="1800" dirty="0" err="1">
                <a:solidFill>
                  <a:schemeClr val="accent2">
                    <a:lumMod val="50000"/>
                  </a:schemeClr>
                </a:solidFill>
              </a:rPr>
              <a:t>його</a:t>
            </a:r>
            <a:r>
              <a:rPr lang="ru-RU" sz="1800" dirty="0">
                <a:solidFill>
                  <a:schemeClr val="accent2">
                    <a:lumMod val="50000"/>
                  </a:schemeClr>
                </a:solidFill>
              </a:rPr>
              <a:t> </a:t>
            </a:r>
            <a:r>
              <a:rPr lang="ru-RU" sz="1800" dirty="0" err="1">
                <a:solidFill>
                  <a:schemeClr val="accent2">
                    <a:lumMod val="50000"/>
                  </a:schemeClr>
                </a:solidFill>
              </a:rPr>
              <a:t>основні</a:t>
            </a:r>
            <a:r>
              <a:rPr lang="ru-RU" sz="1800" dirty="0">
                <a:solidFill>
                  <a:schemeClr val="accent2">
                    <a:lumMod val="50000"/>
                  </a:schemeClr>
                </a:solidFill>
              </a:rPr>
              <a:t> </a:t>
            </a:r>
            <a:r>
              <a:rPr lang="ru-RU" sz="1800" dirty="0" err="1">
                <a:solidFill>
                  <a:schemeClr val="accent2">
                    <a:lumMod val="50000"/>
                  </a:schemeClr>
                </a:solidFill>
              </a:rPr>
              <a:t>положення</a:t>
            </a:r>
            <a:r>
              <a:rPr lang="ru-RU" sz="1800" dirty="0">
                <a:solidFill>
                  <a:schemeClr val="accent2">
                    <a:lumMod val="50000"/>
                  </a:schemeClr>
                </a:solidFill>
              </a:rPr>
              <a:t> </a:t>
            </a:r>
            <a:r>
              <a:rPr lang="ru-RU" sz="1800" dirty="0" err="1">
                <a:solidFill>
                  <a:schemeClr val="accent2">
                    <a:lumMod val="50000"/>
                  </a:schemeClr>
                </a:solidFill>
              </a:rPr>
              <a:t>запізнилися</a:t>
            </a:r>
            <a:r>
              <a:rPr lang="ru-RU" sz="1800" dirty="0">
                <a:solidFill>
                  <a:schemeClr val="accent2">
                    <a:lumMod val="50000"/>
                  </a:schemeClr>
                </a:solidFill>
              </a:rPr>
              <a:t> </a:t>
            </a:r>
            <a:r>
              <a:rPr lang="ru-RU" sz="1800" dirty="0" err="1">
                <a:solidFill>
                  <a:schemeClr val="accent2">
                    <a:lumMod val="50000"/>
                  </a:schemeClr>
                </a:solidFill>
              </a:rPr>
              <a:t>щонайменше</a:t>
            </a:r>
            <a:r>
              <a:rPr lang="ru-RU" sz="1800" dirty="0">
                <a:solidFill>
                  <a:schemeClr val="accent2">
                    <a:lumMod val="50000"/>
                  </a:schemeClr>
                </a:solidFill>
              </a:rPr>
              <a:t> на 100 </a:t>
            </a:r>
            <a:r>
              <a:rPr lang="ru-RU" sz="1800" dirty="0" err="1">
                <a:solidFill>
                  <a:schemeClr val="accent2">
                    <a:lumMod val="50000"/>
                  </a:schemeClr>
                </a:solidFill>
              </a:rPr>
              <a:t>років</a:t>
            </a:r>
            <a:r>
              <a:rPr lang="ru-RU" sz="1800" dirty="0">
                <a:solidFill>
                  <a:schemeClr val="accent2">
                    <a:lumMod val="50000"/>
                  </a:schemeClr>
                </a:solidFill>
              </a:rPr>
              <a:t>". </a:t>
            </a:r>
            <a:r>
              <a:rPr lang="ru-RU" sz="1800" dirty="0" err="1">
                <a:solidFill>
                  <a:schemeClr val="accent2">
                    <a:lumMod val="50000"/>
                  </a:schemeClr>
                </a:solidFill>
              </a:rPr>
              <a:t>Проте</a:t>
            </a:r>
            <a:r>
              <a:rPr lang="ru-RU" sz="1800" dirty="0">
                <a:solidFill>
                  <a:schemeClr val="accent2">
                    <a:lumMod val="50000"/>
                  </a:schemeClr>
                </a:solidFill>
              </a:rPr>
              <a:t> </a:t>
            </a:r>
            <a:r>
              <a:rPr lang="ru-RU" sz="1800" dirty="0" err="1">
                <a:solidFill>
                  <a:schemeClr val="accent2">
                    <a:lumMod val="50000"/>
                  </a:schemeClr>
                </a:solidFill>
              </a:rPr>
              <a:t>існують</a:t>
            </a:r>
            <a:r>
              <a:rPr lang="ru-RU" sz="1800" dirty="0">
                <a:solidFill>
                  <a:schemeClr val="accent2">
                    <a:lumMod val="50000"/>
                  </a:schemeClr>
                </a:solidFill>
              </a:rPr>
              <a:t> й </a:t>
            </a:r>
            <a:r>
              <a:rPr lang="ru-RU" sz="1800" dirty="0" err="1">
                <a:solidFill>
                  <a:schemeClr val="accent2">
                    <a:lumMod val="50000"/>
                  </a:schemeClr>
                </a:solidFill>
              </a:rPr>
              <a:t>інші</a:t>
            </a:r>
            <a:r>
              <a:rPr lang="ru-RU" sz="1800" dirty="0">
                <a:solidFill>
                  <a:schemeClr val="accent2">
                    <a:lumMod val="50000"/>
                  </a:schemeClr>
                </a:solidFill>
              </a:rPr>
              <a:t> думки. </a:t>
            </a:r>
            <a:r>
              <a:rPr lang="ru-RU" sz="1800" dirty="0" err="1">
                <a:solidFill>
                  <a:schemeClr val="accent2">
                    <a:lumMod val="50000"/>
                  </a:schemeClr>
                </a:solidFill>
              </a:rPr>
              <a:t>Зокрема</a:t>
            </a:r>
            <a:r>
              <a:rPr lang="ru-RU" sz="1800" dirty="0">
                <a:solidFill>
                  <a:schemeClr val="accent2">
                    <a:lumMod val="50000"/>
                  </a:schemeClr>
                </a:solidFill>
              </a:rPr>
              <a:t>, </a:t>
            </a:r>
            <a:r>
              <a:rPr lang="ru-RU" sz="1800" dirty="0" err="1">
                <a:solidFill>
                  <a:schemeClr val="accent2">
                    <a:lumMod val="50000"/>
                  </a:schemeClr>
                </a:solidFill>
              </a:rPr>
              <a:t>історик</a:t>
            </a:r>
            <a:r>
              <a:rPr lang="ru-RU" sz="1800" dirty="0">
                <a:solidFill>
                  <a:schemeClr val="accent2">
                    <a:lumMod val="50000"/>
                  </a:schemeClr>
                </a:solidFill>
              </a:rPr>
              <a:t> В. Шевчук </a:t>
            </a:r>
            <a:r>
              <a:rPr lang="ru-RU" sz="1800" dirty="0" err="1">
                <a:solidFill>
                  <a:schemeClr val="accent2">
                    <a:lumMod val="50000"/>
                  </a:schemeClr>
                </a:solidFill>
              </a:rPr>
              <a:t>вважає</a:t>
            </a:r>
            <a:r>
              <a:rPr lang="ru-RU" sz="1800" dirty="0">
                <a:solidFill>
                  <a:schemeClr val="accent2">
                    <a:lumMod val="50000"/>
                  </a:schemeClr>
                </a:solidFill>
              </a:rPr>
              <a:t>, </a:t>
            </a:r>
            <a:r>
              <a:rPr lang="ru-RU" sz="1800" dirty="0" err="1">
                <a:solidFill>
                  <a:schemeClr val="accent2">
                    <a:lumMod val="50000"/>
                  </a:schemeClr>
                </a:solidFill>
              </a:rPr>
              <a:t>що</a:t>
            </a:r>
            <a:r>
              <a:rPr lang="ru-RU" sz="1800" dirty="0">
                <a:solidFill>
                  <a:schemeClr val="accent2">
                    <a:lumMod val="50000"/>
                  </a:schemeClr>
                </a:solidFill>
              </a:rPr>
              <a:t> "</a:t>
            </a:r>
            <a:r>
              <a:rPr lang="ru-RU" sz="1800" dirty="0" err="1">
                <a:solidFill>
                  <a:schemeClr val="accent2">
                    <a:lumMod val="50000"/>
                  </a:schemeClr>
                </a:solidFill>
              </a:rPr>
              <a:t>саме</a:t>
            </a:r>
            <a:r>
              <a:rPr lang="ru-RU" sz="1800" dirty="0">
                <a:solidFill>
                  <a:schemeClr val="accent2">
                    <a:lumMod val="50000"/>
                  </a:schemeClr>
                </a:solidFill>
              </a:rPr>
              <a:t> </a:t>
            </a:r>
            <a:r>
              <a:rPr lang="ru-RU" sz="1800" dirty="0" err="1">
                <a:solidFill>
                  <a:schemeClr val="accent2">
                    <a:lumMod val="50000"/>
                  </a:schemeClr>
                </a:solidFill>
              </a:rPr>
              <a:t>Гадяцький</a:t>
            </a:r>
            <a:r>
              <a:rPr lang="ru-RU" sz="1800" dirty="0">
                <a:solidFill>
                  <a:schemeClr val="accent2">
                    <a:lumMod val="50000"/>
                  </a:schemeClr>
                </a:solidFill>
              </a:rPr>
              <a:t> </a:t>
            </a:r>
            <a:r>
              <a:rPr lang="ru-RU" sz="1800" dirty="0" err="1">
                <a:solidFill>
                  <a:schemeClr val="accent2">
                    <a:lumMod val="50000"/>
                  </a:schemeClr>
                </a:solidFill>
              </a:rPr>
              <a:t>договір</a:t>
            </a:r>
            <a:r>
              <a:rPr lang="ru-RU" sz="1800" dirty="0">
                <a:solidFill>
                  <a:schemeClr val="accent2">
                    <a:lumMod val="50000"/>
                  </a:schemeClr>
                </a:solidFill>
              </a:rPr>
              <a:t> став </a:t>
            </a:r>
            <a:r>
              <a:rPr lang="ru-RU" sz="1800" dirty="0" err="1">
                <a:solidFill>
                  <a:schemeClr val="accent2">
                    <a:lumMod val="50000"/>
                  </a:schemeClr>
                </a:solidFill>
              </a:rPr>
              <a:t>вищою</a:t>
            </a:r>
            <a:r>
              <a:rPr lang="ru-RU" sz="1800" dirty="0">
                <a:solidFill>
                  <a:schemeClr val="accent2">
                    <a:lumMod val="50000"/>
                  </a:schemeClr>
                </a:solidFill>
              </a:rPr>
              <a:t> </a:t>
            </a:r>
            <a:r>
              <a:rPr lang="ru-RU" sz="1800" dirty="0" err="1">
                <a:solidFill>
                  <a:schemeClr val="accent2">
                    <a:lumMod val="50000"/>
                  </a:schemeClr>
                </a:solidFill>
              </a:rPr>
              <a:t>політичною</a:t>
            </a:r>
            <a:r>
              <a:rPr lang="ru-RU" sz="1800" dirty="0">
                <a:solidFill>
                  <a:schemeClr val="accent2">
                    <a:lumMod val="50000"/>
                  </a:schemeClr>
                </a:solidFill>
              </a:rPr>
              <a:t> </a:t>
            </a:r>
            <a:r>
              <a:rPr lang="ru-RU" sz="1800" dirty="0" err="1">
                <a:solidFill>
                  <a:schemeClr val="accent2">
                    <a:lumMod val="50000"/>
                  </a:schemeClr>
                </a:solidFill>
              </a:rPr>
              <a:t>ідеєю</a:t>
            </a:r>
            <a:r>
              <a:rPr lang="ru-RU" sz="1800" dirty="0">
                <a:solidFill>
                  <a:schemeClr val="accent2">
                    <a:lumMod val="50000"/>
                  </a:schemeClr>
                </a:solidFill>
              </a:rPr>
              <a:t> </a:t>
            </a:r>
            <a:r>
              <a:rPr lang="ru-RU" sz="1800" dirty="0" err="1">
                <a:solidFill>
                  <a:schemeClr val="accent2">
                    <a:lumMod val="50000"/>
                  </a:schemeClr>
                </a:solidFill>
              </a:rPr>
              <a:t>українців</a:t>
            </a:r>
            <a:r>
              <a:rPr lang="ru-RU" sz="1800" dirty="0">
                <a:solidFill>
                  <a:schemeClr val="accent2">
                    <a:lumMod val="50000"/>
                  </a:schemeClr>
                </a:solidFill>
              </a:rPr>
              <a:t>, </a:t>
            </a:r>
            <a:r>
              <a:rPr lang="ru-RU" sz="1800" dirty="0" err="1">
                <a:solidFill>
                  <a:schemeClr val="accent2">
                    <a:lumMod val="50000"/>
                  </a:schemeClr>
                </a:solidFill>
              </a:rPr>
              <a:t>котрі</a:t>
            </a:r>
            <a:r>
              <a:rPr lang="ru-RU" sz="1800" dirty="0">
                <a:solidFill>
                  <a:schemeClr val="accent2">
                    <a:lumMod val="50000"/>
                  </a:schemeClr>
                </a:solidFill>
              </a:rPr>
              <a:t> </a:t>
            </a:r>
            <a:r>
              <a:rPr lang="ru-RU" sz="1800" dirty="0" err="1">
                <a:solidFill>
                  <a:schemeClr val="accent2">
                    <a:lumMod val="50000"/>
                  </a:schemeClr>
                </a:solidFill>
              </a:rPr>
              <a:t>змагалися</a:t>
            </a:r>
            <a:r>
              <a:rPr lang="ru-RU" sz="1800" dirty="0">
                <a:solidFill>
                  <a:schemeClr val="accent2">
                    <a:lumMod val="50000"/>
                  </a:schemeClr>
                </a:solidFill>
              </a:rPr>
              <a:t> за свою </a:t>
            </a:r>
            <a:r>
              <a:rPr lang="ru-RU" sz="1800" dirty="0" err="1">
                <a:solidFill>
                  <a:schemeClr val="accent2">
                    <a:lumMod val="50000"/>
                  </a:schemeClr>
                </a:solidFill>
              </a:rPr>
              <a:t>державність</a:t>
            </a:r>
            <a:r>
              <a:rPr lang="ru-RU" sz="1800" dirty="0">
                <a:solidFill>
                  <a:schemeClr val="accent2">
                    <a:lumMod val="50000"/>
                  </a:schemeClr>
                </a:solidFill>
              </a:rPr>
              <a:t> і </a:t>
            </a:r>
            <a:r>
              <a:rPr lang="ru-RU" sz="1800" dirty="0" err="1">
                <a:solidFill>
                  <a:schemeClr val="accent2">
                    <a:lumMod val="50000"/>
                  </a:schemeClr>
                </a:solidFill>
              </a:rPr>
              <a:t>хотіли</a:t>
            </a:r>
            <a:r>
              <a:rPr lang="ru-RU" sz="1800" dirty="0">
                <a:solidFill>
                  <a:schemeClr val="accent2">
                    <a:lumMod val="50000"/>
                  </a:schemeClr>
                </a:solidFill>
              </a:rPr>
              <a:t> </a:t>
            </a:r>
            <a:r>
              <a:rPr lang="ru-RU" sz="1800" dirty="0" err="1">
                <a:solidFill>
                  <a:schemeClr val="accent2">
                    <a:lumMod val="50000"/>
                  </a:schemeClr>
                </a:solidFill>
              </a:rPr>
              <a:t>відстояти</a:t>
            </a:r>
            <a:r>
              <a:rPr lang="ru-RU" sz="1800" dirty="0">
                <a:solidFill>
                  <a:schemeClr val="accent2">
                    <a:lumMod val="50000"/>
                  </a:schemeClr>
                </a:solidFill>
              </a:rPr>
              <a:t> </a:t>
            </a:r>
            <a:r>
              <a:rPr lang="ru-RU" sz="1800" dirty="0" err="1">
                <a:solidFill>
                  <a:schemeClr val="accent2">
                    <a:lumMod val="50000"/>
                  </a:schemeClr>
                </a:solidFill>
              </a:rPr>
              <a:t>політичну</a:t>
            </a:r>
            <a:r>
              <a:rPr lang="ru-RU" sz="1800" dirty="0">
                <a:solidFill>
                  <a:schemeClr val="accent2">
                    <a:lumMod val="50000"/>
                  </a:schemeClr>
                </a:solidFill>
              </a:rPr>
              <a:t> </a:t>
            </a:r>
            <a:r>
              <a:rPr lang="ru-RU" sz="1800" dirty="0" err="1">
                <a:solidFill>
                  <a:schemeClr val="accent2">
                    <a:lumMod val="50000"/>
                  </a:schemeClr>
                </a:solidFill>
              </a:rPr>
              <a:t>суверенність</a:t>
            </a:r>
            <a:r>
              <a:rPr lang="ru-RU" sz="1800" dirty="0">
                <a:solidFill>
                  <a:schemeClr val="accent2">
                    <a:lumMod val="50000"/>
                  </a:schemeClr>
                </a:solidFill>
              </a:rPr>
              <a:t> </a:t>
            </a:r>
            <a:r>
              <a:rPr lang="ru-RU" sz="1800" dirty="0" err="1">
                <a:solidFill>
                  <a:schemeClr val="accent2">
                    <a:lumMod val="50000"/>
                  </a:schemeClr>
                </a:solidFill>
              </a:rPr>
              <a:t>України</a:t>
            </a:r>
            <a:r>
              <a:rPr lang="ru-RU" sz="1800" dirty="0">
                <a:solidFill>
                  <a:schemeClr val="accent2">
                    <a:lumMod val="50000"/>
                  </a:schemeClr>
                </a:solidFill>
              </a:rPr>
              <a:t>".</a:t>
            </a:r>
          </a:p>
          <a:p>
            <a:pPr marL="0" indent="0">
              <a:buNone/>
            </a:pPr>
            <a:r>
              <a:rPr lang="ru-RU" sz="1800" dirty="0" err="1" smtClean="0">
                <a:solidFill>
                  <a:schemeClr val="accent2">
                    <a:lumMod val="50000"/>
                  </a:schemeClr>
                </a:solidFill>
              </a:rPr>
              <a:t>Гадяцький</a:t>
            </a:r>
            <a:r>
              <a:rPr lang="ru-RU" sz="1800" dirty="0" smtClean="0">
                <a:solidFill>
                  <a:schemeClr val="accent2">
                    <a:lumMod val="50000"/>
                  </a:schemeClr>
                </a:solidFill>
              </a:rPr>
              <a:t> </a:t>
            </a:r>
            <a:r>
              <a:rPr lang="ru-RU" sz="1800" dirty="0" err="1">
                <a:solidFill>
                  <a:schemeClr val="accent2">
                    <a:lumMod val="50000"/>
                  </a:schemeClr>
                </a:solidFill>
              </a:rPr>
              <a:t>договір</a:t>
            </a:r>
            <a:r>
              <a:rPr lang="ru-RU" sz="1800" dirty="0">
                <a:solidFill>
                  <a:schemeClr val="accent2">
                    <a:lumMod val="50000"/>
                  </a:schemeClr>
                </a:solidFill>
              </a:rPr>
              <a:t> не </a:t>
            </a:r>
            <a:r>
              <a:rPr lang="ru-RU" sz="1800" dirty="0" err="1">
                <a:solidFill>
                  <a:schemeClr val="accent2">
                    <a:lumMod val="50000"/>
                  </a:schemeClr>
                </a:solidFill>
              </a:rPr>
              <a:t>було</a:t>
            </a:r>
            <a:r>
              <a:rPr lang="ru-RU" sz="1800" dirty="0">
                <a:solidFill>
                  <a:schemeClr val="accent2">
                    <a:lumMod val="50000"/>
                  </a:schemeClr>
                </a:solidFill>
              </a:rPr>
              <a:t> </a:t>
            </a:r>
            <a:r>
              <a:rPr lang="ru-RU" sz="1800" dirty="0" err="1">
                <a:solidFill>
                  <a:schemeClr val="accent2">
                    <a:lumMod val="50000"/>
                  </a:schemeClr>
                </a:solidFill>
              </a:rPr>
              <a:t>втілено</a:t>
            </a:r>
            <a:r>
              <a:rPr lang="ru-RU" sz="1800" dirty="0">
                <a:solidFill>
                  <a:schemeClr val="accent2">
                    <a:lumMod val="50000"/>
                  </a:schemeClr>
                </a:solidFill>
              </a:rPr>
              <a:t> в </a:t>
            </a:r>
            <a:r>
              <a:rPr lang="ru-RU" sz="1800" dirty="0" err="1">
                <a:solidFill>
                  <a:schemeClr val="accent2">
                    <a:lumMod val="50000"/>
                  </a:schemeClr>
                </a:solidFill>
              </a:rPr>
              <a:t>життя</a:t>
            </a:r>
            <a:r>
              <a:rPr lang="ru-RU" sz="1800" dirty="0">
                <a:solidFill>
                  <a:schemeClr val="accent2">
                    <a:lumMod val="50000"/>
                  </a:schemeClr>
                </a:solidFill>
              </a:rPr>
              <a:t>. </a:t>
            </a:r>
            <a:r>
              <a:rPr lang="ru-RU" sz="1800" dirty="0" err="1">
                <a:solidFill>
                  <a:schemeClr val="accent2">
                    <a:lumMod val="50000"/>
                  </a:schemeClr>
                </a:solidFill>
              </a:rPr>
              <a:t>Хоча</a:t>
            </a:r>
            <a:r>
              <a:rPr lang="ru-RU" sz="1800" dirty="0">
                <a:solidFill>
                  <a:schemeClr val="accent2">
                    <a:lumMod val="50000"/>
                  </a:schemeClr>
                </a:solidFill>
              </a:rPr>
              <a:t> </a:t>
            </a:r>
            <a:r>
              <a:rPr lang="ru-RU" sz="1800" dirty="0" err="1">
                <a:solidFill>
                  <a:schemeClr val="accent2">
                    <a:lumMod val="50000"/>
                  </a:schemeClr>
                </a:solidFill>
              </a:rPr>
              <a:t>польський</a:t>
            </a:r>
            <a:r>
              <a:rPr lang="ru-RU" sz="1800" dirty="0">
                <a:solidFill>
                  <a:schemeClr val="accent2">
                    <a:lumMod val="50000"/>
                  </a:schemeClr>
                </a:solidFill>
              </a:rPr>
              <a:t> сейм і </a:t>
            </a:r>
            <a:r>
              <a:rPr lang="ru-RU" sz="1800" dirty="0" err="1">
                <a:solidFill>
                  <a:schemeClr val="accent2">
                    <a:lumMod val="50000"/>
                  </a:schemeClr>
                </a:solidFill>
              </a:rPr>
              <a:t>ратифікував</a:t>
            </a:r>
            <a:r>
              <a:rPr lang="ru-RU" sz="1800" dirty="0">
                <a:solidFill>
                  <a:schemeClr val="accent2">
                    <a:lumMod val="50000"/>
                  </a:schemeClr>
                </a:solidFill>
              </a:rPr>
              <a:t> </a:t>
            </a:r>
            <a:r>
              <a:rPr lang="ru-RU" sz="1800" dirty="0" err="1">
                <a:solidFill>
                  <a:schemeClr val="accent2">
                    <a:lumMod val="50000"/>
                  </a:schemeClr>
                </a:solidFill>
              </a:rPr>
              <a:t>його</a:t>
            </a:r>
            <a:r>
              <a:rPr lang="ru-RU" sz="1800" dirty="0">
                <a:solidFill>
                  <a:schemeClr val="accent2">
                    <a:lumMod val="50000"/>
                  </a:schemeClr>
                </a:solidFill>
              </a:rPr>
              <a:t> (</a:t>
            </a:r>
            <a:r>
              <a:rPr lang="ru-RU" sz="1800" dirty="0" err="1">
                <a:solidFill>
                  <a:schemeClr val="accent2">
                    <a:lumMod val="50000"/>
                  </a:schemeClr>
                </a:solidFill>
              </a:rPr>
              <a:t>крім</a:t>
            </a:r>
            <a:r>
              <a:rPr lang="ru-RU" sz="1800" dirty="0">
                <a:solidFill>
                  <a:schemeClr val="accent2">
                    <a:lumMod val="50000"/>
                  </a:schemeClr>
                </a:solidFill>
              </a:rPr>
              <a:t> пункту про. </a:t>
            </a:r>
            <a:r>
              <a:rPr lang="ru-RU" sz="1800" dirty="0" err="1">
                <a:solidFill>
                  <a:schemeClr val="accent2">
                    <a:lumMod val="50000"/>
                  </a:schemeClr>
                </a:solidFill>
              </a:rPr>
              <a:t>скасування</a:t>
            </a:r>
            <a:r>
              <a:rPr lang="ru-RU" sz="1800" dirty="0">
                <a:solidFill>
                  <a:schemeClr val="accent2">
                    <a:lumMod val="50000"/>
                  </a:schemeClr>
                </a:solidFill>
              </a:rPr>
              <a:t> </a:t>
            </a:r>
            <a:r>
              <a:rPr lang="ru-RU" sz="1800" dirty="0" err="1">
                <a:solidFill>
                  <a:schemeClr val="accent2">
                    <a:lumMod val="50000"/>
                  </a:schemeClr>
                </a:solidFill>
              </a:rPr>
              <a:t>церковної</a:t>
            </a:r>
            <a:r>
              <a:rPr lang="ru-RU" sz="1800" dirty="0">
                <a:solidFill>
                  <a:schemeClr val="accent2">
                    <a:lumMod val="50000"/>
                  </a:schemeClr>
                </a:solidFill>
              </a:rPr>
              <a:t> </a:t>
            </a:r>
            <a:r>
              <a:rPr lang="ru-RU" sz="1800" dirty="0" err="1">
                <a:solidFill>
                  <a:schemeClr val="accent2">
                    <a:lumMod val="50000"/>
                  </a:schemeClr>
                </a:solidFill>
              </a:rPr>
              <a:t>унії</a:t>
            </a:r>
            <a:r>
              <a:rPr lang="ru-RU" sz="1800" dirty="0">
                <a:solidFill>
                  <a:schemeClr val="accent2">
                    <a:lumMod val="50000"/>
                  </a:schemeClr>
                </a:solidFill>
              </a:rPr>
              <a:t>), </a:t>
            </a:r>
            <a:r>
              <a:rPr lang="ru-RU" sz="1800" dirty="0" err="1">
                <a:solidFill>
                  <a:schemeClr val="accent2">
                    <a:lumMod val="50000"/>
                  </a:schemeClr>
                </a:solidFill>
              </a:rPr>
              <a:t>виконувати</a:t>
            </a:r>
            <a:r>
              <a:rPr lang="ru-RU" sz="1800" dirty="0">
                <a:solidFill>
                  <a:schemeClr val="accent2">
                    <a:lumMod val="50000"/>
                  </a:schemeClr>
                </a:solidFill>
              </a:rPr>
              <a:t> </a:t>
            </a:r>
            <a:r>
              <a:rPr lang="ru-RU" sz="1800" dirty="0" err="1">
                <a:solidFill>
                  <a:schemeClr val="accent2">
                    <a:lumMod val="50000"/>
                  </a:schemeClr>
                </a:solidFill>
              </a:rPr>
              <a:t>його</a:t>
            </a:r>
            <a:r>
              <a:rPr lang="ru-RU" sz="1800" dirty="0">
                <a:solidFill>
                  <a:schemeClr val="accent2">
                    <a:lumMod val="50000"/>
                  </a:schemeClr>
                </a:solidFill>
              </a:rPr>
              <a:t> поляки не </a:t>
            </a:r>
            <a:r>
              <a:rPr lang="ru-RU" sz="1800" dirty="0" err="1">
                <a:solidFill>
                  <a:schemeClr val="accent2">
                    <a:lumMod val="50000"/>
                  </a:schemeClr>
                </a:solidFill>
              </a:rPr>
              <a:t>збиралися</a:t>
            </a:r>
            <a:r>
              <a:rPr lang="ru-RU" sz="1800" dirty="0">
                <a:solidFill>
                  <a:schemeClr val="accent2">
                    <a:lumMod val="50000"/>
                  </a:schemeClr>
                </a:solidFill>
              </a:rPr>
              <a:t>. </a:t>
            </a:r>
            <a:r>
              <a:rPr lang="ru-RU" sz="1800" dirty="0" err="1">
                <a:solidFill>
                  <a:schemeClr val="accent2">
                    <a:lumMod val="50000"/>
                  </a:schemeClr>
                </a:solidFill>
              </a:rPr>
              <a:t>Водночас</a:t>
            </a:r>
            <a:r>
              <a:rPr lang="ru-RU" sz="1800" dirty="0">
                <a:solidFill>
                  <a:schemeClr val="accent2">
                    <a:lumMod val="50000"/>
                  </a:schemeClr>
                </a:solidFill>
              </a:rPr>
              <a:t>, в </a:t>
            </a:r>
            <a:r>
              <a:rPr lang="ru-RU" sz="1800" dirty="0" err="1">
                <a:solidFill>
                  <a:schemeClr val="accent2">
                    <a:lumMod val="50000"/>
                  </a:schemeClr>
                </a:solidFill>
              </a:rPr>
              <a:t>Україні</a:t>
            </a:r>
            <a:r>
              <a:rPr lang="ru-RU" sz="1800" dirty="0">
                <a:solidFill>
                  <a:schemeClr val="accent2">
                    <a:lumMod val="50000"/>
                  </a:schemeClr>
                </a:solidFill>
              </a:rPr>
              <a:t> </a:t>
            </a:r>
            <a:r>
              <a:rPr lang="ru-RU" sz="1800" dirty="0" err="1">
                <a:solidFill>
                  <a:schemeClr val="accent2">
                    <a:lumMod val="50000"/>
                  </a:schemeClr>
                </a:solidFill>
              </a:rPr>
              <a:t>договір</a:t>
            </a:r>
            <a:r>
              <a:rPr lang="ru-RU" sz="1800" dirty="0">
                <a:solidFill>
                  <a:schemeClr val="accent2">
                    <a:lumMod val="50000"/>
                  </a:schemeClr>
                </a:solidFill>
              </a:rPr>
              <a:t> </a:t>
            </a:r>
            <a:r>
              <a:rPr lang="ru-RU" sz="1800" dirty="0" err="1">
                <a:solidFill>
                  <a:schemeClr val="accent2">
                    <a:lumMod val="50000"/>
                  </a:schemeClr>
                </a:solidFill>
              </a:rPr>
              <a:t>підтримала</a:t>
            </a:r>
            <a:r>
              <a:rPr lang="ru-RU" sz="1800" dirty="0">
                <a:solidFill>
                  <a:schemeClr val="accent2">
                    <a:lumMod val="50000"/>
                  </a:schemeClr>
                </a:solidFill>
              </a:rPr>
              <a:t> </a:t>
            </a:r>
            <a:r>
              <a:rPr lang="ru-RU" sz="1800" dirty="0" err="1">
                <a:solidFill>
                  <a:schemeClr val="accent2">
                    <a:lumMod val="50000"/>
                  </a:schemeClr>
                </a:solidFill>
              </a:rPr>
              <a:t>лише</a:t>
            </a:r>
            <a:r>
              <a:rPr lang="ru-RU" sz="1800" dirty="0">
                <a:solidFill>
                  <a:schemeClr val="accent2">
                    <a:lumMod val="50000"/>
                  </a:schemeClr>
                </a:solidFill>
              </a:rPr>
              <a:t> </a:t>
            </a:r>
            <a:r>
              <a:rPr lang="ru-RU" sz="1800" dirty="0" err="1">
                <a:solidFill>
                  <a:schemeClr val="accent2">
                    <a:lumMod val="50000"/>
                  </a:schemeClr>
                </a:solidFill>
              </a:rPr>
              <a:t>частина</a:t>
            </a:r>
            <a:r>
              <a:rPr lang="ru-RU" sz="1800" dirty="0">
                <a:solidFill>
                  <a:schemeClr val="accent2">
                    <a:lumMod val="50000"/>
                  </a:schemeClr>
                </a:solidFill>
              </a:rPr>
              <a:t> </a:t>
            </a:r>
            <a:r>
              <a:rPr lang="ru-RU" sz="1800" dirty="0" err="1">
                <a:solidFill>
                  <a:schemeClr val="accent2">
                    <a:lumMod val="50000"/>
                  </a:schemeClr>
                </a:solidFill>
              </a:rPr>
              <a:t>козацької</a:t>
            </a:r>
            <a:r>
              <a:rPr lang="ru-RU" sz="1800" dirty="0">
                <a:solidFill>
                  <a:schemeClr val="accent2">
                    <a:lumMod val="50000"/>
                  </a:schemeClr>
                </a:solidFill>
              </a:rPr>
              <a:t> </a:t>
            </a:r>
            <a:r>
              <a:rPr lang="ru-RU" sz="1800" dirty="0" err="1">
                <a:solidFill>
                  <a:schemeClr val="accent2">
                    <a:lumMod val="50000"/>
                  </a:schemeClr>
                </a:solidFill>
              </a:rPr>
              <a:t>старшини</a:t>
            </a:r>
            <a:r>
              <a:rPr lang="ru-RU" sz="1800" dirty="0">
                <a:solidFill>
                  <a:schemeClr val="accent2">
                    <a:lumMod val="50000"/>
                  </a:schemeClr>
                </a:solidFill>
              </a:rPr>
              <a:t>, а </a:t>
            </a:r>
            <a:r>
              <a:rPr lang="ru-RU" sz="1800" dirty="0" err="1">
                <a:solidFill>
                  <a:schemeClr val="accent2">
                    <a:lumMod val="50000"/>
                  </a:schemeClr>
                </a:solidFill>
              </a:rPr>
              <a:t>рядове</a:t>
            </a:r>
            <a:r>
              <a:rPr lang="ru-RU" sz="1800" dirty="0">
                <a:solidFill>
                  <a:schemeClr val="accent2">
                    <a:lumMod val="50000"/>
                  </a:schemeClr>
                </a:solidFill>
              </a:rPr>
              <a:t> </a:t>
            </a:r>
            <a:r>
              <a:rPr lang="ru-RU" sz="1800" dirty="0" err="1">
                <a:solidFill>
                  <a:schemeClr val="accent2">
                    <a:lumMod val="50000"/>
                  </a:schemeClr>
                </a:solidFill>
              </a:rPr>
              <a:t>козацтво</a:t>
            </a:r>
            <a:r>
              <a:rPr lang="ru-RU" sz="1800" dirty="0">
                <a:solidFill>
                  <a:schemeClr val="accent2">
                    <a:lumMod val="50000"/>
                  </a:schemeClr>
                </a:solidFill>
              </a:rPr>
              <a:t>, </a:t>
            </a:r>
            <a:r>
              <a:rPr lang="ru-RU" sz="1800" dirty="0" err="1">
                <a:solidFill>
                  <a:schemeClr val="accent2">
                    <a:lumMod val="50000"/>
                  </a:schemeClr>
                </a:solidFill>
              </a:rPr>
              <a:t>селяни</a:t>
            </a:r>
            <a:r>
              <a:rPr lang="ru-RU" sz="1800" dirty="0">
                <a:solidFill>
                  <a:schemeClr val="accent2">
                    <a:lumMod val="50000"/>
                  </a:schemeClr>
                </a:solidFill>
              </a:rPr>
              <a:t> й </a:t>
            </a:r>
            <a:r>
              <a:rPr lang="ru-RU" sz="1800" dirty="0" err="1">
                <a:solidFill>
                  <a:schemeClr val="accent2">
                    <a:lumMod val="50000"/>
                  </a:schemeClr>
                </a:solidFill>
              </a:rPr>
              <a:t>міщани</a:t>
            </a:r>
            <a:r>
              <a:rPr lang="ru-RU" sz="1800" dirty="0">
                <a:solidFill>
                  <a:schemeClr val="accent2">
                    <a:lumMod val="50000"/>
                  </a:schemeClr>
                </a:solidFill>
              </a:rPr>
              <a:t> </a:t>
            </a:r>
            <a:r>
              <a:rPr lang="ru-RU" sz="1800" dirty="0" err="1">
                <a:solidFill>
                  <a:schemeClr val="accent2">
                    <a:lumMod val="50000"/>
                  </a:schemeClr>
                </a:solidFill>
              </a:rPr>
              <a:t>його</a:t>
            </a:r>
            <a:r>
              <a:rPr lang="ru-RU" sz="1800" dirty="0">
                <a:solidFill>
                  <a:schemeClr val="accent2">
                    <a:lumMod val="50000"/>
                  </a:schemeClr>
                </a:solidFill>
              </a:rPr>
              <a:t> не </a:t>
            </a:r>
            <a:r>
              <a:rPr lang="ru-RU" sz="1800" dirty="0" err="1">
                <a:solidFill>
                  <a:schemeClr val="accent2">
                    <a:lumMod val="50000"/>
                  </a:schemeClr>
                </a:solidFill>
              </a:rPr>
              <a:t>сприйняли</a:t>
            </a:r>
            <a:r>
              <a:rPr lang="ru-RU" sz="1800" dirty="0">
                <a:solidFill>
                  <a:schemeClr val="accent2">
                    <a:lumMod val="50000"/>
                  </a:schemeClr>
                </a:solidFill>
              </a:rPr>
              <a:t>.</a:t>
            </a:r>
          </a:p>
        </p:txBody>
      </p:sp>
      <p:pic>
        <p:nvPicPr>
          <p:cNvPr id="7" name="Объект 6"/>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7600661" y="692726"/>
            <a:ext cx="3269672" cy="478462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789772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bg/>
                                          </p:spTgt>
                                        </p:tgtEl>
                                        <p:attrNameLst>
                                          <p:attrName>style.visibility</p:attrName>
                                        </p:attrNameLst>
                                      </p:cBhvr>
                                      <p:to>
                                        <p:strVal val="visible"/>
                                      </p:to>
                                    </p:set>
                                    <p:animEffect transition="in" filter="fade">
                                      <p:cBhvr>
                                        <p:cTn id="14" dur="1000"/>
                                        <p:tgtEl>
                                          <p:spTgt spid="5">
                                            <p:bg/>
                                          </p:spTgt>
                                        </p:tgtEl>
                                      </p:cBhvr>
                                    </p:animEffect>
                                    <p:anim calcmode="lin" valueType="num">
                                      <p:cBhvr>
                                        <p:cTn id="15" dur="1000" fill="hold"/>
                                        <p:tgtEl>
                                          <p:spTgt spid="5">
                                            <p:bg/>
                                          </p:spTgt>
                                        </p:tgtEl>
                                        <p:attrNameLst>
                                          <p:attrName>ppt_x</p:attrName>
                                        </p:attrNameLst>
                                      </p:cBhvr>
                                      <p:tavLst>
                                        <p:tav tm="0">
                                          <p:val>
                                            <p:strVal val="#ppt_x"/>
                                          </p:val>
                                        </p:tav>
                                        <p:tav tm="100000">
                                          <p:val>
                                            <p:strVal val="#ppt_x"/>
                                          </p:val>
                                        </p:tav>
                                      </p:tavLst>
                                    </p:anim>
                                    <p:anim calcmode="lin" valueType="num">
                                      <p:cBhvr>
                                        <p:cTn id="16" dur="1000" fill="hold"/>
                                        <p:tgtEl>
                                          <p:spTgt spid="5">
                                            <p:bg/>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1000"/>
                                        <p:tgtEl>
                                          <p:spTgt spid="5">
                                            <p:txEl>
                                              <p:pRg st="0" end="0"/>
                                            </p:txEl>
                                          </p:spTgt>
                                        </p:tgtEl>
                                      </p:cBhvr>
                                    </p:animEffect>
                                    <p:anim calcmode="lin" valueType="num">
                                      <p:cBhvr>
                                        <p:cTn id="2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8983" y="2181225"/>
            <a:ext cx="5745018" cy="4314825"/>
          </a:xfrm>
        </p:spPr>
        <p:txBody>
          <a:bodyPr>
            <a:noAutofit/>
          </a:bodyPr>
          <a:lstStyle/>
          <a:p>
            <a:pPr algn="l"/>
            <a:r>
              <a:rPr lang="uk-UA" sz="1800" dirty="0" smtClean="0">
                <a:solidFill>
                  <a:schemeClr val="accent2">
                    <a:lumMod val="50000"/>
                  </a:schemeClr>
                </a:solidFill>
              </a:rPr>
              <a:t>Навесні </a:t>
            </a:r>
            <a:r>
              <a:rPr lang="uk-UA" sz="1800" i="1" dirty="0">
                <a:solidFill>
                  <a:schemeClr val="accent2">
                    <a:lumMod val="50000"/>
                  </a:schemeClr>
                </a:solidFill>
              </a:rPr>
              <a:t>1659 </a:t>
            </a:r>
            <a:r>
              <a:rPr lang="uk-UA" sz="1800" dirty="0">
                <a:solidFill>
                  <a:schemeClr val="accent2">
                    <a:lumMod val="50000"/>
                  </a:schemeClr>
                </a:solidFill>
              </a:rPr>
              <a:t>року московська армія під командуванням князя Трубецького </a:t>
            </a:r>
            <a:r>
              <a:rPr lang="uk-UA" sz="1800" dirty="0" smtClean="0">
                <a:solidFill>
                  <a:schemeClr val="accent2">
                    <a:lumMod val="50000"/>
                  </a:schemeClr>
                </a:solidFill>
              </a:rPr>
              <a:t>розпочала </a:t>
            </a:r>
            <a:r>
              <a:rPr lang="uk-UA" sz="1800" dirty="0">
                <a:solidFill>
                  <a:schemeClr val="accent2">
                    <a:lumMod val="50000"/>
                  </a:schemeClr>
                </a:solidFill>
              </a:rPr>
              <a:t>окупацію Лівобережної України, руйнуючи й грабуючи все на своєму шляху. Біля міста Конотопа </a:t>
            </a:r>
            <a:r>
              <a:rPr lang="uk-UA" sz="1800" dirty="0" smtClean="0">
                <a:solidFill>
                  <a:schemeClr val="accent2">
                    <a:lumMod val="50000"/>
                  </a:schemeClr>
                </a:solidFill>
              </a:rPr>
              <a:t>московське </a:t>
            </a:r>
            <a:r>
              <a:rPr lang="uk-UA" sz="1800" dirty="0">
                <a:solidFill>
                  <a:schemeClr val="accent2">
                    <a:lumMod val="50000"/>
                  </a:schemeClr>
                </a:solidFill>
              </a:rPr>
              <a:t>військо було затримане козаками… Героїчна оборона міста скувала основні сили ворога й дала змогу гетьманові Івану Виговському зібрати війська й підготуватися до генерального бою. На підмогу козакам прийшло до 30 тисяч кримських татар та незначні загони поляків. Зібравши всі наявні сили, Виговський вирушив назустріч загарбникам з метою визволити Конотоп від облоги та знищити вороже військо.</a:t>
            </a:r>
            <a:br>
              <a:rPr lang="uk-UA" sz="1800" dirty="0">
                <a:solidFill>
                  <a:schemeClr val="accent2">
                    <a:lumMod val="50000"/>
                  </a:schemeClr>
                </a:solidFill>
              </a:rPr>
            </a:br>
            <a:r>
              <a:rPr lang="uk-UA" sz="1800" dirty="0" smtClean="0">
                <a:solidFill>
                  <a:schemeClr val="accent2">
                    <a:lumMod val="50000"/>
                  </a:schemeClr>
                </a:solidFill>
              </a:rPr>
              <a:t>У </a:t>
            </a:r>
            <a:r>
              <a:rPr lang="uk-UA" sz="1800" dirty="0">
                <a:solidFill>
                  <a:schemeClr val="accent2">
                    <a:lumMod val="50000"/>
                  </a:schemeClr>
                </a:solidFill>
              </a:rPr>
              <a:t>бою московські війська зазнали нечуваного розгрому. </a:t>
            </a:r>
            <a:r>
              <a:rPr lang="uk-UA" sz="1800" dirty="0" smtClean="0">
                <a:solidFill>
                  <a:schemeClr val="accent2">
                    <a:lumMod val="50000"/>
                  </a:schemeClr>
                </a:solidFill>
              </a:rPr>
              <a:t/>
            </a:r>
            <a:br>
              <a:rPr lang="uk-UA" sz="1800" dirty="0" smtClean="0">
                <a:solidFill>
                  <a:schemeClr val="accent2">
                    <a:lumMod val="50000"/>
                  </a:schemeClr>
                </a:solidFill>
              </a:rPr>
            </a:br>
            <a:r>
              <a:rPr lang="uk-UA" sz="1800" dirty="0" smtClean="0">
                <a:solidFill>
                  <a:schemeClr val="accent2">
                    <a:lumMod val="50000"/>
                  </a:schemeClr>
                </a:solidFill>
              </a:rPr>
              <a:t>Але </a:t>
            </a:r>
            <a:r>
              <a:rPr lang="ru-RU" sz="1800" dirty="0" err="1">
                <a:solidFill>
                  <a:schemeClr val="accent2">
                    <a:lumMod val="50000"/>
                  </a:schemeClr>
                </a:solidFill>
              </a:rPr>
              <a:t>в</a:t>
            </a:r>
            <a:r>
              <a:rPr lang="ru-RU" sz="1800" dirty="0" err="1" smtClean="0">
                <a:solidFill>
                  <a:schemeClr val="accent2">
                    <a:lumMod val="50000"/>
                  </a:schemeClr>
                </a:solidFill>
              </a:rPr>
              <a:t>играна</a:t>
            </a:r>
            <a:r>
              <a:rPr lang="ru-RU" sz="1800" dirty="0" smtClean="0">
                <a:solidFill>
                  <a:schemeClr val="accent2">
                    <a:lumMod val="50000"/>
                  </a:schemeClr>
                </a:solidFill>
              </a:rPr>
              <a:t> </a:t>
            </a:r>
            <a:r>
              <a:rPr lang="ru-RU" sz="1800" dirty="0">
                <a:solidFill>
                  <a:schemeClr val="accent2">
                    <a:lumMod val="50000"/>
                  </a:schemeClr>
                </a:solidFill>
              </a:rPr>
              <a:t>битва </a:t>
            </a:r>
            <a:r>
              <a:rPr lang="ru-RU" sz="1800" dirty="0" err="1">
                <a:solidFill>
                  <a:schemeClr val="accent2">
                    <a:lumMod val="50000"/>
                  </a:schemeClr>
                </a:solidFill>
              </a:rPr>
              <a:t>залишилася</a:t>
            </a:r>
            <a:r>
              <a:rPr lang="ru-RU" sz="1800" dirty="0">
                <a:solidFill>
                  <a:schemeClr val="accent2">
                    <a:lumMod val="50000"/>
                  </a:schemeClr>
                </a:solidFill>
              </a:rPr>
              <a:t> </a:t>
            </a:r>
            <a:r>
              <a:rPr lang="ru-RU" sz="1800" dirty="0" err="1">
                <a:solidFill>
                  <a:schemeClr val="accent2">
                    <a:lumMod val="50000"/>
                  </a:schemeClr>
                </a:solidFill>
              </a:rPr>
              <a:t>фактично</a:t>
            </a:r>
            <a:r>
              <a:rPr lang="ru-RU" sz="1800" dirty="0">
                <a:solidFill>
                  <a:schemeClr val="accent2">
                    <a:lumMod val="50000"/>
                  </a:schemeClr>
                </a:solidFill>
              </a:rPr>
              <a:t> безрезультатною. </a:t>
            </a:r>
            <a:r>
              <a:rPr lang="ru-RU" sz="1800" dirty="0" err="1">
                <a:solidFill>
                  <a:schemeClr val="accent2">
                    <a:lumMod val="50000"/>
                  </a:schemeClr>
                </a:solidFill>
              </a:rPr>
              <a:t>Гетьман</a:t>
            </a:r>
            <a:r>
              <a:rPr lang="ru-RU" sz="1800" dirty="0">
                <a:solidFill>
                  <a:schemeClr val="accent2">
                    <a:lumMod val="50000"/>
                  </a:schemeClr>
                </a:solidFill>
              </a:rPr>
              <a:t> </a:t>
            </a:r>
            <a:r>
              <a:rPr lang="ru-RU" sz="1800" dirty="0" err="1">
                <a:solidFill>
                  <a:schemeClr val="accent2">
                    <a:lumMod val="50000"/>
                  </a:schemeClr>
                </a:solidFill>
              </a:rPr>
              <a:t>Іван</a:t>
            </a:r>
            <a:r>
              <a:rPr lang="ru-RU" sz="1800" dirty="0">
                <a:solidFill>
                  <a:schemeClr val="accent2">
                    <a:lumMod val="50000"/>
                  </a:schemeClr>
                </a:solidFill>
              </a:rPr>
              <a:t> </a:t>
            </a:r>
            <a:r>
              <a:rPr lang="ru-RU" sz="1800" dirty="0" err="1">
                <a:solidFill>
                  <a:schemeClr val="accent2">
                    <a:lumMod val="50000"/>
                  </a:schemeClr>
                </a:solidFill>
              </a:rPr>
              <a:t>Виговський</a:t>
            </a:r>
            <a:r>
              <a:rPr lang="ru-RU" sz="1800" dirty="0">
                <a:solidFill>
                  <a:schemeClr val="accent2">
                    <a:lumMod val="50000"/>
                  </a:schemeClr>
                </a:solidFill>
              </a:rPr>
              <a:t> не став </a:t>
            </a:r>
            <a:r>
              <a:rPr lang="ru-RU" sz="1800" dirty="0" err="1">
                <a:solidFill>
                  <a:schemeClr val="accent2">
                    <a:lumMod val="50000"/>
                  </a:schemeClr>
                </a:solidFill>
              </a:rPr>
              <a:t>розвивати</a:t>
            </a:r>
            <a:r>
              <a:rPr lang="ru-RU" sz="1800" dirty="0">
                <a:solidFill>
                  <a:schemeClr val="accent2">
                    <a:lumMod val="50000"/>
                  </a:schemeClr>
                </a:solidFill>
              </a:rPr>
              <a:t> </a:t>
            </a:r>
            <a:r>
              <a:rPr lang="ru-RU" sz="1800" dirty="0" err="1">
                <a:solidFill>
                  <a:schemeClr val="accent2">
                    <a:lumMod val="50000"/>
                  </a:schemeClr>
                </a:solidFill>
              </a:rPr>
              <a:t>наступ</a:t>
            </a:r>
            <a:r>
              <a:rPr lang="ru-RU" sz="1800" dirty="0">
                <a:solidFill>
                  <a:schemeClr val="accent2">
                    <a:lumMod val="50000"/>
                  </a:schemeClr>
                </a:solidFill>
              </a:rPr>
              <a:t> </a:t>
            </a:r>
            <a:r>
              <a:rPr lang="ru-RU" sz="1800" dirty="0" err="1">
                <a:solidFill>
                  <a:schemeClr val="accent2">
                    <a:lumMod val="50000"/>
                  </a:schemeClr>
                </a:solidFill>
              </a:rPr>
              <a:t>углиб</a:t>
            </a:r>
            <a:r>
              <a:rPr lang="ru-RU" sz="1800" dirty="0">
                <a:solidFill>
                  <a:schemeClr val="accent2">
                    <a:lumMod val="50000"/>
                  </a:schemeClr>
                </a:solidFill>
              </a:rPr>
              <a:t> </a:t>
            </a:r>
            <a:r>
              <a:rPr lang="ru-RU" sz="1800" dirty="0" err="1">
                <a:solidFill>
                  <a:schemeClr val="accent2">
                    <a:lumMod val="50000"/>
                  </a:schemeClr>
                </a:solidFill>
              </a:rPr>
              <a:t>Росії</a:t>
            </a:r>
            <a:r>
              <a:rPr lang="ru-RU" sz="1800" dirty="0">
                <a:solidFill>
                  <a:schemeClr val="accent2">
                    <a:lumMod val="50000"/>
                  </a:schemeClr>
                </a:solidFill>
              </a:rPr>
              <a:t>. </a:t>
            </a:r>
            <a:r>
              <a:rPr lang="ru-RU" sz="1800" dirty="0" smtClean="0">
                <a:solidFill>
                  <a:schemeClr val="accent2">
                    <a:lumMod val="50000"/>
                  </a:schemeClr>
                </a:solidFill>
              </a:rPr>
              <a:t>Таким </a:t>
            </a:r>
            <a:r>
              <a:rPr lang="ru-RU" sz="1800" dirty="0">
                <a:solidFill>
                  <a:schemeClr val="accent2">
                    <a:lumMod val="50000"/>
                  </a:schemeClr>
                </a:solidFill>
              </a:rPr>
              <a:t>чином, </a:t>
            </a:r>
            <a:r>
              <a:rPr lang="ru-RU" sz="1800" dirty="0" err="1">
                <a:solidFill>
                  <a:schemeClr val="accent2">
                    <a:lumMod val="50000"/>
                  </a:schemeClr>
                </a:solidFill>
              </a:rPr>
              <a:t>було</a:t>
            </a:r>
            <a:r>
              <a:rPr lang="ru-RU" sz="1800" dirty="0">
                <a:solidFill>
                  <a:schemeClr val="accent2">
                    <a:lumMod val="50000"/>
                  </a:schemeClr>
                </a:solidFill>
              </a:rPr>
              <a:t> </a:t>
            </a:r>
            <a:r>
              <a:rPr lang="ru-RU" sz="1800" dirty="0" err="1">
                <a:solidFill>
                  <a:schemeClr val="accent2">
                    <a:lumMod val="50000"/>
                  </a:schemeClr>
                </a:solidFill>
              </a:rPr>
              <a:t>втрачено</a:t>
            </a:r>
            <a:r>
              <a:rPr lang="ru-RU" sz="1800" dirty="0">
                <a:solidFill>
                  <a:schemeClr val="accent2">
                    <a:lumMod val="50000"/>
                  </a:schemeClr>
                </a:solidFill>
              </a:rPr>
              <a:t> шанс </a:t>
            </a:r>
            <a:r>
              <a:rPr lang="ru-RU" sz="1800" dirty="0" err="1">
                <a:solidFill>
                  <a:schemeClr val="accent2">
                    <a:lumMod val="50000"/>
                  </a:schemeClr>
                </a:solidFill>
              </a:rPr>
              <a:t>визволити</a:t>
            </a:r>
            <a:r>
              <a:rPr lang="ru-RU" sz="1800" dirty="0">
                <a:solidFill>
                  <a:schemeClr val="accent2">
                    <a:lumMod val="50000"/>
                  </a:schemeClr>
                </a:solidFill>
              </a:rPr>
              <a:t> </a:t>
            </a:r>
            <a:r>
              <a:rPr lang="ru-RU" sz="1800" dirty="0" err="1">
                <a:solidFill>
                  <a:schemeClr val="accent2">
                    <a:lumMod val="50000"/>
                  </a:schemeClr>
                </a:solidFill>
              </a:rPr>
              <a:t>Україну</a:t>
            </a:r>
            <a:r>
              <a:rPr lang="ru-RU" sz="1800" dirty="0">
                <a:solidFill>
                  <a:schemeClr val="accent2">
                    <a:lumMod val="50000"/>
                  </a:schemeClr>
                </a:solidFill>
              </a:rPr>
              <a:t> </a:t>
            </a:r>
            <a:r>
              <a:rPr lang="ru-RU" sz="1800" dirty="0" err="1">
                <a:solidFill>
                  <a:schemeClr val="accent2">
                    <a:lumMod val="50000"/>
                  </a:schemeClr>
                </a:solidFill>
              </a:rPr>
              <a:t>від</a:t>
            </a:r>
            <a:r>
              <a:rPr lang="ru-RU" sz="1800" dirty="0">
                <a:solidFill>
                  <a:schemeClr val="accent2">
                    <a:lumMod val="50000"/>
                  </a:schemeClr>
                </a:solidFill>
              </a:rPr>
              <a:t> </a:t>
            </a:r>
            <a:r>
              <a:rPr lang="ru-RU" sz="1800" dirty="0" err="1">
                <a:solidFill>
                  <a:schemeClr val="accent2">
                    <a:lumMod val="50000"/>
                  </a:schemeClr>
                </a:solidFill>
              </a:rPr>
              <a:t>царського</a:t>
            </a:r>
            <a:r>
              <a:rPr lang="ru-RU" sz="1800" dirty="0">
                <a:solidFill>
                  <a:schemeClr val="accent2">
                    <a:lumMod val="50000"/>
                  </a:schemeClr>
                </a:solidFill>
              </a:rPr>
              <a:t> </a:t>
            </a:r>
            <a:r>
              <a:rPr lang="ru-RU" sz="1800" dirty="0" err="1">
                <a:solidFill>
                  <a:schemeClr val="accent2">
                    <a:lumMod val="50000"/>
                  </a:schemeClr>
                </a:solidFill>
              </a:rPr>
              <a:t>панування</a:t>
            </a:r>
            <a:r>
              <a:rPr lang="ru-RU" sz="1800" dirty="0">
                <a:solidFill>
                  <a:schemeClr val="accent2">
                    <a:lumMod val="50000"/>
                  </a:schemeClr>
                </a:solidFill>
              </a:rPr>
              <a:t>. </a:t>
            </a:r>
            <a:r>
              <a:rPr lang="ru-RU" sz="1800" dirty="0" smtClean="0">
                <a:solidFill>
                  <a:schemeClr val="accent2">
                    <a:lumMod val="50000"/>
                  </a:schemeClr>
                </a:solidFill>
              </a:rPr>
              <a:t/>
            </a:r>
            <a:br>
              <a:rPr lang="ru-RU" sz="1800" dirty="0" smtClean="0">
                <a:solidFill>
                  <a:schemeClr val="accent2">
                    <a:lumMod val="50000"/>
                  </a:schemeClr>
                </a:solidFill>
              </a:rPr>
            </a:br>
            <a:r>
              <a:rPr lang="ru-RU" sz="1800" dirty="0">
                <a:solidFill>
                  <a:schemeClr val="accent2">
                    <a:lumMod val="50000"/>
                  </a:schemeClr>
                </a:solidFill>
              </a:rPr>
              <a:t/>
            </a:r>
            <a:br>
              <a:rPr lang="ru-RU" sz="1800" dirty="0">
                <a:solidFill>
                  <a:schemeClr val="accent2">
                    <a:lumMod val="50000"/>
                  </a:schemeClr>
                </a:solidFill>
              </a:rPr>
            </a:br>
            <a:endParaRPr lang="ru-RU" sz="1800" dirty="0">
              <a:solidFill>
                <a:schemeClr val="accent2">
                  <a:lumMod val="50000"/>
                </a:schemeClr>
              </a:solidFill>
            </a:endParaRPr>
          </a:p>
        </p:txBody>
      </p:sp>
      <p:pic>
        <p:nvPicPr>
          <p:cNvPr id="8" name="Объект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46923" y="1606285"/>
            <a:ext cx="4668213" cy="3095025"/>
          </a:xfrm>
          <a:prstGeom prst="rect">
            <a:avLst/>
          </a:prstGeom>
          <a:ln>
            <a:noFill/>
          </a:ln>
          <a:effectLst>
            <a:outerShdw blurRad="292100" dist="139700" dir="2700000" algn="tl" rotWithShape="0">
              <a:srgbClr val="333333">
                <a:alpha val="65000"/>
              </a:srgbClr>
            </a:outerShdw>
          </a:effectLst>
        </p:spPr>
      </p:pic>
      <p:sp>
        <p:nvSpPr>
          <p:cNvPr id="7" name="Текст 6"/>
          <p:cNvSpPr>
            <a:spLocks noGrp="1"/>
          </p:cNvSpPr>
          <p:nvPr>
            <p:ph type="body" sz="half" idx="2"/>
          </p:nvPr>
        </p:nvSpPr>
        <p:spPr>
          <a:xfrm>
            <a:off x="6918036" y="5006108"/>
            <a:ext cx="4497100" cy="489527"/>
          </a:xfr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a:noAutofit/>
          </a:bodyPr>
          <a:lstStyle/>
          <a:p>
            <a:r>
              <a:rPr lang="uk-UA" sz="2000" b="1" dirty="0" smtClean="0">
                <a:solidFill>
                  <a:schemeClr val="accent2">
                    <a:lumMod val="50000"/>
                  </a:schemeClr>
                </a:solidFill>
              </a:rPr>
              <a:t>Автограф І. Виговського </a:t>
            </a:r>
            <a:r>
              <a:rPr lang="uk-UA" sz="2000" b="1" i="1" dirty="0" smtClean="0">
                <a:solidFill>
                  <a:schemeClr val="accent2">
                    <a:lumMod val="50000"/>
                  </a:schemeClr>
                </a:solidFill>
              </a:rPr>
              <a:t>1658</a:t>
            </a:r>
            <a:r>
              <a:rPr lang="uk-UA" sz="2000" b="1" dirty="0" smtClean="0">
                <a:solidFill>
                  <a:schemeClr val="accent2">
                    <a:lumMod val="50000"/>
                  </a:schemeClr>
                </a:solidFill>
              </a:rPr>
              <a:t> р.</a:t>
            </a:r>
            <a:endParaRPr lang="ru-RU" sz="2000" b="1" dirty="0">
              <a:solidFill>
                <a:schemeClr val="accent2">
                  <a:lumMod val="50000"/>
                </a:schemeClr>
              </a:solidFill>
            </a:endParaRPr>
          </a:p>
        </p:txBody>
      </p:sp>
      <p:sp>
        <p:nvSpPr>
          <p:cNvPr id="5" name="Заголовок 1"/>
          <p:cNvSpPr txBox="1">
            <a:spLocks/>
          </p:cNvSpPr>
          <p:nvPr/>
        </p:nvSpPr>
        <p:spPr>
          <a:xfrm>
            <a:off x="858983" y="672836"/>
            <a:ext cx="6370493" cy="628651"/>
          </a:xfrm>
          <a:prstGeom prst="rect">
            <a:avLst/>
          </a:prstGeom>
          <a:effectLst/>
        </p:spPr>
        <p:txBody>
          <a:bodyPr vert="horz" lIns="91440" tIns="45720" rIns="91440" bIns="45720" rtlCol="0" anchor="b">
            <a:noAutofit/>
          </a:bodyPr>
          <a:lstStyle>
            <a:lvl1pPr algn="ctr" defTabSz="457200" rtl="0" eaLnBrk="1" latinLnBrk="0" hangingPunct="1">
              <a:spcBef>
                <a:spcPct val="0"/>
              </a:spcBef>
              <a:buNone/>
              <a:defRPr sz="2400" b="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uk-UA" sz="2800" b="1" dirty="0" smtClean="0">
                <a:solidFill>
                  <a:schemeClr val="accent2">
                    <a:lumMod val="50000"/>
                  </a:schemeClr>
                </a:solidFill>
              </a:rPr>
              <a:t>4. Виграна битва, але програна війна</a:t>
            </a:r>
            <a:endParaRPr lang="ru-RU" sz="2800" b="1" dirty="0">
              <a:solidFill>
                <a:schemeClr val="accent2">
                  <a:lumMod val="50000"/>
                </a:schemeClr>
              </a:solidFill>
            </a:endParaRPr>
          </a:p>
        </p:txBody>
      </p:sp>
    </p:spTree>
    <p:extLst>
      <p:ext uri="{BB962C8B-B14F-4D97-AF65-F5344CB8AC3E}">
        <p14:creationId xmlns:p14="http://schemas.microsoft.com/office/powerpoint/2010/main" val="19506228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bg/>
                                          </p:spTgt>
                                        </p:tgtEl>
                                        <p:attrNameLst>
                                          <p:attrName>style.visibility</p:attrName>
                                        </p:attrNameLst>
                                      </p:cBhvr>
                                      <p:to>
                                        <p:strVal val="visible"/>
                                      </p:to>
                                    </p:set>
                                    <p:animEffect transition="in" filter="fade">
                                      <p:cBhvr>
                                        <p:cTn id="21" dur="1000"/>
                                        <p:tgtEl>
                                          <p:spTgt spid="7">
                                            <p:bg/>
                                          </p:spTgt>
                                        </p:tgtEl>
                                      </p:cBhvr>
                                    </p:animEffect>
                                    <p:anim calcmode="lin" valueType="num">
                                      <p:cBhvr>
                                        <p:cTn id="22" dur="1000" fill="hold"/>
                                        <p:tgtEl>
                                          <p:spTgt spid="7">
                                            <p:bg/>
                                          </p:spTgt>
                                        </p:tgtEl>
                                        <p:attrNameLst>
                                          <p:attrName>ppt_x</p:attrName>
                                        </p:attrNameLst>
                                      </p:cBhvr>
                                      <p:tavLst>
                                        <p:tav tm="0">
                                          <p:val>
                                            <p:strVal val="#ppt_x"/>
                                          </p:val>
                                        </p:tav>
                                        <p:tav tm="100000">
                                          <p:val>
                                            <p:strVal val="#ppt_x"/>
                                          </p:val>
                                        </p:tav>
                                      </p:tavLst>
                                    </p:anim>
                                    <p:anim calcmode="lin" valueType="num">
                                      <p:cBhvr>
                                        <p:cTn id="23" dur="1000" fill="hold"/>
                                        <p:tgtEl>
                                          <p:spTgt spid="7">
                                            <p:bg/>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fade">
                                      <p:cBhvr>
                                        <p:cTn id="28" dur="1000"/>
                                        <p:tgtEl>
                                          <p:spTgt spid="7">
                                            <p:txEl>
                                              <p:pRg st="0" end="0"/>
                                            </p:txEl>
                                          </p:spTgt>
                                        </p:tgtEl>
                                      </p:cBhvr>
                                    </p:animEffect>
                                    <p:anim calcmode="lin" valueType="num">
                                      <p:cBhvr>
                                        <p:cTn id="29"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2828925"/>
            <a:ext cx="10744200" cy="2133599"/>
          </a:xfrm>
        </p:spPr>
        <p:txBody>
          <a:bodyPr>
            <a:noAutofit/>
          </a:bodyPr>
          <a:lstStyle/>
          <a:p>
            <a:pPr marL="0" indent="0" algn="l"/>
            <a:r>
              <a:rPr lang="ru-RU" sz="1800" dirty="0">
                <a:solidFill>
                  <a:schemeClr val="accent2">
                    <a:lumMod val="50000"/>
                  </a:schemeClr>
                </a:solidFill>
              </a:rPr>
              <a:t>Коли в </a:t>
            </a:r>
            <a:r>
              <a:rPr lang="ru-RU" sz="1800" dirty="0" err="1">
                <a:solidFill>
                  <a:schemeClr val="accent2">
                    <a:lumMod val="50000"/>
                  </a:schemeClr>
                </a:solidFill>
              </a:rPr>
              <a:t>розпал</a:t>
            </a:r>
            <a:r>
              <a:rPr lang="ru-RU" sz="1800" dirty="0">
                <a:solidFill>
                  <a:schemeClr val="accent2">
                    <a:lumMod val="50000"/>
                  </a:schemeClr>
                </a:solidFill>
              </a:rPr>
              <a:t> </a:t>
            </a:r>
            <a:r>
              <a:rPr lang="ru-RU" sz="1800" dirty="0" err="1">
                <a:solidFill>
                  <a:schemeClr val="accent2">
                    <a:lumMod val="50000"/>
                  </a:schemeClr>
                </a:solidFill>
              </a:rPr>
              <a:t>російсько-української</a:t>
            </a:r>
            <a:r>
              <a:rPr lang="ru-RU" sz="1800" dirty="0">
                <a:solidFill>
                  <a:schemeClr val="accent2">
                    <a:lumMod val="50000"/>
                  </a:schemeClr>
                </a:solidFill>
              </a:rPr>
              <a:t> </a:t>
            </a:r>
            <a:r>
              <a:rPr lang="ru-RU" sz="1800" dirty="0" err="1">
                <a:solidFill>
                  <a:schemeClr val="accent2">
                    <a:lumMod val="50000"/>
                  </a:schemeClr>
                </a:solidFill>
              </a:rPr>
              <a:t>війни</a:t>
            </a:r>
            <a:r>
              <a:rPr lang="ru-RU" sz="1800" dirty="0">
                <a:solidFill>
                  <a:schemeClr val="accent2">
                    <a:lumMod val="50000"/>
                  </a:schemeClr>
                </a:solidFill>
              </a:rPr>
              <a:t> 1658-1659 </a:t>
            </a:r>
            <a:r>
              <a:rPr lang="ru-RU" sz="1800" dirty="0" err="1">
                <a:solidFill>
                  <a:schemeClr val="accent2">
                    <a:lumMod val="50000"/>
                  </a:schemeClr>
                </a:solidFill>
              </a:rPr>
              <a:t>рр</a:t>
            </a:r>
            <a:r>
              <a:rPr lang="ru-RU" sz="1800" dirty="0">
                <a:solidFill>
                  <a:schemeClr val="accent2">
                    <a:lumMod val="50000"/>
                  </a:schemeClr>
                </a:solidFill>
              </a:rPr>
              <a:t>. в </a:t>
            </a:r>
            <a:r>
              <a:rPr lang="ru-RU" sz="1800" dirty="0" err="1">
                <a:solidFill>
                  <a:schemeClr val="accent2">
                    <a:lumMod val="50000"/>
                  </a:schemeClr>
                </a:solidFill>
              </a:rPr>
              <a:t>Україні</a:t>
            </a:r>
            <a:r>
              <a:rPr lang="ru-RU" sz="1800" dirty="0">
                <a:solidFill>
                  <a:schemeClr val="accent2">
                    <a:lumMod val="50000"/>
                  </a:schemeClr>
                </a:solidFill>
              </a:rPr>
              <a:t> </a:t>
            </a:r>
            <a:r>
              <a:rPr lang="ru-RU" sz="1800" dirty="0" err="1">
                <a:solidFill>
                  <a:schemeClr val="accent2">
                    <a:lumMod val="50000"/>
                  </a:schemeClr>
                </a:solidFill>
              </a:rPr>
              <a:t>вибухнула</a:t>
            </a:r>
            <a:r>
              <a:rPr lang="ru-RU" sz="1800" dirty="0">
                <a:solidFill>
                  <a:schemeClr val="accent2">
                    <a:lumMod val="50000"/>
                  </a:schemeClr>
                </a:solidFill>
              </a:rPr>
              <a:t> </a:t>
            </a:r>
            <a:r>
              <a:rPr lang="ru-RU" sz="1800" dirty="0" err="1">
                <a:solidFill>
                  <a:schemeClr val="accent2">
                    <a:lumMod val="50000"/>
                  </a:schemeClr>
                </a:solidFill>
              </a:rPr>
              <a:t>ще</a:t>
            </a:r>
            <a:r>
              <a:rPr lang="ru-RU" sz="1800" dirty="0">
                <a:solidFill>
                  <a:schemeClr val="accent2">
                    <a:lumMod val="50000"/>
                  </a:schemeClr>
                </a:solidFill>
              </a:rPr>
              <a:t> й </a:t>
            </a:r>
            <a:r>
              <a:rPr lang="ru-RU" sz="1800" dirty="0" err="1">
                <a:solidFill>
                  <a:schemeClr val="accent2">
                    <a:lumMod val="50000"/>
                  </a:schemeClr>
                </a:solidFill>
              </a:rPr>
              <a:t>громадянська</a:t>
            </a:r>
            <a:r>
              <a:rPr lang="ru-RU" sz="1800" dirty="0">
                <a:solidFill>
                  <a:schemeClr val="accent2">
                    <a:lumMod val="50000"/>
                  </a:schemeClr>
                </a:solidFill>
              </a:rPr>
              <a:t> </a:t>
            </a:r>
            <a:r>
              <a:rPr lang="ru-RU" sz="1800" dirty="0" err="1">
                <a:solidFill>
                  <a:schemeClr val="accent2">
                    <a:lumMod val="50000"/>
                  </a:schemeClr>
                </a:solidFill>
              </a:rPr>
              <a:t>війна</a:t>
            </a:r>
            <a:r>
              <a:rPr lang="ru-RU" sz="1800" dirty="0">
                <a:solidFill>
                  <a:schemeClr val="accent2">
                    <a:lumMod val="50000"/>
                  </a:schemeClr>
                </a:solidFill>
              </a:rPr>
              <a:t>, </a:t>
            </a:r>
            <a:r>
              <a:rPr lang="ru-RU" sz="1800" dirty="0" err="1">
                <a:solidFill>
                  <a:schemeClr val="accent2">
                    <a:lumMod val="50000"/>
                  </a:schemeClr>
                </a:solidFill>
              </a:rPr>
              <a:t>гетьман</a:t>
            </a:r>
            <a:r>
              <a:rPr lang="ru-RU" sz="1800" dirty="0">
                <a:solidFill>
                  <a:schemeClr val="accent2">
                    <a:lumMod val="50000"/>
                  </a:schemeClr>
                </a:solidFill>
              </a:rPr>
              <a:t> </a:t>
            </a:r>
            <a:r>
              <a:rPr lang="ru-RU" sz="1800" dirty="0" err="1">
                <a:solidFill>
                  <a:schemeClr val="accent2">
                    <a:lumMod val="50000"/>
                  </a:schemeClr>
                </a:solidFill>
              </a:rPr>
              <a:t>Іван</a:t>
            </a:r>
            <a:r>
              <a:rPr lang="ru-RU" sz="1800" dirty="0">
                <a:solidFill>
                  <a:schemeClr val="accent2">
                    <a:lumMod val="50000"/>
                  </a:schemeClr>
                </a:solidFill>
              </a:rPr>
              <a:t> </a:t>
            </a:r>
            <a:r>
              <a:rPr lang="ru-RU" sz="1800" dirty="0" err="1">
                <a:solidFill>
                  <a:schemeClr val="accent2">
                    <a:lumMod val="50000"/>
                  </a:schemeClr>
                </a:solidFill>
              </a:rPr>
              <a:t>Виговський</a:t>
            </a:r>
            <a:r>
              <a:rPr lang="ru-RU" sz="1800" dirty="0">
                <a:solidFill>
                  <a:schemeClr val="accent2">
                    <a:lumMod val="50000"/>
                  </a:schemeClr>
                </a:solidFill>
              </a:rPr>
              <a:t> став </a:t>
            </a:r>
            <a:r>
              <a:rPr lang="ru-RU" sz="1800" dirty="0" err="1">
                <a:solidFill>
                  <a:schemeClr val="accent2">
                    <a:lumMod val="50000"/>
                  </a:schemeClr>
                </a:solidFill>
              </a:rPr>
              <a:t>втрачати</a:t>
            </a:r>
            <a:r>
              <a:rPr lang="ru-RU" sz="1800" dirty="0">
                <a:solidFill>
                  <a:schemeClr val="accent2">
                    <a:lumMod val="50000"/>
                  </a:schemeClr>
                </a:solidFill>
              </a:rPr>
              <a:t> контроль над </a:t>
            </a:r>
            <a:r>
              <a:rPr lang="ru-RU" sz="1800" dirty="0" err="1">
                <a:solidFill>
                  <a:schemeClr val="accent2">
                    <a:lumMod val="50000"/>
                  </a:schemeClr>
                </a:solidFill>
              </a:rPr>
              <a:t>ситуацією</a:t>
            </a:r>
            <a:r>
              <a:rPr lang="ru-RU" sz="1800" dirty="0">
                <a:solidFill>
                  <a:schemeClr val="accent2">
                    <a:lumMod val="50000"/>
                  </a:schemeClr>
                </a:solidFill>
              </a:rPr>
              <a:t> в </a:t>
            </a:r>
            <a:r>
              <a:rPr lang="ru-RU" sz="1800" dirty="0" err="1">
                <a:solidFill>
                  <a:schemeClr val="accent2">
                    <a:lumMod val="50000"/>
                  </a:schemeClr>
                </a:solidFill>
              </a:rPr>
              <a:t>державі</a:t>
            </a:r>
            <a:r>
              <a:rPr lang="ru-RU" sz="1800" dirty="0">
                <a:solidFill>
                  <a:schemeClr val="accent2">
                    <a:lumMod val="50000"/>
                  </a:schemeClr>
                </a:solidFill>
              </a:rPr>
              <a:t>. </a:t>
            </a:r>
            <a:r>
              <a:rPr lang="ru-RU" sz="1800" dirty="0" err="1">
                <a:solidFill>
                  <a:schemeClr val="accent2">
                    <a:lumMod val="50000"/>
                  </a:schemeClr>
                </a:solidFill>
              </a:rPr>
              <a:t>Проти</a:t>
            </a:r>
            <a:r>
              <a:rPr lang="ru-RU" sz="1800" dirty="0">
                <a:solidFill>
                  <a:schemeClr val="accent2">
                    <a:lumMod val="50000"/>
                  </a:schemeClr>
                </a:solidFill>
              </a:rPr>
              <a:t> </a:t>
            </a:r>
            <a:r>
              <a:rPr lang="ru-RU" sz="1800" dirty="0" err="1">
                <a:solidFill>
                  <a:schemeClr val="accent2">
                    <a:lumMod val="50000"/>
                  </a:schemeClr>
                </a:solidFill>
              </a:rPr>
              <a:t>нього</a:t>
            </a:r>
            <a:r>
              <a:rPr lang="ru-RU" sz="1800" dirty="0">
                <a:solidFill>
                  <a:schemeClr val="accent2">
                    <a:lumMod val="50000"/>
                  </a:schemeClr>
                </a:solidFill>
              </a:rPr>
              <a:t> </a:t>
            </a:r>
            <a:r>
              <a:rPr lang="ru-RU" sz="1800" dirty="0" err="1">
                <a:solidFill>
                  <a:schemeClr val="accent2">
                    <a:lumMod val="50000"/>
                  </a:schemeClr>
                </a:solidFill>
              </a:rPr>
              <a:t>підняли</a:t>
            </a:r>
            <a:r>
              <a:rPr lang="ru-RU" sz="1800" dirty="0">
                <a:solidFill>
                  <a:schemeClr val="accent2">
                    <a:lumMod val="50000"/>
                  </a:schemeClr>
                </a:solidFill>
              </a:rPr>
              <a:t> </a:t>
            </a:r>
            <a:r>
              <a:rPr lang="ru-RU" sz="1800" dirty="0" err="1">
                <a:solidFill>
                  <a:schemeClr val="accent2">
                    <a:lumMod val="50000"/>
                  </a:schemeClr>
                </a:solidFill>
              </a:rPr>
              <a:t>повстання</a:t>
            </a:r>
            <a:r>
              <a:rPr lang="ru-RU" sz="1800" dirty="0">
                <a:solidFill>
                  <a:schemeClr val="accent2">
                    <a:lumMod val="50000"/>
                  </a:schemeClr>
                </a:solidFill>
              </a:rPr>
              <a:t> </a:t>
            </a:r>
            <a:r>
              <a:rPr lang="ru-RU" sz="1800" dirty="0" err="1">
                <a:solidFill>
                  <a:schemeClr val="accent2">
                    <a:lumMod val="50000"/>
                  </a:schemeClr>
                </a:solidFill>
              </a:rPr>
              <a:t>полтавський</a:t>
            </a:r>
            <a:r>
              <a:rPr lang="ru-RU" sz="1800" dirty="0">
                <a:solidFill>
                  <a:schemeClr val="accent2">
                    <a:lumMod val="50000"/>
                  </a:schemeClr>
                </a:solidFill>
              </a:rPr>
              <a:t> полковник Мартин </a:t>
            </a:r>
            <a:r>
              <a:rPr lang="ru-RU" sz="1800" dirty="0" err="1">
                <a:solidFill>
                  <a:schemeClr val="accent2">
                    <a:lumMod val="50000"/>
                  </a:schemeClr>
                </a:solidFill>
              </a:rPr>
              <a:t>Пушкар</a:t>
            </a:r>
            <a:r>
              <a:rPr lang="ru-RU" sz="1800" dirty="0">
                <a:solidFill>
                  <a:schemeClr val="accent2">
                    <a:lumMod val="50000"/>
                  </a:schemeClr>
                </a:solidFill>
              </a:rPr>
              <a:t> і </a:t>
            </a:r>
            <a:r>
              <a:rPr lang="ru-RU" sz="1800" dirty="0" err="1">
                <a:solidFill>
                  <a:schemeClr val="accent2">
                    <a:lumMod val="50000"/>
                  </a:schemeClr>
                </a:solidFill>
              </a:rPr>
              <a:t>кошовий</a:t>
            </a:r>
            <a:r>
              <a:rPr lang="ru-RU" sz="1800" dirty="0">
                <a:solidFill>
                  <a:schemeClr val="accent2">
                    <a:lumMod val="50000"/>
                  </a:schemeClr>
                </a:solidFill>
              </a:rPr>
              <a:t> </a:t>
            </a:r>
            <a:r>
              <a:rPr lang="ru-RU" sz="1800" dirty="0" err="1">
                <a:solidFill>
                  <a:schemeClr val="accent2">
                    <a:lumMod val="50000"/>
                  </a:schemeClr>
                </a:solidFill>
              </a:rPr>
              <a:t>Запорозької</a:t>
            </a:r>
            <a:r>
              <a:rPr lang="ru-RU" sz="1800" dirty="0">
                <a:solidFill>
                  <a:schemeClr val="accent2">
                    <a:lumMod val="50000"/>
                  </a:schemeClr>
                </a:solidFill>
              </a:rPr>
              <a:t> </a:t>
            </a:r>
            <a:r>
              <a:rPr lang="ru-RU" sz="1800" dirty="0" err="1">
                <a:solidFill>
                  <a:schemeClr val="accent2">
                    <a:lumMod val="50000"/>
                  </a:schemeClr>
                </a:solidFill>
              </a:rPr>
              <a:t>Січі</a:t>
            </a:r>
            <a:r>
              <a:rPr lang="ru-RU" sz="1800" dirty="0">
                <a:solidFill>
                  <a:schemeClr val="accent2">
                    <a:lumMod val="50000"/>
                  </a:schemeClr>
                </a:solidFill>
              </a:rPr>
              <a:t> </a:t>
            </a:r>
            <a:r>
              <a:rPr lang="ru-RU" sz="1800" dirty="0" err="1">
                <a:solidFill>
                  <a:schemeClr val="accent2">
                    <a:lumMod val="50000"/>
                  </a:schemeClr>
                </a:solidFill>
              </a:rPr>
              <a:t>Яків</a:t>
            </a:r>
            <a:r>
              <a:rPr lang="ru-RU" sz="1800" dirty="0">
                <a:solidFill>
                  <a:schemeClr val="accent2">
                    <a:lumMod val="50000"/>
                  </a:schemeClr>
                </a:solidFill>
              </a:rPr>
              <a:t> Барабаш.</a:t>
            </a:r>
            <a:br>
              <a:rPr lang="ru-RU" sz="1800" dirty="0">
                <a:solidFill>
                  <a:schemeClr val="accent2">
                    <a:lumMod val="50000"/>
                  </a:schemeClr>
                </a:solidFill>
              </a:rPr>
            </a:br>
            <a:r>
              <a:rPr lang="ru-RU" sz="1800" dirty="0" err="1">
                <a:solidFill>
                  <a:schemeClr val="accent2">
                    <a:lumMod val="50000"/>
                  </a:schemeClr>
                </a:solidFill>
              </a:rPr>
              <a:t>Москалі</a:t>
            </a:r>
            <a:r>
              <a:rPr lang="ru-RU" sz="1800" dirty="0">
                <a:solidFill>
                  <a:schemeClr val="accent2">
                    <a:lumMod val="50000"/>
                  </a:schemeClr>
                </a:solidFill>
              </a:rPr>
              <a:t> за </a:t>
            </a:r>
            <a:r>
              <a:rPr lang="ru-RU" sz="1800" dirty="0" err="1">
                <a:solidFill>
                  <a:schemeClr val="accent2">
                    <a:lumMod val="50000"/>
                  </a:schemeClr>
                </a:solidFill>
              </a:rPr>
              <a:t>допомогою</a:t>
            </a:r>
            <a:r>
              <a:rPr lang="ru-RU" sz="1800" dirty="0">
                <a:solidFill>
                  <a:schemeClr val="accent2">
                    <a:lumMod val="50000"/>
                  </a:schemeClr>
                </a:solidFill>
              </a:rPr>
              <a:t> «</a:t>
            </a:r>
            <a:r>
              <a:rPr lang="ru-RU" sz="1800" dirty="0" err="1">
                <a:solidFill>
                  <a:schemeClr val="accent2">
                    <a:lumMod val="50000"/>
                  </a:schemeClr>
                </a:solidFill>
              </a:rPr>
              <a:t>ратних</a:t>
            </a:r>
            <a:r>
              <a:rPr lang="ru-RU" sz="1800" dirty="0">
                <a:solidFill>
                  <a:schemeClr val="accent2">
                    <a:lumMod val="50000"/>
                  </a:schemeClr>
                </a:solidFill>
              </a:rPr>
              <a:t> людей» </a:t>
            </a:r>
            <a:r>
              <a:rPr lang="ru-RU" sz="1800" dirty="0" err="1">
                <a:solidFill>
                  <a:schemeClr val="accent2">
                    <a:lumMod val="50000"/>
                  </a:schemeClr>
                </a:solidFill>
              </a:rPr>
              <a:t>Шереметьєва</a:t>
            </a:r>
            <a:r>
              <a:rPr lang="ru-RU" sz="1800" dirty="0">
                <a:solidFill>
                  <a:schemeClr val="accent2">
                    <a:lumMod val="50000"/>
                  </a:schemeClr>
                </a:solidFill>
              </a:rPr>
              <a:t> </a:t>
            </a:r>
            <a:r>
              <a:rPr lang="ru-RU" sz="1800" dirty="0" err="1">
                <a:solidFill>
                  <a:schemeClr val="accent2">
                    <a:lumMod val="50000"/>
                  </a:schemeClr>
                </a:solidFill>
              </a:rPr>
              <a:t>використали</a:t>
            </a:r>
            <a:r>
              <a:rPr lang="ru-RU" sz="1800" dirty="0">
                <a:solidFill>
                  <a:schemeClr val="accent2">
                    <a:lumMod val="50000"/>
                  </a:schemeClr>
                </a:solidFill>
              </a:rPr>
              <a:t> </a:t>
            </a:r>
            <a:r>
              <a:rPr lang="ru-RU" sz="1800" dirty="0" err="1">
                <a:solidFill>
                  <a:schemeClr val="accent2">
                    <a:lumMod val="50000"/>
                  </a:schemeClr>
                </a:solidFill>
              </a:rPr>
              <a:t>Юрія</a:t>
            </a:r>
            <a:r>
              <a:rPr lang="ru-RU" sz="1800" dirty="0">
                <a:solidFill>
                  <a:schemeClr val="accent2">
                    <a:lumMod val="50000"/>
                  </a:schemeClr>
                </a:solidFill>
              </a:rPr>
              <a:t> </a:t>
            </a:r>
            <a:r>
              <a:rPr lang="ru-RU" sz="1800" dirty="0" err="1">
                <a:solidFill>
                  <a:schemeClr val="accent2">
                    <a:lumMod val="50000"/>
                  </a:schemeClr>
                </a:solidFill>
              </a:rPr>
              <a:t>Хмельницького</a:t>
            </a:r>
            <a:r>
              <a:rPr lang="ru-RU" sz="1800" dirty="0">
                <a:solidFill>
                  <a:schemeClr val="accent2">
                    <a:lumMod val="50000"/>
                  </a:schemeClr>
                </a:solidFill>
              </a:rPr>
              <a:t>, </a:t>
            </a:r>
            <a:r>
              <a:rPr lang="ru-RU" sz="1800" dirty="0" err="1">
                <a:solidFill>
                  <a:schemeClr val="accent2">
                    <a:lumMod val="50000"/>
                  </a:schemeClr>
                </a:solidFill>
              </a:rPr>
              <a:t>довкола</a:t>
            </a:r>
            <a:r>
              <a:rPr lang="ru-RU" sz="1800" dirty="0">
                <a:solidFill>
                  <a:schemeClr val="accent2">
                    <a:lumMod val="50000"/>
                  </a:schemeClr>
                </a:solidFill>
              </a:rPr>
              <a:t> </a:t>
            </a:r>
            <a:r>
              <a:rPr lang="ru-RU" sz="1800" dirty="0" err="1">
                <a:solidFill>
                  <a:schemeClr val="accent2">
                    <a:lumMod val="50000"/>
                  </a:schemeClr>
                </a:solidFill>
              </a:rPr>
              <a:t>якого</a:t>
            </a:r>
            <a:r>
              <a:rPr lang="ru-RU" sz="1800" dirty="0">
                <a:solidFill>
                  <a:schemeClr val="accent2">
                    <a:lumMod val="50000"/>
                  </a:schemeClr>
                </a:solidFill>
              </a:rPr>
              <a:t> почала </a:t>
            </a:r>
            <a:r>
              <a:rPr lang="ru-RU" sz="1800" dirty="0" err="1">
                <a:solidFill>
                  <a:schemeClr val="accent2">
                    <a:lumMod val="50000"/>
                  </a:schemeClr>
                </a:solidFill>
              </a:rPr>
              <a:t>гуртуватися</a:t>
            </a:r>
            <a:r>
              <a:rPr lang="ru-RU" sz="1800" dirty="0">
                <a:solidFill>
                  <a:schemeClr val="accent2">
                    <a:lumMod val="50000"/>
                  </a:schemeClr>
                </a:solidFill>
              </a:rPr>
              <a:t> </a:t>
            </a:r>
            <a:r>
              <a:rPr lang="ru-RU" sz="1800" dirty="0" err="1">
                <a:solidFill>
                  <a:schemeClr val="accent2">
                    <a:lumMod val="50000"/>
                  </a:schemeClr>
                </a:solidFill>
              </a:rPr>
              <a:t>опозиція</a:t>
            </a:r>
            <a:r>
              <a:rPr lang="ru-RU" sz="1800" dirty="0">
                <a:solidFill>
                  <a:schemeClr val="accent2">
                    <a:lumMod val="50000"/>
                  </a:schemeClr>
                </a:solidFill>
              </a:rPr>
              <a:t>. А </a:t>
            </a:r>
            <a:r>
              <a:rPr lang="ru-RU" sz="1800" dirty="0" err="1">
                <a:solidFill>
                  <a:schemeClr val="accent2">
                    <a:lumMod val="50000"/>
                  </a:schemeClr>
                </a:solidFill>
              </a:rPr>
              <a:t>такі</a:t>
            </a:r>
            <a:r>
              <a:rPr lang="ru-RU" sz="1800" dirty="0">
                <a:solidFill>
                  <a:schemeClr val="accent2">
                    <a:lumMod val="50000"/>
                  </a:schemeClr>
                </a:solidFill>
              </a:rPr>
              <a:t> </a:t>
            </a:r>
            <a:r>
              <a:rPr lang="ru-RU" sz="1800" dirty="0" err="1">
                <a:solidFill>
                  <a:schemeClr val="accent2">
                    <a:lumMod val="50000"/>
                  </a:schemeClr>
                </a:solidFill>
              </a:rPr>
              <a:t>старшини</a:t>
            </a:r>
            <a:r>
              <a:rPr lang="ru-RU" sz="1800" dirty="0">
                <a:solidFill>
                  <a:schemeClr val="accent2">
                    <a:lumMod val="50000"/>
                  </a:schemeClr>
                </a:solidFill>
              </a:rPr>
              <a:t>, як </a:t>
            </a:r>
            <a:r>
              <a:rPr lang="ru-RU" sz="1800" dirty="0" err="1">
                <a:solidFill>
                  <a:schemeClr val="accent2">
                    <a:lumMod val="50000"/>
                  </a:schemeClr>
                </a:solidFill>
              </a:rPr>
              <a:t>вінницький</a:t>
            </a:r>
            <a:r>
              <a:rPr lang="ru-RU" sz="1800" dirty="0">
                <a:solidFill>
                  <a:schemeClr val="accent2">
                    <a:lumMod val="50000"/>
                  </a:schemeClr>
                </a:solidFill>
              </a:rPr>
              <a:t> полковник </a:t>
            </a:r>
            <a:r>
              <a:rPr lang="ru-RU" sz="1800" dirty="0" err="1">
                <a:solidFill>
                  <a:schemeClr val="accent2">
                    <a:lumMod val="50000"/>
                  </a:schemeClr>
                </a:solidFill>
              </a:rPr>
              <a:t>Іван</a:t>
            </a:r>
            <a:r>
              <a:rPr lang="ru-RU" sz="1800" dirty="0">
                <a:solidFill>
                  <a:schemeClr val="accent2">
                    <a:lumMod val="50000"/>
                  </a:schemeClr>
                </a:solidFill>
              </a:rPr>
              <a:t> </a:t>
            </a:r>
            <a:r>
              <a:rPr lang="ru-RU" sz="1800" dirty="0" err="1">
                <a:solidFill>
                  <a:schemeClr val="accent2">
                    <a:lumMod val="50000"/>
                  </a:schemeClr>
                </a:solidFill>
              </a:rPr>
              <a:t>Богун</a:t>
            </a:r>
            <a:r>
              <a:rPr lang="ru-RU" sz="1800" dirty="0">
                <a:solidFill>
                  <a:schemeClr val="accent2">
                    <a:lumMod val="50000"/>
                  </a:schemeClr>
                </a:solidFill>
              </a:rPr>
              <a:t> і противник </a:t>
            </a:r>
            <a:r>
              <a:rPr lang="ru-RU" sz="1800" dirty="0" err="1">
                <a:solidFill>
                  <a:schemeClr val="accent2">
                    <a:lumMod val="50000"/>
                  </a:schemeClr>
                </a:solidFill>
              </a:rPr>
              <a:t>Московської</a:t>
            </a:r>
            <a:r>
              <a:rPr lang="ru-RU" sz="1800" dirty="0">
                <a:solidFill>
                  <a:schemeClr val="accent2">
                    <a:lumMod val="50000"/>
                  </a:schemeClr>
                </a:solidFill>
              </a:rPr>
              <a:t> </a:t>
            </a:r>
            <a:r>
              <a:rPr lang="ru-RU" sz="1800" dirty="0" err="1">
                <a:solidFill>
                  <a:schemeClr val="accent2">
                    <a:lumMod val="50000"/>
                  </a:schemeClr>
                </a:solidFill>
              </a:rPr>
              <a:t>держави</a:t>
            </a:r>
            <a:r>
              <a:rPr lang="ru-RU" sz="1800" dirty="0">
                <a:solidFill>
                  <a:schemeClr val="accent2">
                    <a:lumMod val="50000"/>
                  </a:schemeClr>
                </a:solidFill>
              </a:rPr>
              <a:t> </a:t>
            </a:r>
            <a:r>
              <a:rPr lang="ru-RU" sz="1800" dirty="0" err="1">
                <a:solidFill>
                  <a:schemeClr val="accent2">
                    <a:lumMod val="50000"/>
                  </a:schemeClr>
                </a:solidFill>
              </a:rPr>
              <a:t>славетний</a:t>
            </a:r>
            <a:r>
              <a:rPr lang="ru-RU" sz="1800" dirty="0">
                <a:solidFill>
                  <a:schemeClr val="accent2">
                    <a:lumMod val="50000"/>
                  </a:schemeClr>
                </a:solidFill>
              </a:rPr>
              <a:t> </a:t>
            </a:r>
            <a:r>
              <a:rPr lang="ru-RU" sz="1800" dirty="0" err="1">
                <a:solidFill>
                  <a:schemeClr val="accent2">
                    <a:lumMod val="50000"/>
                  </a:schemeClr>
                </a:solidFill>
              </a:rPr>
              <a:t>кошовий</a:t>
            </a:r>
            <a:r>
              <a:rPr lang="ru-RU" sz="1800" dirty="0">
                <a:solidFill>
                  <a:schemeClr val="accent2">
                    <a:lumMod val="50000"/>
                  </a:schemeClr>
                </a:solidFill>
              </a:rPr>
              <a:t> </a:t>
            </a:r>
            <a:r>
              <a:rPr lang="ru-RU" sz="1800" dirty="0" err="1">
                <a:solidFill>
                  <a:schemeClr val="accent2">
                    <a:lumMod val="50000"/>
                  </a:schemeClr>
                </a:solidFill>
              </a:rPr>
              <a:t>Іван</a:t>
            </a:r>
            <a:r>
              <a:rPr lang="ru-RU" sz="1800" dirty="0">
                <a:solidFill>
                  <a:schemeClr val="accent2">
                    <a:lumMod val="50000"/>
                  </a:schemeClr>
                </a:solidFill>
              </a:rPr>
              <a:t> </a:t>
            </a:r>
            <a:r>
              <a:rPr lang="ru-RU" sz="1800" dirty="0" err="1">
                <a:solidFill>
                  <a:schemeClr val="accent2">
                    <a:lumMod val="50000"/>
                  </a:schemeClr>
                </a:solidFill>
              </a:rPr>
              <a:t>Сірко</a:t>
            </a:r>
            <a:r>
              <a:rPr lang="ru-RU" sz="1800" dirty="0">
                <a:solidFill>
                  <a:schemeClr val="accent2">
                    <a:lumMod val="50000"/>
                  </a:schemeClr>
                </a:solidFill>
              </a:rPr>
              <a:t>, </a:t>
            </a:r>
            <a:r>
              <a:rPr lang="ru-RU" sz="1800" dirty="0" err="1">
                <a:solidFill>
                  <a:schemeClr val="accent2">
                    <a:lumMod val="50000"/>
                  </a:schemeClr>
                </a:solidFill>
              </a:rPr>
              <a:t>Яким</a:t>
            </a:r>
            <a:r>
              <a:rPr lang="ru-RU" sz="1800" dirty="0">
                <a:solidFill>
                  <a:schemeClr val="accent2">
                    <a:lumMod val="50000"/>
                  </a:schemeClr>
                </a:solidFill>
              </a:rPr>
              <a:t> </a:t>
            </a:r>
            <a:r>
              <a:rPr lang="ru-RU" sz="1800" dirty="0" err="1">
                <a:solidFill>
                  <a:schemeClr val="accent2">
                    <a:lumMod val="50000"/>
                  </a:schemeClr>
                </a:solidFill>
              </a:rPr>
              <a:t>Сомко</a:t>
            </a:r>
            <a:r>
              <a:rPr lang="ru-RU" sz="1800" dirty="0">
                <a:solidFill>
                  <a:schemeClr val="accent2">
                    <a:lumMod val="50000"/>
                  </a:schemeClr>
                </a:solidFill>
              </a:rPr>
              <a:t>, Василь Золотаренко, </a:t>
            </a:r>
            <a:r>
              <a:rPr lang="ru-RU" sz="1800" dirty="0" err="1">
                <a:solidFill>
                  <a:schemeClr val="accent2">
                    <a:lumMod val="50000"/>
                  </a:schemeClr>
                </a:solidFill>
              </a:rPr>
              <a:t>Іван</a:t>
            </a:r>
            <a:r>
              <a:rPr lang="ru-RU" sz="1800" dirty="0">
                <a:solidFill>
                  <a:schemeClr val="accent2">
                    <a:lumMod val="50000"/>
                  </a:schemeClr>
                </a:solidFill>
              </a:rPr>
              <a:t> </a:t>
            </a:r>
            <a:r>
              <a:rPr lang="ru-RU" sz="1800" dirty="0" err="1">
                <a:solidFill>
                  <a:schemeClr val="accent2">
                    <a:lumMod val="50000"/>
                  </a:schemeClr>
                </a:solidFill>
              </a:rPr>
              <a:t>Брюховецький</a:t>
            </a:r>
            <a:r>
              <a:rPr lang="ru-RU" sz="1800" dirty="0">
                <a:solidFill>
                  <a:schemeClr val="accent2">
                    <a:lumMod val="50000"/>
                  </a:schemeClr>
                </a:solidFill>
              </a:rPr>
              <a:t>, </a:t>
            </a:r>
            <a:r>
              <a:rPr lang="ru-RU" sz="1800" dirty="0" err="1">
                <a:solidFill>
                  <a:schemeClr val="accent2">
                    <a:lumMod val="50000"/>
                  </a:schemeClr>
                </a:solidFill>
              </a:rPr>
              <a:t>Тиміш</a:t>
            </a:r>
            <a:r>
              <a:rPr lang="ru-RU" sz="1800" dirty="0">
                <a:solidFill>
                  <a:schemeClr val="accent2">
                    <a:lumMod val="50000"/>
                  </a:schemeClr>
                </a:solidFill>
              </a:rPr>
              <a:t> </a:t>
            </a:r>
            <a:r>
              <a:rPr lang="ru-RU" sz="1800" dirty="0" err="1">
                <a:solidFill>
                  <a:schemeClr val="accent2">
                    <a:lumMod val="50000"/>
                  </a:schemeClr>
                </a:solidFill>
              </a:rPr>
              <a:t>Цицюра</a:t>
            </a:r>
            <a:r>
              <a:rPr lang="ru-RU" sz="1800" dirty="0">
                <a:solidFill>
                  <a:schemeClr val="accent2">
                    <a:lumMod val="50000"/>
                  </a:schemeClr>
                </a:solidFill>
              </a:rPr>
              <a:t>, взяли участь у </a:t>
            </a:r>
            <a:r>
              <a:rPr lang="ru-RU" sz="1800" dirty="0" err="1">
                <a:solidFill>
                  <a:schemeClr val="accent2">
                    <a:lumMod val="50000"/>
                  </a:schemeClr>
                </a:solidFill>
              </a:rPr>
              <a:t>повстанні</a:t>
            </a:r>
            <a:r>
              <a:rPr lang="ru-RU" sz="1800" dirty="0">
                <a:solidFill>
                  <a:schemeClr val="accent2">
                    <a:lumMod val="50000"/>
                  </a:schemeClr>
                </a:solidFill>
              </a:rPr>
              <a:t> </a:t>
            </a:r>
            <a:r>
              <a:rPr lang="ru-RU" sz="1800" dirty="0" err="1">
                <a:solidFill>
                  <a:schemeClr val="accent2">
                    <a:lumMod val="50000"/>
                  </a:schemeClr>
                </a:solidFill>
              </a:rPr>
              <a:t>проти</a:t>
            </a:r>
            <a:r>
              <a:rPr lang="ru-RU" sz="1800" dirty="0">
                <a:solidFill>
                  <a:schemeClr val="accent2">
                    <a:lumMod val="50000"/>
                  </a:schemeClr>
                </a:solidFill>
              </a:rPr>
              <a:t> </a:t>
            </a:r>
            <a:r>
              <a:rPr lang="ru-RU" sz="1800" dirty="0" err="1">
                <a:solidFill>
                  <a:schemeClr val="accent2">
                    <a:lumMod val="50000"/>
                  </a:schemeClr>
                </a:solidFill>
              </a:rPr>
              <a:t>Виговського</a:t>
            </a:r>
            <a:r>
              <a:rPr lang="ru-RU" sz="1800" dirty="0">
                <a:solidFill>
                  <a:schemeClr val="accent2">
                    <a:lumMod val="50000"/>
                  </a:schemeClr>
                </a:solidFill>
              </a:rPr>
              <a:t>. Так </a:t>
            </a:r>
            <a:r>
              <a:rPr lang="ru-RU" sz="1800" dirty="0" err="1">
                <a:solidFill>
                  <a:schemeClr val="accent2">
                    <a:lumMod val="50000"/>
                  </a:schemeClr>
                </a:solidFill>
              </a:rPr>
              <a:t>розпочалося</a:t>
            </a:r>
            <a:r>
              <a:rPr lang="ru-RU" sz="1800" dirty="0">
                <a:solidFill>
                  <a:schemeClr val="accent2">
                    <a:lumMod val="50000"/>
                  </a:schemeClr>
                </a:solidFill>
              </a:rPr>
              <a:t> в </a:t>
            </a:r>
            <a:r>
              <a:rPr lang="ru-RU" sz="1800" dirty="0" err="1">
                <a:solidFill>
                  <a:schemeClr val="accent2">
                    <a:lumMod val="50000"/>
                  </a:schemeClr>
                </a:solidFill>
              </a:rPr>
              <a:t>Україні</a:t>
            </a:r>
            <a:r>
              <a:rPr lang="ru-RU" sz="1800" dirty="0">
                <a:solidFill>
                  <a:schemeClr val="accent2">
                    <a:lumMod val="50000"/>
                  </a:schemeClr>
                </a:solidFill>
              </a:rPr>
              <a:t> </a:t>
            </a:r>
            <a:r>
              <a:rPr lang="ru-RU" sz="1800" dirty="0" err="1">
                <a:solidFill>
                  <a:schemeClr val="accent2">
                    <a:lumMod val="50000"/>
                  </a:schemeClr>
                </a:solidFill>
              </a:rPr>
              <a:t>криваве</a:t>
            </a:r>
            <a:r>
              <a:rPr lang="ru-RU" sz="1800" dirty="0">
                <a:solidFill>
                  <a:schemeClr val="accent2">
                    <a:lumMod val="50000"/>
                  </a:schemeClr>
                </a:solidFill>
              </a:rPr>
              <a:t> </a:t>
            </a:r>
            <a:r>
              <a:rPr lang="ru-RU" sz="1800" dirty="0" err="1">
                <a:solidFill>
                  <a:schemeClr val="accent2">
                    <a:lumMod val="50000"/>
                  </a:schemeClr>
                </a:solidFill>
              </a:rPr>
              <a:t>братовбивче</a:t>
            </a:r>
            <a:r>
              <a:rPr lang="ru-RU" sz="1800" dirty="0">
                <a:solidFill>
                  <a:schemeClr val="accent2">
                    <a:lumMod val="50000"/>
                  </a:schemeClr>
                </a:solidFill>
              </a:rPr>
              <a:t> </a:t>
            </a:r>
            <a:r>
              <a:rPr lang="ru-RU" sz="1800" dirty="0" err="1">
                <a:solidFill>
                  <a:schemeClr val="accent2">
                    <a:lumMod val="50000"/>
                  </a:schemeClr>
                </a:solidFill>
              </a:rPr>
              <a:t>протистояння</a:t>
            </a:r>
            <a:r>
              <a:rPr lang="ru-RU" sz="1800" dirty="0">
                <a:solidFill>
                  <a:schemeClr val="accent2">
                    <a:lumMod val="50000"/>
                  </a:schemeClr>
                </a:solidFill>
              </a:rPr>
              <a:t>, </a:t>
            </a:r>
            <a:r>
              <a:rPr lang="ru-RU" sz="1800" dirty="0" err="1">
                <a:solidFill>
                  <a:schemeClr val="accent2">
                    <a:lumMod val="50000"/>
                  </a:schemeClr>
                </a:solidFill>
              </a:rPr>
              <a:t>спричинене</a:t>
            </a:r>
            <a:r>
              <a:rPr lang="ru-RU" sz="1800" dirty="0">
                <a:solidFill>
                  <a:schemeClr val="accent2">
                    <a:lumMod val="50000"/>
                  </a:schemeClr>
                </a:solidFill>
              </a:rPr>
              <a:t> </a:t>
            </a:r>
            <a:r>
              <a:rPr lang="ru-RU" sz="1800" dirty="0" err="1">
                <a:solidFill>
                  <a:schemeClr val="accent2">
                    <a:lumMod val="50000"/>
                  </a:schemeClr>
                </a:solidFill>
              </a:rPr>
              <a:t>боротьбою</a:t>
            </a:r>
            <a:r>
              <a:rPr lang="ru-RU" sz="1800" dirty="0">
                <a:solidFill>
                  <a:schemeClr val="accent2">
                    <a:lumMod val="50000"/>
                  </a:schemeClr>
                </a:solidFill>
              </a:rPr>
              <a:t> за </a:t>
            </a:r>
            <a:r>
              <a:rPr lang="ru-RU" sz="1800" dirty="0" err="1">
                <a:solidFill>
                  <a:schemeClr val="accent2">
                    <a:lumMod val="50000"/>
                  </a:schemeClr>
                </a:solidFill>
              </a:rPr>
              <a:t>гетьманську</a:t>
            </a:r>
            <a:r>
              <a:rPr lang="ru-RU" sz="1800" dirty="0">
                <a:solidFill>
                  <a:schemeClr val="accent2">
                    <a:lumMod val="50000"/>
                  </a:schemeClr>
                </a:solidFill>
              </a:rPr>
              <a:t> </a:t>
            </a:r>
            <a:r>
              <a:rPr lang="ru-RU" sz="1800" dirty="0" err="1">
                <a:solidFill>
                  <a:schemeClr val="accent2">
                    <a:lumMod val="50000"/>
                  </a:schemeClr>
                </a:solidFill>
              </a:rPr>
              <a:t>владу</a:t>
            </a:r>
            <a:r>
              <a:rPr lang="ru-RU" sz="1800" dirty="0">
                <a:solidFill>
                  <a:schemeClr val="accent2">
                    <a:lumMod val="50000"/>
                  </a:schemeClr>
                </a:solidFill>
              </a:rPr>
              <a:t>.</a:t>
            </a:r>
            <a:br>
              <a:rPr lang="ru-RU" sz="1800" dirty="0">
                <a:solidFill>
                  <a:schemeClr val="accent2">
                    <a:lumMod val="50000"/>
                  </a:schemeClr>
                </a:solidFill>
              </a:rPr>
            </a:br>
            <a:r>
              <a:rPr lang="ru-RU" sz="1800" dirty="0" err="1">
                <a:solidFill>
                  <a:schemeClr val="accent2">
                    <a:lumMod val="50000"/>
                  </a:schemeClr>
                </a:solidFill>
              </a:rPr>
              <a:t>Серед</a:t>
            </a:r>
            <a:r>
              <a:rPr lang="ru-RU" sz="1800" dirty="0">
                <a:solidFill>
                  <a:schemeClr val="accent2">
                    <a:lumMod val="50000"/>
                  </a:schemeClr>
                </a:solidFill>
              </a:rPr>
              <a:t> </a:t>
            </a:r>
            <a:r>
              <a:rPr lang="ru-RU" sz="1800" dirty="0" err="1">
                <a:solidFill>
                  <a:schemeClr val="accent2">
                    <a:lumMod val="50000"/>
                  </a:schemeClr>
                </a:solidFill>
              </a:rPr>
              <a:t>старшини</a:t>
            </a:r>
            <a:r>
              <a:rPr lang="ru-RU" sz="1800" dirty="0">
                <a:solidFill>
                  <a:schemeClr val="accent2">
                    <a:lumMod val="50000"/>
                  </a:schemeClr>
                </a:solidFill>
              </a:rPr>
              <a:t>, яка до </a:t>
            </a:r>
            <a:r>
              <a:rPr lang="ru-RU" sz="1800" dirty="0" err="1">
                <a:solidFill>
                  <a:schemeClr val="accent2">
                    <a:lumMod val="50000"/>
                  </a:schemeClr>
                </a:solidFill>
              </a:rPr>
              <a:t>останньої</a:t>
            </a:r>
            <a:r>
              <a:rPr lang="ru-RU" sz="1800" dirty="0">
                <a:solidFill>
                  <a:schemeClr val="accent2">
                    <a:lumMod val="50000"/>
                  </a:schemeClr>
                </a:solidFill>
              </a:rPr>
              <a:t> </a:t>
            </a:r>
            <a:r>
              <a:rPr lang="ru-RU" sz="1800" dirty="0" err="1">
                <a:solidFill>
                  <a:schemeClr val="accent2">
                    <a:lumMod val="50000"/>
                  </a:schemeClr>
                </a:solidFill>
              </a:rPr>
              <a:t>хвилини</a:t>
            </a:r>
            <a:r>
              <a:rPr lang="ru-RU" sz="1800" dirty="0">
                <a:solidFill>
                  <a:schemeClr val="accent2">
                    <a:lumMod val="50000"/>
                  </a:schemeClr>
                </a:solidFill>
              </a:rPr>
              <a:t> </a:t>
            </a:r>
            <a:r>
              <a:rPr lang="ru-RU" sz="1800" dirty="0" err="1">
                <a:solidFill>
                  <a:schemeClr val="accent2">
                    <a:lumMod val="50000"/>
                  </a:schemeClr>
                </a:solidFill>
              </a:rPr>
              <a:t>підтримувала</a:t>
            </a:r>
            <a:r>
              <a:rPr lang="ru-RU" sz="1800" dirty="0">
                <a:solidFill>
                  <a:schemeClr val="accent2">
                    <a:lumMod val="50000"/>
                  </a:schemeClr>
                </a:solidFill>
              </a:rPr>
              <a:t> </a:t>
            </a:r>
            <a:r>
              <a:rPr lang="ru-RU" sz="1800" dirty="0" err="1">
                <a:solidFill>
                  <a:schemeClr val="accent2">
                    <a:lumMod val="50000"/>
                  </a:schemeClr>
                </a:solidFill>
              </a:rPr>
              <a:t>політику</a:t>
            </a:r>
            <a:r>
              <a:rPr lang="ru-RU" sz="1800" dirty="0">
                <a:solidFill>
                  <a:schemeClr val="accent2">
                    <a:lumMod val="50000"/>
                  </a:schemeClr>
                </a:solidFill>
              </a:rPr>
              <a:t> </a:t>
            </a:r>
            <a:r>
              <a:rPr lang="ru-RU" sz="1800" dirty="0" err="1">
                <a:solidFill>
                  <a:schemeClr val="accent2">
                    <a:lumMod val="50000"/>
                  </a:schemeClr>
                </a:solidFill>
              </a:rPr>
              <a:t>гетьмана</a:t>
            </a:r>
            <a:r>
              <a:rPr lang="ru-RU" sz="1800" dirty="0">
                <a:solidFill>
                  <a:schemeClr val="accent2">
                    <a:lumMod val="50000"/>
                  </a:schemeClr>
                </a:solidFill>
              </a:rPr>
              <a:t> </a:t>
            </a:r>
            <a:r>
              <a:rPr lang="ru-RU" sz="1800" dirty="0" err="1">
                <a:solidFill>
                  <a:schemeClr val="accent2">
                    <a:lumMod val="50000"/>
                  </a:schemeClr>
                </a:solidFill>
              </a:rPr>
              <a:t>Івана</a:t>
            </a:r>
            <a:r>
              <a:rPr lang="ru-RU" sz="1800" dirty="0">
                <a:solidFill>
                  <a:schemeClr val="accent2">
                    <a:lumMod val="50000"/>
                  </a:schemeClr>
                </a:solidFill>
              </a:rPr>
              <a:t> </a:t>
            </a:r>
            <a:r>
              <a:rPr lang="ru-RU" sz="1800" dirty="0" err="1">
                <a:solidFill>
                  <a:schemeClr val="accent2">
                    <a:lumMod val="50000"/>
                  </a:schemeClr>
                </a:solidFill>
              </a:rPr>
              <a:t>Виговського</a:t>
            </a:r>
            <a:r>
              <a:rPr lang="ru-RU" sz="1800" dirty="0">
                <a:solidFill>
                  <a:schemeClr val="accent2">
                    <a:lumMod val="50000"/>
                  </a:schemeClr>
                </a:solidFill>
              </a:rPr>
              <a:t>, </a:t>
            </a:r>
            <a:r>
              <a:rPr lang="ru-RU" sz="1800" dirty="0" err="1">
                <a:solidFill>
                  <a:schemeClr val="accent2">
                    <a:lumMod val="50000"/>
                  </a:schemeClr>
                </a:solidFill>
              </a:rPr>
              <a:t>був</a:t>
            </a:r>
            <a:r>
              <a:rPr lang="ru-RU" sz="1800" dirty="0">
                <a:solidFill>
                  <a:schemeClr val="accent2">
                    <a:lumMod val="50000"/>
                  </a:schemeClr>
                </a:solidFill>
              </a:rPr>
              <a:t> </a:t>
            </a:r>
            <a:r>
              <a:rPr lang="ru-RU" sz="1800" dirty="0" err="1">
                <a:solidFill>
                  <a:schemeClr val="accent2">
                    <a:lumMod val="50000"/>
                  </a:schemeClr>
                </a:solidFill>
              </a:rPr>
              <a:t>прилуцький</a:t>
            </a:r>
            <a:r>
              <a:rPr lang="ru-RU" sz="1800" dirty="0">
                <a:solidFill>
                  <a:schemeClr val="accent2">
                    <a:lumMod val="50000"/>
                  </a:schemeClr>
                </a:solidFill>
              </a:rPr>
              <a:t> полковник Петро Дорошенко. </a:t>
            </a:r>
            <a:r>
              <a:rPr lang="ru-RU" sz="1800" dirty="0" err="1">
                <a:solidFill>
                  <a:schemeClr val="accent2">
                    <a:lumMod val="50000"/>
                  </a:schemeClr>
                </a:solidFill>
              </a:rPr>
              <a:t>Дорошенківський</a:t>
            </a:r>
            <a:r>
              <a:rPr lang="ru-RU" sz="1800" dirty="0">
                <a:solidFill>
                  <a:schemeClr val="accent2">
                    <a:lumMod val="50000"/>
                  </a:schemeClr>
                </a:solidFill>
              </a:rPr>
              <a:t> полк брав участь у </a:t>
            </a:r>
            <a:r>
              <a:rPr lang="ru-RU" sz="1800" dirty="0" err="1">
                <a:solidFill>
                  <a:schemeClr val="accent2">
                    <a:lumMod val="50000"/>
                  </a:schemeClr>
                </a:solidFill>
              </a:rPr>
              <a:t>поході</a:t>
            </a:r>
            <a:r>
              <a:rPr lang="ru-RU" sz="1800" dirty="0">
                <a:solidFill>
                  <a:schemeClr val="accent2">
                    <a:lumMod val="50000"/>
                  </a:schemeClr>
                </a:solidFill>
              </a:rPr>
              <a:t> </a:t>
            </a:r>
            <a:r>
              <a:rPr lang="ru-RU" sz="1800" dirty="0" err="1">
                <a:solidFill>
                  <a:schemeClr val="accent2">
                    <a:lumMod val="50000"/>
                  </a:schemeClr>
                </a:solidFill>
              </a:rPr>
              <a:t>проти</a:t>
            </a:r>
            <a:r>
              <a:rPr lang="ru-RU" sz="1800" dirty="0">
                <a:solidFill>
                  <a:schemeClr val="accent2">
                    <a:lumMod val="50000"/>
                  </a:schemeClr>
                </a:solidFill>
              </a:rPr>
              <a:t> </a:t>
            </a:r>
            <a:r>
              <a:rPr lang="ru-RU" sz="1800" dirty="0" err="1">
                <a:solidFill>
                  <a:schemeClr val="accent2">
                    <a:lumMod val="50000"/>
                  </a:schemeClr>
                </a:solidFill>
              </a:rPr>
              <a:t>полтавського</a:t>
            </a:r>
            <a:r>
              <a:rPr lang="ru-RU" sz="1800" dirty="0">
                <a:solidFill>
                  <a:schemeClr val="accent2">
                    <a:lumMod val="50000"/>
                  </a:schemeClr>
                </a:solidFill>
              </a:rPr>
              <a:t> полковника Мартина Пушкаря та </a:t>
            </a:r>
            <a:r>
              <a:rPr lang="ru-RU" sz="1800" dirty="0" err="1">
                <a:solidFill>
                  <a:schemeClr val="accent2">
                    <a:lumMod val="50000"/>
                  </a:schemeClr>
                </a:solidFill>
              </a:rPr>
              <a:t>російських</a:t>
            </a:r>
            <a:r>
              <a:rPr lang="ru-RU" sz="1800" dirty="0">
                <a:solidFill>
                  <a:schemeClr val="accent2">
                    <a:lumMod val="50000"/>
                  </a:schemeClr>
                </a:solidFill>
              </a:rPr>
              <a:t> </a:t>
            </a:r>
            <a:r>
              <a:rPr lang="ru-RU" sz="1800" dirty="0" err="1">
                <a:solidFill>
                  <a:schemeClr val="accent2">
                    <a:lumMod val="50000"/>
                  </a:schemeClr>
                </a:solidFill>
              </a:rPr>
              <a:t>військ</a:t>
            </a:r>
            <a:r>
              <a:rPr lang="ru-RU" sz="1800" dirty="0">
                <a:solidFill>
                  <a:schemeClr val="accent2">
                    <a:lumMod val="50000"/>
                  </a:schemeClr>
                </a:solidFill>
              </a:rPr>
              <a:t>. </a:t>
            </a:r>
            <a:br>
              <a:rPr lang="ru-RU" sz="1800" dirty="0">
                <a:solidFill>
                  <a:schemeClr val="accent2">
                    <a:lumMod val="50000"/>
                  </a:schemeClr>
                </a:solidFill>
              </a:rPr>
            </a:br>
            <a:r>
              <a:rPr lang="ru-RU" sz="1800" dirty="0" err="1">
                <a:solidFill>
                  <a:schemeClr val="accent2">
                    <a:lumMod val="50000"/>
                  </a:schemeClr>
                </a:solidFill>
              </a:rPr>
              <a:t>Спостерігаючи</a:t>
            </a:r>
            <a:r>
              <a:rPr lang="ru-RU" sz="1800" dirty="0">
                <a:solidFill>
                  <a:schemeClr val="accent2">
                    <a:lumMod val="50000"/>
                  </a:schemeClr>
                </a:solidFill>
              </a:rPr>
              <a:t> </a:t>
            </a:r>
            <a:r>
              <a:rPr lang="ru-RU" sz="1800" dirty="0" err="1">
                <a:solidFill>
                  <a:schemeClr val="accent2">
                    <a:lumMod val="50000"/>
                  </a:schemeClr>
                </a:solidFill>
              </a:rPr>
              <a:t>занепад</a:t>
            </a:r>
            <a:r>
              <a:rPr lang="ru-RU" sz="1800" dirty="0">
                <a:solidFill>
                  <a:schemeClr val="accent2">
                    <a:lumMod val="50000"/>
                  </a:schemeClr>
                </a:solidFill>
              </a:rPr>
              <a:t> </a:t>
            </a:r>
            <a:r>
              <a:rPr lang="ru-RU" sz="1800" dirty="0" err="1">
                <a:solidFill>
                  <a:schemeClr val="accent2">
                    <a:lumMod val="50000"/>
                  </a:schemeClr>
                </a:solidFill>
              </a:rPr>
              <a:t>своїх</a:t>
            </a:r>
            <a:r>
              <a:rPr lang="ru-RU" sz="1800" dirty="0">
                <a:solidFill>
                  <a:schemeClr val="accent2">
                    <a:lumMod val="50000"/>
                  </a:schemeClr>
                </a:solidFill>
              </a:rPr>
              <a:t> </a:t>
            </a:r>
            <a:r>
              <a:rPr lang="ru-RU" sz="1800" dirty="0" err="1">
                <a:solidFill>
                  <a:schemeClr val="accent2">
                    <a:lumMod val="50000"/>
                  </a:schemeClr>
                </a:solidFill>
              </a:rPr>
              <a:t>планів</a:t>
            </a:r>
            <a:r>
              <a:rPr lang="ru-RU" sz="1800" dirty="0">
                <a:solidFill>
                  <a:schemeClr val="accent2">
                    <a:lumMod val="50000"/>
                  </a:schemeClr>
                </a:solidFill>
              </a:rPr>
              <a:t> і не </a:t>
            </a:r>
            <a:r>
              <a:rPr lang="ru-RU" sz="1800" dirty="0" err="1">
                <a:solidFill>
                  <a:schemeClr val="accent2">
                    <a:lumMod val="50000"/>
                  </a:schemeClr>
                </a:solidFill>
              </a:rPr>
              <a:t>бажаючи</a:t>
            </a:r>
            <a:r>
              <a:rPr lang="ru-RU" sz="1800" dirty="0">
                <a:solidFill>
                  <a:schemeClr val="accent2">
                    <a:lumMod val="50000"/>
                  </a:schemeClr>
                </a:solidFill>
              </a:rPr>
              <a:t> </a:t>
            </a:r>
            <a:r>
              <a:rPr lang="ru-RU" sz="1800" dirty="0" err="1">
                <a:solidFill>
                  <a:schemeClr val="accent2">
                    <a:lumMod val="50000"/>
                  </a:schemeClr>
                </a:solidFill>
              </a:rPr>
              <a:t>розпалювати</a:t>
            </a:r>
            <a:r>
              <a:rPr lang="ru-RU" sz="1800" dirty="0">
                <a:solidFill>
                  <a:schemeClr val="accent2">
                    <a:lumMod val="50000"/>
                  </a:schemeClr>
                </a:solidFill>
              </a:rPr>
              <a:t> </a:t>
            </a:r>
            <a:r>
              <a:rPr lang="ru-RU" sz="1800" dirty="0" err="1">
                <a:solidFill>
                  <a:schemeClr val="accent2">
                    <a:lumMod val="50000"/>
                  </a:schemeClr>
                </a:solidFill>
              </a:rPr>
              <a:t>ворожнечу</a:t>
            </a:r>
            <a:r>
              <a:rPr lang="ru-RU" sz="1800" dirty="0">
                <a:solidFill>
                  <a:schemeClr val="accent2">
                    <a:lumMod val="50000"/>
                  </a:schemeClr>
                </a:solidFill>
              </a:rPr>
              <a:t>, </a:t>
            </a:r>
            <a:r>
              <a:rPr lang="ru-RU" sz="1800" dirty="0" err="1">
                <a:solidFill>
                  <a:schemeClr val="accent2">
                    <a:lumMod val="50000"/>
                  </a:schemeClr>
                </a:solidFill>
              </a:rPr>
              <a:t>Іван</a:t>
            </a:r>
            <a:r>
              <a:rPr lang="ru-RU" sz="1800" dirty="0">
                <a:solidFill>
                  <a:schemeClr val="accent2">
                    <a:lumMod val="50000"/>
                  </a:schemeClr>
                </a:solidFill>
              </a:rPr>
              <a:t> </a:t>
            </a:r>
            <a:r>
              <a:rPr lang="ru-RU" sz="1800" dirty="0" err="1">
                <a:solidFill>
                  <a:schemeClr val="accent2">
                    <a:lumMod val="50000"/>
                  </a:schemeClr>
                </a:solidFill>
              </a:rPr>
              <a:t>Виговський</a:t>
            </a:r>
            <a:r>
              <a:rPr lang="ru-RU" sz="1800" dirty="0">
                <a:solidFill>
                  <a:schemeClr val="accent2">
                    <a:lumMod val="50000"/>
                  </a:schemeClr>
                </a:solidFill>
              </a:rPr>
              <a:t> у </a:t>
            </a:r>
            <a:r>
              <a:rPr lang="ru-RU" sz="1800" dirty="0" err="1">
                <a:solidFill>
                  <a:schemeClr val="accent2">
                    <a:lumMod val="50000"/>
                  </a:schemeClr>
                </a:solidFill>
              </a:rPr>
              <a:t>жовтні</a:t>
            </a:r>
            <a:r>
              <a:rPr lang="ru-RU" sz="1800" dirty="0">
                <a:solidFill>
                  <a:schemeClr val="accent2">
                    <a:lumMod val="50000"/>
                  </a:schemeClr>
                </a:solidFill>
              </a:rPr>
              <a:t> 1659-го </a:t>
            </a:r>
            <a:r>
              <a:rPr lang="ru-RU" sz="1800" dirty="0" err="1">
                <a:solidFill>
                  <a:schemeClr val="accent2">
                    <a:lumMod val="50000"/>
                  </a:schemeClr>
                </a:solidFill>
              </a:rPr>
              <a:t>добровільно</a:t>
            </a:r>
            <a:r>
              <a:rPr lang="ru-RU" sz="1800" dirty="0">
                <a:solidFill>
                  <a:schemeClr val="accent2">
                    <a:lumMod val="50000"/>
                  </a:schemeClr>
                </a:solidFill>
              </a:rPr>
              <a:t> </a:t>
            </a:r>
            <a:r>
              <a:rPr lang="ru-RU" sz="1800" dirty="0" err="1">
                <a:solidFill>
                  <a:schemeClr val="accent2">
                    <a:lumMod val="50000"/>
                  </a:schemeClr>
                </a:solidFill>
              </a:rPr>
              <a:t>відмовився</a:t>
            </a:r>
            <a:r>
              <a:rPr lang="ru-RU" sz="1800" dirty="0">
                <a:solidFill>
                  <a:schemeClr val="accent2">
                    <a:lumMod val="50000"/>
                  </a:schemeClr>
                </a:solidFill>
              </a:rPr>
              <a:t> </a:t>
            </a:r>
            <a:r>
              <a:rPr lang="ru-RU" sz="1800" dirty="0" err="1">
                <a:solidFill>
                  <a:schemeClr val="accent2">
                    <a:lumMod val="50000"/>
                  </a:schemeClr>
                </a:solidFill>
              </a:rPr>
              <a:t>від</a:t>
            </a:r>
            <a:r>
              <a:rPr lang="ru-RU" sz="1800" dirty="0">
                <a:solidFill>
                  <a:schemeClr val="accent2">
                    <a:lumMod val="50000"/>
                  </a:schemeClr>
                </a:solidFill>
              </a:rPr>
              <a:t> </a:t>
            </a:r>
            <a:r>
              <a:rPr lang="ru-RU" sz="1800" dirty="0" err="1">
                <a:solidFill>
                  <a:schemeClr val="accent2">
                    <a:lumMod val="50000"/>
                  </a:schemeClr>
                </a:solidFill>
              </a:rPr>
              <a:t>булави</a:t>
            </a:r>
            <a:r>
              <a:rPr lang="ru-RU" sz="1800" dirty="0">
                <a:solidFill>
                  <a:schemeClr val="accent2">
                    <a:lumMod val="50000"/>
                  </a:schemeClr>
                </a:solidFill>
              </a:rPr>
              <a:t>, </a:t>
            </a:r>
            <a:r>
              <a:rPr lang="ru-RU" sz="1800" dirty="0" err="1">
                <a:solidFill>
                  <a:schemeClr val="accent2">
                    <a:lumMod val="50000"/>
                  </a:schemeClr>
                </a:solidFill>
              </a:rPr>
              <a:t>гетьманом</a:t>
            </a:r>
            <a:r>
              <a:rPr lang="ru-RU" sz="1800" dirty="0">
                <a:solidFill>
                  <a:schemeClr val="accent2">
                    <a:lumMod val="50000"/>
                  </a:schemeClr>
                </a:solidFill>
              </a:rPr>
              <a:t> </a:t>
            </a:r>
            <a:r>
              <a:rPr lang="ru-RU" sz="1800" dirty="0" err="1">
                <a:solidFill>
                  <a:schemeClr val="accent2">
                    <a:lumMod val="50000"/>
                  </a:schemeClr>
                </a:solidFill>
              </a:rPr>
              <a:t>знову</a:t>
            </a:r>
            <a:r>
              <a:rPr lang="ru-RU" sz="1800" dirty="0">
                <a:solidFill>
                  <a:schemeClr val="accent2">
                    <a:lumMod val="50000"/>
                  </a:schemeClr>
                </a:solidFill>
              </a:rPr>
              <a:t> </a:t>
            </a:r>
            <a:r>
              <a:rPr lang="ru-RU" sz="1800" dirty="0" err="1">
                <a:solidFill>
                  <a:schemeClr val="accent2">
                    <a:lumMod val="50000"/>
                  </a:schemeClr>
                </a:solidFill>
              </a:rPr>
              <a:t>обрали</a:t>
            </a:r>
            <a:r>
              <a:rPr lang="ru-RU" sz="1800" dirty="0">
                <a:solidFill>
                  <a:schemeClr val="accent2">
                    <a:lumMod val="50000"/>
                  </a:schemeClr>
                </a:solidFill>
              </a:rPr>
              <a:t> </a:t>
            </a:r>
            <a:r>
              <a:rPr lang="ru-RU" sz="1800" dirty="0" err="1">
                <a:solidFill>
                  <a:schemeClr val="accent2">
                    <a:lumMod val="50000"/>
                  </a:schemeClr>
                </a:solidFill>
              </a:rPr>
              <a:t>Юрія</a:t>
            </a:r>
            <a:r>
              <a:rPr lang="ru-RU" sz="1800" dirty="0">
                <a:solidFill>
                  <a:schemeClr val="accent2">
                    <a:lumMod val="50000"/>
                  </a:schemeClr>
                </a:solidFill>
              </a:rPr>
              <a:t> </a:t>
            </a:r>
            <a:r>
              <a:rPr lang="ru-RU" sz="1800" dirty="0" err="1">
                <a:solidFill>
                  <a:schemeClr val="accent2">
                    <a:lumMod val="50000"/>
                  </a:schemeClr>
                </a:solidFill>
              </a:rPr>
              <a:t>Хмельницького</a:t>
            </a:r>
            <a:r>
              <a:rPr lang="ru-RU" sz="1800" dirty="0">
                <a:solidFill>
                  <a:schemeClr val="accent2">
                    <a:lumMod val="50000"/>
                  </a:schemeClr>
                </a:solidFill>
              </a:rPr>
              <a:t>. </a:t>
            </a:r>
            <a:r>
              <a:rPr lang="ru-RU" sz="1800" dirty="0" err="1">
                <a:solidFill>
                  <a:schemeClr val="accent2">
                    <a:lumMod val="50000"/>
                  </a:schemeClr>
                </a:solidFill>
              </a:rPr>
              <a:t>Під</a:t>
            </a:r>
            <a:r>
              <a:rPr lang="ru-RU" sz="1800" dirty="0">
                <a:solidFill>
                  <a:schemeClr val="accent2">
                    <a:lumMod val="50000"/>
                  </a:schemeClr>
                </a:solidFill>
              </a:rPr>
              <a:t> примусом </a:t>
            </a:r>
            <a:r>
              <a:rPr lang="ru-RU" sz="1800" dirty="0" err="1">
                <a:solidFill>
                  <a:schemeClr val="accent2">
                    <a:lumMod val="50000"/>
                  </a:schemeClr>
                </a:solidFill>
              </a:rPr>
              <a:t>він</a:t>
            </a:r>
            <a:r>
              <a:rPr lang="ru-RU" sz="1800" dirty="0">
                <a:solidFill>
                  <a:schemeClr val="accent2">
                    <a:lumMod val="50000"/>
                  </a:schemeClr>
                </a:solidFill>
              </a:rPr>
              <a:t> 27 </a:t>
            </a:r>
            <a:r>
              <a:rPr lang="ru-RU" sz="1800" dirty="0" err="1">
                <a:solidFill>
                  <a:schemeClr val="accent2">
                    <a:lumMod val="50000"/>
                  </a:schemeClr>
                </a:solidFill>
              </a:rPr>
              <a:t>жовтня</a:t>
            </a:r>
            <a:r>
              <a:rPr lang="ru-RU" sz="1800" dirty="0">
                <a:solidFill>
                  <a:schemeClr val="accent2">
                    <a:lumMod val="50000"/>
                  </a:schemeClr>
                </a:solidFill>
              </a:rPr>
              <a:t> 1659 року </a:t>
            </a:r>
            <a:r>
              <a:rPr lang="ru-RU" sz="1800" dirty="0" err="1">
                <a:solidFill>
                  <a:schemeClr val="accent2">
                    <a:lumMod val="50000"/>
                  </a:schemeClr>
                </a:solidFill>
              </a:rPr>
              <a:t>підписав</a:t>
            </a:r>
            <a:r>
              <a:rPr lang="ru-RU" sz="1800" dirty="0">
                <a:solidFill>
                  <a:schemeClr val="accent2">
                    <a:lumMod val="50000"/>
                  </a:schemeClr>
                </a:solidFill>
              </a:rPr>
              <a:t> </a:t>
            </a:r>
            <a:r>
              <a:rPr lang="ru-RU" sz="1800" dirty="0" err="1">
                <a:solidFill>
                  <a:schemeClr val="accent2">
                    <a:lumMod val="50000"/>
                  </a:schemeClr>
                </a:solidFill>
              </a:rPr>
              <a:t>нові</a:t>
            </a:r>
            <a:r>
              <a:rPr lang="ru-RU" sz="1800" dirty="0">
                <a:solidFill>
                  <a:schemeClr val="accent2">
                    <a:lumMod val="50000"/>
                  </a:schemeClr>
                </a:solidFill>
              </a:rPr>
              <a:t> «</a:t>
            </a:r>
            <a:r>
              <a:rPr lang="ru-RU" sz="1800" dirty="0" err="1">
                <a:solidFill>
                  <a:schemeClr val="accent2">
                    <a:lumMod val="50000"/>
                  </a:schemeClr>
                </a:solidFill>
              </a:rPr>
              <a:t>Переяславські</a:t>
            </a:r>
            <a:r>
              <a:rPr lang="ru-RU" sz="1800" dirty="0">
                <a:solidFill>
                  <a:schemeClr val="accent2">
                    <a:lumMod val="50000"/>
                  </a:schemeClr>
                </a:solidFill>
              </a:rPr>
              <a:t> статті-2», </a:t>
            </a:r>
            <a:r>
              <a:rPr lang="ru-RU" sz="1800" dirty="0" err="1">
                <a:solidFill>
                  <a:schemeClr val="accent2">
                    <a:lumMod val="50000"/>
                  </a:schemeClr>
                </a:solidFill>
              </a:rPr>
              <a:t>які</a:t>
            </a:r>
            <a:r>
              <a:rPr lang="ru-RU" sz="1800" dirty="0">
                <a:solidFill>
                  <a:schemeClr val="accent2">
                    <a:lumMod val="50000"/>
                  </a:schemeClr>
                </a:solidFill>
              </a:rPr>
              <a:t> </a:t>
            </a:r>
            <a:r>
              <a:rPr lang="ru-RU" sz="1800" dirty="0" err="1">
                <a:solidFill>
                  <a:schemeClr val="accent2">
                    <a:lumMod val="50000"/>
                  </a:schemeClr>
                </a:solidFill>
              </a:rPr>
              <a:t>значно</a:t>
            </a:r>
            <a:r>
              <a:rPr lang="ru-RU" sz="1800" dirty="0">
                <a:solidFill>
                  <a:schemeClr val="accent2">
                    <a:lumMod val="50000"/>
                  </a:schemeClr>
                </a:solidFill>
              </a:rPr>
              <a:t> </a:t>
            </a:r>
            <a:r>
              <a:rPr lang="ru-RU" sz="1800" dirty="0" err="1">
                <a:solidFill>
                  <a:schemeClr val="accent2">
                    <a:lumMod val="50000"/>
                  </a:schemeClr>
                </a:solidFill>
              </a:rPr>
              <a:t>обмежували</a:t>
            </a:r>
            <a:r>
              <a:rPr lang="ru-RU" sz="1800" dirty="0">
                <a:solidFill>
                  <a:schemeClr val="accent2">
                    <a:lumMod val="50000"/>
                  </a:schemeClr>
                </a:solidFill>
              </a:rPr>
              <a:t> права самого </a:t>
            </a:r>
            <a:r>
              <a:rPr lang="ru-RU" sz="1800" dirty="0" err="1">
                <a:solidFill>
                  <a:schemeClr val="accent2">
                    <a:lumMod val="50000"/>
                  </a:schemeClr>
                </a:solidFill>
              </a:rPr>
              <a:t>гетьмана</a:t>
            </a:r>
            <a:r>
              <a:rPr lang="ru-RU" sz="1800" dirty="0">
                <a:solidFill>
                  <a:schemeClr val="accent2">
                    <a:lumMod val="50000"/>
                  </a:schemeClr>
                </a:solidFill>
              </a:rPr>
              <a:t> та </a:t>
            </a:r>
            <a:r>
              <a:rPr lang="ru-RU" sz="1800" dirty="0" err="1">
                <a:solidFill>
                  <a:schemeClr val="accent2">
                    <a:lumMod val="50000"/>
                  </a:schemeClr>
                </a:solidFill>
              </a:rPr>
              <a:t>України</a:t>
            </a:r>
            <a:r>
              <a:rPr lang="ru-RU" sz="1800" dirty="0">
                <a:solidFill>
                  <a:schemeClr val="accent2">
                    <a:lumMod val="50000"/>
                  </a:schemeClr>
                </a:solidFill>
              </a:rPr>
              <a:t> у </a:t>
            </a:r>
            <a:r>
              <a:rPr lang="ru-RU" sz="1800" dirty="0" err="1">
                <a:solidFill>
                  <a:schemeClr val="accent2">
                    <a:lumMod val="50000"/>
                  </a:schemeClr>
                </a:solidFill>
              </a:rPr>
              <a:t>складі</a:t>
            </a:r>
            <a:r>
              <a:rPr lang="ru-RU" sz="1800" dirty="0">
                <a:solidFill>
                  <a:schemeClr val="accent2">
                    <a:lumMod val="50000"/>
                  </a:schemeClr>
                </a:solidFill>
              </a:rPr>
              <a:t> </a:t>
            </a:r>
            <a:r>
              <a:rPr lang="ru-RU" sz="1800" dirty="0" err="1">
                <a:solidFill>
                  <a:schemeClr val="accent2">
                    <a:lumMod val="50000"/>
                  </a:schemeClr>
                </a:solidFill>
              </a:rPr>
              <a:t>Московської</a:t>
            </a:r>
            <a:r>
              <a:rPr lang="ru-RU" sz="1800" dirty="0">
                <a:solidFill>
                  <a:schemeClr val="accent2">
                    <a:lumMod val="50000"/>
                  </a:schemeClr>
                </a:solidFill>
              </a:rPr>
              <a:t> </a:t>
            </a:r>
            <a:r>
              <a:rPr lang="ru-RU" sz="1800" dirty="0" err="1">
                <a:solidFill>
                  <a:schemeClr val="accent2">
                    <a:lumMod val="50000"/>
                  </a:schemeClr>
                </a:solidFill>
              </a:rPr>
              <a:t>держави</a:t>
            </a:r>
            <a:r>
              <a:rPr lang="ru-RU" sz="1800" dirty="0">
                <a:solidFill>
                  <a:schemeClr val="accent2">
                    <a:lumMod val="50000"/>
                  </a:schemeClr>
                </a:solidFill>
              </a:rPr>
              <a:t>.</a:t>
            </a:r>
            <a:br>
              <a:rPr lang="ru-RU" sz="1800" dirty="0">
                <a:solidFill>
                  <a:schemeClr val="accent2">
                    <a:lumMod val="50000"/>
                  </a:schemeClr>
                </a:solidFill>
              </a:rPr>
            </a:br>
            <a:r>
              <a:rPr lang="ru-RU" sz="1800" dirty="0" err="1">
                <a:solidFill>
                  <a:schemeClr val="accent2">
                    <a:lumMod val="50000"/>
                  </a:schemeClr>
                </a:solidFill>
              </a:rPr>
              <a:t>Івана</a:t>
            </a:r>
            <a:r>
              <a:rPr lang="ru-RU" sz="1800" dirty="0">
                <a:solidFill>
                  <a:schemeClr val="accent2">
                    <a:lumMod val="50000"/>
                  </a:schemeClr>
                </a:solidFill>
              </a:rPr>
              <a:t> </a:t>
            </a:r>
            <a:r>
              <a:rPr lang="ru-RU" sz="1800" dirty="0" err="1">
                <a:solidFill>
                  <a:schemeClr val="accent2">
                    <a:lumMod val="50000"/>
                  </a:schemeClr>
                </a:solidFill>
              </a:rPr>
              <a:t>Виговського</a:t>
            </a:r>
            <a:r>
              <a:rPr lang="ru-RU" sz="1800" dirty="0">
                <a:solidFill>
                  <a:schemeClr val="accent2">
                    <a:lumMod val="50000"/>
                  </a:schemeClr>
                </a:solidFill>
              </a:rPr>
              <a:t> </a:t>
            </a:r>
            <a:r>
              <a:rPr lang="ru-RU" sz="1800" dirty="0" err="1">
                <a:solidFill>
                  <a:schemeClr val="accent2">
                    <a:lumMod val="50000"/>
                  </a:schemeClr>
                </a:solidFill>
              </a:rPr>
              <a:t>під</a:t>
            </a:r>
            <a:r>
              <a:rPr lang="ru-RU" sz="1800" dirty="0">
                <a:solidFill>
                  <a:schemeClr val="accent2">
                    <a:lumMod val="50000"/>
                  </a:schemeClr>
                </a:solidFill>
              </a:rPr>
              <a:t> </a:t>
            </a:r>
            <a:r>
              <a:rPr lang="ru-RU" sz="1800" dirty="0" err="1">
                <a:solidFill>
                  <a:schemeClr val="accent2">
                    <a:lumMod val="50000"/>
                  </a:schemeClr>
                </a:solidFill>
              </a:rPr>
              <a:t>тиском</a:t>
            </a:r>
            <a:r>
              <a:rPr lang="ru-RU" sz="1800" dirty="0">
                <a:solidFill>
                  <a:schemeClr val="accent2">
                    <a:lumMod val="50000"/>
                  </a:schemeClr>
                </a:solidFill>
              </a:rPr>
              <a:t> </a:t>
            </a:r>
            <a:r>
              <a:rPr lang="ru-RU" sz="1800" dirty="0" err="1">
                <a:solidFill>
                  <a:schemeClr val="accent2">
                    <a:lumMod val="50000"/>
                  </a:schemeClr>
                </a:solidFill>
              </a:rPr>
              <a:t>російського</a:t>
            </a:r>
            <a:r>
              <a:rPr lang="ru-RU" sz="1800" dirty="0">
                <a:solidFill>
                  <a:schemeClr val="accent2">
                    <a:lumMod val="50000"/>
                  </a:schemeClr>
                </a:solidFill>
              </a:rPr>
              <a:t> уряду </a:t>
            </a:r>
            <a:r>
              <a:rPr lang="ru-RU" sz="1800" dirty="0" err="1">
                <a:solidFill>
                  <a:schemeClr val="accent2">
                    <a:lumMod val="50000"/>
                  </a:schemeClr>
                </a:solidFill>
              </a:rPr>
              <a:t>оголосили</a:t>
            </a:r>
            <a:r>
              <a:rPr lang="ru-RU" sz="1800" dirty="0">
                <a:solidFill>
                  <a:schemeClr val="accent2">
                    <a:lumMod val="50000"/>
                  </a:schemeClr>
                </a:solidFill>
              </a:rPr>
              <a:t> </a:t>
            </a:r>
            <a:r>
              <a:rPr lang="ru-RU" sz="1800" dirty="0" err="1">
                <a:solidFill>
                  <a:schemeClr val="accent2">
                    <a:lumMod val="50000"/>
                  </a:schemeClr>
                </a:solidFill>
              </a:rPr>
              <a:t>зрадником</a:t>
            </a:r>
            <a:r>
              <a:rPr lang="ru-RU" sz="1800" dirty="0">
                <a:solidFill>
                  <a:schemeClr val="accent2">
                    <a:lumMod val="50000"/>
                  </a:schemeClr>
                </a:solidFill>
              </a:rPr>
              <a:t>, </a:t>
            </a:r>
            <a:r>
              <a:rPr lang="ru-RU" sz="1800" dirty="0" err="1">
                <a:solidFill>
                  <a:schemeClr val="accent2">
                    <a:lumMod val="50000"/>
                  </a:schemeClr>
                </a:solidFill>
              </a:rPr>
              <a:t>його</a:t>
            </a:r>
            <a:r>
              <a:rPr lang="ru-RU" sz="1800" dirty="0">
                <a:solidFill>
                  <a:schemeClr val="accent2">
                    <a:lumMod val="50000"/>
                  </a:schemeClr>
                </a:solidFill>
              </a:rPr>
              <a:t> </a:t>
            </a:r>
            <a:r>
              <a:rPr lang="ru-RU" sz="1800" dirty="0" err="1">
                <a:solidFill>
                  <a:schemeClr val="accent2">
                    <a:lumMod val="50000"/>
                  </a:schemeClr>
                </a:solidFill>
              </a:rPr>
              <a:t>братів</a:t>
            </a:r>
            <a:r>
              <a:rPr lang="ru-RU" sz="1800" dirty="0">
                <a:solidFill>
                  <a:schemeClr val="accent2">
                    <a:lumMod val="50000"/>
                  </a:schemeClr>
                </a:solidFill>
              </a:rPr>
              <a:t> </a:t>
            </a:r>
            <a:r>
              <a:rPr lang="ru-RU" sz="1800" dirty="0" err="1">
                <a:solidFill>
                  <a:schemeClr val="accent2">
                    <a:lumMod val="50000"/>
                  </a:schemeClr>
                </a:solidFill>
              </a:rPr>
              <a:t>під</a:t>
            </a:r>
            <a:r>
              <a:rPr lang="ru-RU" sz="1800" dirty="0">
                <a:solidFill>
                  <a:schemeClr val="accent2">
                    <a:lumMod val="50000"/>
                  </a:schemeClr>
                </a:solidFill>
              </a:rPr>
              <a:t> </a:t>
            </a:r>
            <a:r>
              <a:rPr lang="ru-RU" sz="1800" dirty="0" err="1">
                <a:solidFill>
                  <a:schemeClr val="accent2">
                    <a:lumMod val="50000"/>
                  </a:schemeClr>
                </a:solidFill>
              </a:rPr>
              <a:t>конвоєм</a:t>
            </a:r>
            <a:r>
              <a:rPr lang="ru-RU" sz="1800" dirty="0">
                <a:solidFill>
                  <a:schemeClr val="accent2">
                    <a:lumMod val="50000"/>
                  </a:schemeClr>
                </a:solidFill>
              </a:rPr>
              <a:t> доставили до </a:t>
            </a:r>
            <a:r>
              <a:rPr lang="ru-RU" sz="1800" dirty="0" err="1">
                <a:solidFill>
                  <a:schemeClr val="accent2">
                    <a:lumMod val="50000"/>
                  </a:schemeClr>
                </a:solidFill>
              </a:rPr>
              <a:t>Москви</a:t>
            </a:r>
            <a:r>
              <a:rPr lang="ru-RU" sz="1800" dirty="0">
                <a:solidFill>
                  <a:schemeClr val="accent2">
                    <a:lumMod val="50000"/>
                  </a:schemeClr>
                </a:solidFill>
              </a:rPr>
              <a:t> і </a:t>
            </a:r>
            <a:r>
              <a:rPr lang="ru-RU" sz="1800" dirty="0" err="1">
                <a:solidFill>
                  <a:schemeClr val="accent2">
                    <a:lumMod val="50000"/>
                  </a:schemeClr>
                </a:solidFill>
              </a:rPr>
              <a:t>стратили</a:t>
            </a:r>
            <a:r>
              <a:rPr lang="ru-RU" sz="1800" dirty="0">
                <a:solidFill>
                  <a:schemeClr val="accent2">
                    <a:lumMod val="50000"/>
                  </a:schemeClr>
                </a:solidFill>
              </a:rPr>
              <a:t>, а сам </a:t>
            </a:r>
            <a:r>
              <a:rPr lang="ru-RU" sz="1800" dirty="0" err="1">
                <a:solidFill>
                  <a:schemeClr val="accent2">
                    <a:lumMod val="50000"/>
                  </a:schemeClr>
                </a:solidFill>
              </a:rPr>
              <a:t>колишній</a:t>
            </a:r>
            <a:r>
              <a:rPr lang="ru-RU" sz="1800" dirty="0">
                <a:solidFill>
                  <a:schemeClr val="accent2">
                    <a:lumMod val="50000"/>
                  </a:schemeClr>
                </a:solidFill>
              </a:rPr>
              <a:t> </a:t>
            </a:r>
            <a:r>
              <a:rPr lang="ru-RU" sz="1800" dirty="0" err="1">
                <a:solidFill>
                  <a:schemeClr val="accent2">
                    <a:lumMod val="50000"/>
                  </a:schemeClr>
                </a:solidFill>
              </a:rPr>
              <a:t>гетьман</a:t>
            </a:r>
            <a:r>
              <a:rPr lang="ru-RU" sz="1800" dirty="0">
                <a:solidFill>
                  <a:schemeClr val="accent2">
                    <a:lumMod val="50000"/>
                  </a:schemeClr>
                </a:solidFill>
              </a:rPr>
              <a:t> </a:t>
            </a:r>
            <a:r>
              <a:rPr lang="ru-RU" sz="1800" dirty="0" err="1">
                <a:solidFill>
                  <a:schemeClr val="accent2">
                    <a:lumMod val="50000"/>
                  </a:schemeClr>
                </a:solidFill>
              </a:rPr>
              <a:t>утік</a:t>
            </a:r>
            <a:r>
              <a:rPr lang="ru-RU" sz="1800" dirty="0">
                <a:solidFill>
                  <a:schemeClr val="accent2">
                    <a:lumMod val="50000"/>
                  </a:schemeClr>
                </a:solidFill>
              </a:rPr>
              <a:t> і </a:t>
            </a:r>
            <a:r>
              <a:rPr lang="ru-RU" sz="1800" dirty="0" err="1">
                <a:solidFill>
                  <a:schemeClr val="accent2">
                    <a:lumMod val="50000"/>
                  </a:schemeClr>
                </a:solidFill>
              </a:rPr>
              <a:t>переховувався</a:t>
            </a:r>
            <a:r>
              <a:rPr lang="ru-RU" sz="1800" dirty="0">
                <a:solidFill>
                  <a:schemeClr val="accent2">
                    <a:lumMod val="50000"/>
                  </a:schemeClr>
                </a:solidFill>
              </a:rPr>
              <a:t> з родиною в </a:t>
            </a:r>
            <a:r>
              <a:rPr lang="ru-RU" sz="1800" dirty="0" err="1">
                <a:solidFill>
                  <a:schemeClr val="accent2">
                    <a:lumMod val="50000"/>
                  </a:schemeClr>
                </a:solidFill>
              </a:rPr>
              <a:t>різних</a:t>
            </a:r>
            <a:r>
              <a:rPr lang="ru-RU" sz="1800" dirty="0">
                <a:solidFill>
                  <a:schemeClr val="accent2">
                    <a:lumMod val="50000"/>
                  </a:schemeClr>
                </a:solidFill>
              </a:rPr>
              <a:t> </a:t>
            </a:r>
            <a:r>
              <a:rPr lang="ru-RU" sz="1800" dirty="0" err="1">
                <a:solidFill>
                  <a:schemeClr val="accent2">
                    <a:lumMod val="50000"/>
                  </a:schemeClr>
                </a:solidFill>
              </a:rPr>
              <a:t>місцях</a:t>
            </a:r>
            <a:r>
              <a:rPr lang="ru-RU" sz="1800" dirty="0">
                <a:solidFill>
                  <a:schemeClr val="accent2">
                    <a:lumMod val="50000"/>
                  </a:schemeClr>
                </a:solidFill>
              </a:rPr>
              <a:t> на </a:t>
            </a:r>
            <a:r>
              <a:rPr lang="ru-RU" sz="1800" dirty="0" err="1">
                <a:solidFill>
                  <a:schemeClr val="accent2">
                    <a:lumMod val="50000"/>
                  </a:schemeClr>
                </a:solidFill>
              </a:rPr>
              <a:t>тій</a:t>
            </a:r>
            <a:r>
              <a:rPr lang="ru-RU" sz="1800" dirty="0">
                <a:solidFill>
                  <a:schemeClr val="accent2">
                    <a:lumMod val="50000"/>
                  </a:schemeClr>
                </a:solidFill>
              </a:rPr>
              <a:t> </a:t>
            </a:r>
            <a:r>
              <a:rPr lang="ru-RU" sz="1800" dirty="0" err="1">
                <a:solidFill>
                  <a:schemeClr val="accent2">
                    <a:lumMod val="50000"/>
                  </a:schemeClr>
                </a:solidFill>
              </a:rPr>
              <a:t>території</a:t>
            </a:r>
            <a:r>
              <a:rPr lang="ru-RU" sz="1800" dirty="0">
                <a:solidFill>
                  <a:schemeClr val="accent2">
                    <a:lumMod val="50000"/>
                  </a:schemeClr>
                </a:solidFill>
              </a:rPr>
              <a:t> </a:t>
            </a:r>
            <a:r>
              <a:rPr lang="ru-RU" sz="1800" dirty="0" err="1">
                <a:solidFill>
                  <a:schemeClr val="accent2">
                    <a:lumMod val="50000"/>
                  </a:schemeClr>
                </a:solidFill>
              </a:rPr>
              <a:t>України</a:t>
            </a:r>
            <a:r>
              <a:rPr lang="ru-RU" sz="1800" dirty="0">
                <a:solidFill>
                  <a:schemeClr val="accent2">
                    <a:lumMod val="50000"/>
                  </a:schemeClr>
                </a:solidFill>
              </a:rPr>
              <a:t>, яка </a:t>
            </a:r>
            <a:r>
              <a:rPr lang="ru-RU" sz="1800" dirty="0" err="1">
                <a:solidFill>
                  <a:schemeClr val="accent2">
                    <a:lumMod val="50000"/>
                  </a:schemeClr>
                </a:solidFill>
              </a:rPr>
              <a:t>перебувала</a:t>
            </a:r>
            <a:r>
              <a:rPr lang="ru-RU" sz="1800" dirty="0">
                <a:solidFill>
                  <a:schemeClr val="accent2">
                    <a:lumMod val="50000"/>
                  </a:schemeClr>
                </a:solidFill>
              </a:rPr>
              <a:t> </a:t>
            </a:r>
            <a:r>
              <a:rPr lang="ru-RU" sz="1800" dirty="0" err="1">
                <a:solidFill>
                  <a:schemeClr val="accent2">
                    <a:lumMod val="50000"/>
                  </a:schemeClr>
                </a:solidFill>
              </a:rPr>
              <a:t>під</a:t>
            </a:r>
            <a:r>
              <a:rPr lang="ru-RU" sz="1800" dirty="0">
                <a:solidFill>
                  <a:schemeClr val="accent2">
                    <a:lumMod val="50000"/>
                  </a:schemeClr>
                </a:solidFill>
              </a:rPr>
              <a:t> протекторатом </a:t>
            </a:r>
            <a:r>
              <a:rPr lang="ru-RU" sz="1800" dirty="0" err="1">
                <a:solidFill>
                  <a:schemeClr val="accent2">
                    <a:lumMod val="50000"/>
                  </a:schemeClr>
                </a:solidFill>
              </a:rPr>
              <a:t>Польщі</a:t>
            </a:r>
            <a:r>
              <a:rPr lang="ru-RU" sz="1800" dirty="0">
                <a:solidFill>
                  <a:schemeClr val="accent2">
                    <a:lumMod val="50000"/>
                  </a:schemeClr>
                </a:solidFill>
              </a:rPr>
              <a:t>.</a:t>
            </a:r>
            <a:br>
              <a:rPr lang="ru-RU" sz="1800" dirty="0">
                <a:solidFill>
                  <a:schemeClr val="accent2">
                    <a:lumMod val="50000"/>
                  </a:schemeClr>
                </a:solidFill>
              </a:rPr>
            </a:br>
            <a:endParaRPr lang="ru-RU" sz="1800" dirty="0"/>
          </a:p>
        </p:txBody>
      </p:sp>
      <p:sp>
        <p:nvSpPr>
          <p:cNvPr id="3" name="Заголовок 1"/>
          <p:cNvSpPr txBox="1">
            <a:spLocks/>
          </p:cNvSpPr>
          <p:nvPr/>
        </p:nvSpPr>
        <p:spPr>
          <a:xfrm>
            <a:off x="838200" y="570346"/>
            <a:ext cx="9601196" cy="75738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uk-UA" sz="2800" b="1" dirty="0" smtClean="0">
                <a:solidFill>
                  <a:schemeClr val="accent2">
                    <a:lumMod val="50000"/>
                  </a:schemeClr>
                </a:solidFill>
              </a:rPr>
              <a:t>5.Антигетьманське</a:t>
            </a:r>
            <a:r>
              <a:rPr lang="uk-UA" sz="2800" b="1" dirty="0" smtClean="0"/>
              <a:t> повстання.</a:t>
            </a:r>
            <a:endParaRPr lang="ru-RU" sz="2800" b="1" dirty="0"/>
          </a:p>
        </p:txBody>
      </p:sp>
    </p:spTree>
    <p:extLst>
      <p:ext uri="{BB962C8B-B14F-4D97-AF65-F5344CB8AC3E}">
        <p14:creationId xmlns:p14="http://schemas.microsoft.com/office/powerpoint/2010/main" val="38333469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Натуральные материалы">
  <a:themeElements>
    <a:clrScheme name="Натуральные материалы">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Натуральные материалы">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Натуральные материалы">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Organic</Template>
  <TotalTime>184</TotalTime>
  <Words>931</Words>
  <Application>Microsoft Office PowerPoint</Application>
  <PresentationFormat>Широкоэкранный</PresentationFormat>
  <Paragraphs>45</Paragraphs>
  <Slides>11</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11</vt:i4>
      </vt:variant>
    </vt:vector>
  </HeadingPairs>
  <TitlesOfParts>
    <vt:vector size="14" baseType="lpstr">
      <vt:lpstr>Arial</vt:lpstr>
      <vt:lpstr>Garamond</vt:lpstr>
      <vt:lpstr>Натуральные материалы</vt:lpstr>
      <vt:lpstr>Тема: Гетьманство І. Виговського. Укладення Гадяцького договору. Загострення внутрішньополітичної боротьби</vt:lpstr>
      <vt:lpstr>План</vt:lpstr>
      <vt:lpstr>1.Іван Виговський до гетьманства</vt:lpstr>
      <vt:lpstr>Печатка І. Виговського</vt:lpstr>
      <vt:lpstr>2.Гетьманство Івана Виговського</vt:lpstr>
      <vt:lpstr>3.Гадяцький договір </vt:lpstr>
      <vt:lpstr>Презентация PowerPoint</vt:lpstr>
      <vt:lpstr>Навесні 1659 року московська армія під командуванням князя Трубецького розпочала окупацію Лівобережної України, руйнуючи й грабуючи все на своєму шляху. Біля міста Конотопа московське військо було затримане козаками… Героїчна оборона міста скувала основні сили ворога й дала змогу гетьманові Івану Виговському зібрати війська й підготуватися до генерального бою. На підмогу козакам прийшло до 30 тисяч кримських татар та незначні загони поляків. Зібравши всі наявні сили, Виговський вирушив назустріч загарбникам з метою визволити Конотоп від облоги та знищити вороже військо. У бою московські війська зазнали нечуваного розгрому.  Але виграна битва залишилася фактично безрезультатною. Гетьман Іван Виговський не став розвивати наступ углиб Росії. Таким чином, було втрачено шанс визволити Україну від царського панування.   </vt:lpstr>
      <vt:lpstr>Коли в розпал російсько-української війни 1658-1659 рр. в Україні вибухнула ще й громадянська війна, гетьман Іван Виговський став втрачати контроль над ситуацією в державі. Проти нього підняли повстання полтавський полковник Мартин Пушкар і кошовий Запорозької Січі Яків Барабаш. Москалі за допомогою «ратних людей» Шереметьєва використали Юрія Хмельницького, довкола якого почала гуртуватися опозиція. А такі старшини, як вінницький полковник Іван Богун і противник Московської держави славетний кошовий Іван Сірко, Яким Сомко, Василь Золотаренко, Іван Брюховецький, Тиміш Цицюра, взяли участь у повстанні проти Виговського. Так розпочалося в Україні криваве братовбивче протистояння, спричинене боротьбою за гетьманську владу. Серед старшини, яка до останньої хвилини підтримувала політику гетьмана Івана Виговського, був прилуцький полковник Петро Дорошенко. Дорошенківський полк брав участь у поході проти полтавського полковника Мартина Пушкаря та російських військ.  Спостерігаючи занепад своїх планів і не бажаючи розпалювати ворожнечу, Іван Виговський у жовтні 1659-го добровільно відмовився від булави, гетьманом знову обрали Юрія Хмельницького. Під примусом він 27 жовтня 1659 року підписав нові «Переяславські статті-2», які значно обмежували права самого гетьмана та України у складі Московської держави. Івана Виговського під тиском російського уряду оголосили зрадником, його братів під конвоєм доставили до Москви і стратили, а сам колишній гетьман утік і переховувався з родиною в різних місцях на тій території України, яка перебувала під протекторатом Польщі. </vt:lpstr>
      <vt:lpstr>6.Джерела</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Тема: Гетьманство І. Виговського. Укладенння Гадяцького договору. Загострення внутрішньополітичної боротьби</dc:title>
  <dc:creator>Марія Кравець</dc:creator>
  <cp:lastModifiedBy>Марія Кравець</cp:lastModifiedBy>
  <cp:revision>17</cp:revision>
  <dcterms:created xsi:type="dcterms:W3CDTF">2020-03-31T08:02:11Z</dcterms:created>
  <dcterms:modified xsi:type="dcterms:W3CDTF">2020-03-31T11:28:00Z</dcterms:modified>
</cp:coreProperties>
</file>