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62153BA-6470-4807-AE2E-20A7328CF432}" type="datetimeFigureOut">
              <a:rPr lang="ru-RU" smtClean="0"/>
              <a:t>09.04.2020</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C5734B2-6CE4-46A0-80DC-0611942E655C}"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489884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62153BA-6470-4807-AE2E-20A7328CF432}" type="datetimeFigureOut">
              <a:rPr lang="ru-RU" smtClean="0"/>
              <a:t>09.04.2020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C5734B2-6CE4-46A0-80DC-0611942E655C}" type="slidenum">
              <a:rPr lang="ru-RU" smtClean="0"/>
              <a:t>‹#›</a:t>
            </a:fld>
            <a:endParaRPr lang="ru-RU"/>
          </a:p>
        </p:txBody>
      </p:sp>
    </p:spTree>
    <p:extLst>
      <p:ext uri="{BB962C8B-B14F-4D97-AF65-F5344CB8AC3E}">
        <p14:creationId xmlns:p14="http://schemas.microsoft.com/office/powerpoint/2010/main" val="250460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62153BA-6470-4807-AE2E-20A7328CF432}" type="datetimeFigureOut">
              <a:rPr lang="ru-RU" smtClean="0"/>
              <a:t>09.04.2020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C5734B2-6CE4-46A0-80DC-0611942E655C}" type="slidenum">
              <a:rPr lang="ru-RU" smtClean="0"/>
              <a:t>‹#›</a:t>
            </a:fld>
            <a:endParaRPr lang="ru-RU"/>
          </a:p>
        </p:txBody>
      </p:sp>
    </p:spTree>
    <p:extLst>
      <p:ext uri="{BB962C8B-B14F-4D97-AF65-F5344CB8AC3E}">
        <p14:creationId xmlns:p14="http://schemas.microsoft.com/office/powerpoint/2010/main" val="46130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62153BA-6470-4807-AE2E-20A7328CF432}" type="datetimeFigureOut">
              <a:rPr lang="ru-RU" smtClean="0"/>
              <a:t>09.04.2020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C5734B2-6CE4-46A0-80DC-0611942E655C}" type="slidenum">
              <a:rPr lang="ru-RU" smtClean="0"/>
              <a:t>‹#›</a:t>
            </a:fld>
            <a:endParaRPr lang="ru-RU"/>
          </a:p>
        </p:txBody>
      </p:sp>
    </p:spTree>
    <p:extLst>
      <p:ext uri="{BB962C8B-B14F-4D97-AF65-F5344CB8AC3E}">
        <p14:creationId xmlns:p14="http://schemas.microsoft.com/office/powerpoint/2010/main" val="178591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62153BA-6470-4807-AE2E-20A7328CF432}" type="datetimeFigureOut">
              <a:rPr lang="ru-RU" smtClean="0"/>
              <a:t>09.04.2020</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C5734B2-6CE4-46A0-80DC-0611942E655C}"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830748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62153BA-6470-4807-AE2E-20A7328CF432}" type="datetimeFigureOut">
              <a:rPr lang="ru-RU" smtClean="0"/>
              <a:t>09.04.2020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C5734B2-6CE4-46A0-80DC-0611942E655C}" type="slidenum">
              <a:rPr lang="ru-RU" smtClean="0"/>
              <a:t>‹#›</a:t>
            </a:fld>
            <a:endParaRPr lang="ru-RU"/>
          </a:p>
        </p:txBody>
      </p:sp>
    </p:spTree>
    <p:extLst>
      <p:ext uri="{BB962C8B-B14F-4D97-AF65-F5344CB8AC3E}">
        <p14:creationId xmlns:p14="http://schemas.microsoft.com/office/powerpoint/2010/main" val="245068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62153BA-6470-4807-AE2E-20A7328CF432}" type="datetimeFigureOut">
              <a:rPr lang="ru-RU" smtClean="0"/>
              <a:t>09.04.2020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C5734B2-6CE4-46A0-80DC-0611942E655C}" type="slidenum">
              <a:rPr lang="ru-RU" smtClean="0"/>
              <a:t>‹#›</a:t>
            </a:fld>
            <a:endParaRPr lang="ru-RU"/>
          </a:p>
        </p:txBody>
      </p:sp>
    </p:spTree>
    <p:extLst>
      <p:ext uri="{BB962C8B-B14F-4D97-AF65-F5344CB8AC3E}">
        <p14:creationId xmlns:p14="http://schemas.microsoft.com/office/powerpoint/2010/main" val="92030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62153BA-6470-4807-AE2E-20A7328CF432}" type="datetimeFigureOut">
              <a:rPr lang="ru-RU" smtClean="0"/>
              <a:t>09.04.2020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C5734B2-6CE4-46A0-80DC-0611942E655C}" type="slidenum">
              <a:rPr lang="ru-RU" smtClean="0"/>
              <a:t>‹#›</a:t>
            </a:fld>
            <a:endParaRPr lang="ru-RU"/>
          </a:p>
        </p:txBody>
      </p:sp>
    </p:spTree>
    <p:extLst>
      <p:ext uri="{BB962C8B-B14F-4D97-AF65-F5344CB8AC3E}">
        <p14:creationId xmlns:p14="http://schemas.microsoft.com/office/powerpoint/2010/main" val="209846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153BA-6470-4807-AE2E-20A7328CF432}" type="datetimeFigureOut">
              <a:rPr lang="ru-RU" smtClean="0"/>
              <a:t>09.04.2020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C5734B2-6CE4-46A0-80DC-0611942E655C}" type="slidenum">
              <a:rPr lang="ru-RU" smtClean="0"/>
              <a:t>‹#›</a:t>
            </a:fld>
            <a:endParaRPr lang="ru-RU"/>
          </a:p>
        </p:txBody>
      </p:sp>
    </p:spTree>
    <p:extLst>
      <p:ext uri="{BB962C8B-B14F-4D97-AF65-F5344CB8AC3E}">
        <p14:creationId xmlns:p14="http://schemas.microsoft.com/office/powerpoint/2010/main" val="315213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62153BA-6470-4807-AE2E-20A7328CF432}" type="datetimeFigureOut">
              <a:rPr lang="ru-RU" smtClean="0"/>
              <a:t>09.04.2020</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C5734B2-6CE4-46A0-80DC-0611942E655C}"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412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62153BA-6470-4807-AE2E-20A7328CF432}" type="datetimeFigureOut">
              <a:rPr lang="ru-RU" smtClean="0"/>
              <a:t>09.04.2020</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C5734B2-6CE4-46A0-80DC-0611942E655C}"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810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62153BA-6470-4807-AE2E-20A7328CF432}" type="datetimeFigureOut">
              <a:rPr lang="ru-RU" smtClean="0"/>
              <a:t>09.04.2020</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C5734B2-6CE4-46A0-80DC-0611942E655C}"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1455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idruchniki.com/17260621/istoriya/pochatki_natsionalnogo_vidrodzhennya_naddnipryanskiy_ukrayini_naprikintsi_xviii_pershiy_polovini_xix_kiril" TargetMode="External"/><Relationship Id="rId7" Type="http://schemas.openxmlformats.org/officeDocument/2006/relationships/hyperlink" Target="https://geomap.com.ua/uk-uh9/375.html" TargetMode="External"/><Relationship Id="rId2" Type="http://schemas.openxmlformats.org/officeDocument/2006/relationships/hyperlink" Target="https://geomap.com.ua/uk-uh9/1032.html" TargetMode="External"/><Relationship Id="rId1" Type="http://schemas.openxmlformats.org/officeDocument/2006/relationships/slideLayout" Target="../slideLayouts/slideLayout2.xml"/><Relationship Id="rId6" Type="http://schemas.openxmlformats.org/officeDocument/2006/relationships/hyperlink" Target="https://&#1077;&#1083;&#1077;&#1082;&#1090;&#1088;&#1086;&#1085;&#1085;&#1072;-&#1077;&#1085;&#1094;&#1080;&#1082;&#1083;&#1086;&#1087;&#1077;&#1076;&#1110;&#1103;.&#1091;&#1082;&#1088;/history/reformi-mariyi-tereziyi-ta-josifa-ii-ta-yih-vpliv-na-zahidnoukrayinski-zemli.html" TargetMode="External"/><Relationship Id="rId5" Type="http://schemas.openxmlformats.org/officeDocument/2006/relationships/hyperlink" Target="https://geomap.com.ua/uk-uh9/1037.html" TargetMode="External"/><Relationship Id="rId4" Type="http://schemas.openxmlformats.org/officeDocument/2006/relationships/hyperlink" Target="https://geomap.com.ua/uk-uh9/1034.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5128" y="1152526"/>
            <a:ext cx="8361229" cy="1847850"/>
          </a:xfrm>
        </p:spPr>
        <p:txBody>
          <a:bodyPr/>
          <a:lstStyle/>
          <a:p>
            <a:r>
              <a:rPr lang="uk-UA" sz="2800" b="1" i="1" dirty="0" smtClean="0">
                <a:effectLst>
                  <a:outerShdw blurRad="38100" dist="38100" dir="2700000" algn="tl">
                    <a:srgbClr val="000000">
                      <a:alpha val="43137"/>
                    </a:srgbClr>
                  </a:outerShdw>
                </a:effectLst>
              </a:rPr>
              <a:t>Тема: Інституційний розвиток та ідейні основи українського національного руху наприкінці </a:t>
            </a:r>
            <a:r>
              <a:rPr lang="en-US" sz="2800" b="1" i="1" dirty="0" smtClean="0">
                <a:effectLst>
                  <a:outerShdw blurRad="38100" dist="38100" dir="2700000" algn="tl">
                    <a:srgbClr val="000000">
                      <a:alpha val="43137"/>
                    </a:srgbClr>
                  </a:outerShdw>
                </a:effectLst>
              </a:rPr>
              <a:t>XVIII </a:t>
            </a:r>
            <a:r>
              <a:rPr lang="uk-UA" sz="2800" b="1" i="1" dirty="0" smtClean="0">
                <a:effectLst>
                  <a:outerShdw blurRad="38100" dist="38100" dir="2700000" algn="tl">
                    <a:srgbClr val="000000">
                      <a:alpha val="43137"/>
                    </a:srgbClr>
                  </a:outerShdw>
                </a:effectLst>
              </a:rPr>
              <a:t>– першій половині </a:t>
            </a:r>
            <a:r>
              <a:rPr lang="en-US" sz="2800" b="1" i="1" dirty="0" smtClean="0">
                <a:effectLst>
                  <a:outerShdw blurRad="38100" dist="38100" dir="2700000" algn="tl">
                    <a:srgbClr val="000000">
                      <a:alpha val="43137"/>
                    </a:srgbClr>
                  </a:outerShdw>
                </a:effectLst>
              </a:rPr>
              <a:t>XIX</a:t>
            </a:r>
            <a:r>
              <a:rPr lang="uk-UA" sz="2800" b="1" i="1" dirty="0" smtClean="0">
                <a:effectLst>
                  <a:outerShdw blurRad="38100" dist="38100" dir="2700000" algn="tl">
                    <a:srgbClr val="000000">
                      <a:alpha val="43137"/>
                    </a:srgbClr>
                  </a:outerShdw>
                </a:effectLst>
              </a:rPr>
              <a:t> ст. </a:t>
            </a:r>
            <a:endParaRPr lang="ru-RU" sz="2800" b="1" i="1" dirty="0">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2679906" y="3590925"/>
            <a:ext cx="6831673" cy="2085975"/>
          </a:xfrm>
        </p:spPr>
        <p:txBody>
          <a:bodyPr>
            <a:normAutofit/>
          </a:bodyPr>
          <a:lstStyle/>
          <a:p>
            <a:r>
              <a:rPr lang="uk-UA" i="1" dirty="0" smtClean="0">
                <a:effectLst>
                  <a:outerShdw blurRad="38100" dist="38100" dir="2700000" algn="tl">
                    <a:srgbClr val="000000">
                      <a:alpha val="43137"/>
                    </a:srgbClr>
                  </a:outerShdw>
                </a:effectLst>
              </a:rPr>
              <a:t>Підготувала </a:t>
            </a:r>
          </a:p>
          <a:p>
            <a:r>
              <a:rPr lang="uk-UA" i="1" dirty="0" smtClean="0">
                <a:effectLst>
                  <a:outerShdw blurRad="38100" dist="38100" dir="2700000" algn="tl">
                    <a:srgbClr val="000000">
                      <a:alpha val="43137"/>
                    </a:srgbClr>
                  </a:outerShdw>
                </a:effectLst>
              </a:rPr>
              <a:t>Студентка І курсу</a:t>
            </a:r>
          </a:p>
          <a:p>
            <a:r>
              <a:rPr lang="uk-UA" i="1" dirty="0" smtClean="0">
                <a:effectLst>
                  <a:outerShdw blurRad="38100" dist="38100" dir="2700000" algn="tl">
                    <a:srgbClr val="000000">
                      <a:alpha val="43137"/>
                    </a:srgbClr>
                  </a:outerShdw>
                </a:effectLst>
              </a:rPr>
              <a:t>ЛНУ ім. І. Франка</a:t>
            </a:r>
          </a:p>
          <a:p>
            <a:r>
              <a:rPr lang="uk-UA" i="1" dirty="0" smtClean="0">
                <a:effectLst>
                  <a:outerShdw blurRad="38100" dist="38100" dir="2700000" algn="tl">
                    <a:srgbClr val="000000">
                      <a:alpha val="43137"/>
                    </a:srgbClr>
                  </a:outerShdw>
                </a:effectLst>
              </a:rPr>
              <a:t>Кравець Марія</a:t>
            </a:r>
          </a:p>
          <a:p>
            <a:r>
              <a:rPr lang="uk-UA" i="1" dirty="0" smtClean="0">
                <a:effectLst>
                  <a:outerShdw blurRad="38100" dist="38100" dir="2700000" algn="tl">
                    <a:srgbClr val="000000">
                      <a:alpha val="43137"/>
                    </a:srgbClr>
                  </a:outerShdw>
                </a:effectLst>
              </a:rPr>
              <a:t>Група ФЛО 11</a:t>
            </a:r>
            <a:endParaRPr lang="ru-RU"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1644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714375" y="0"/>
            <a:ext cx="8724900" cy="6858000"/>
          </a:xfrm>
        </p:spPr>
        <p:txBody>
          <a:bodyPr>
            <a:normAutofit/>
          </a:bodyPr>
          <a:lstStyle/>
          <a:p>
            <a:r>
              <a:rPr lang="ru-RU" sz="2400" b="1" i="1" dirty="0" err="1"/>
              <a:t>Релігійна</a:t>
            </a:r>
            <a:r>
              <a:rPr lang="ru-RU" sz="2400" b="1" i="1" dirty="0"/>
              <a:t> </a:t>
            </a:r>
            <a:r>
              <a:rPr lang="ru-RU" sz="2400" b="1" i="1" dirty="0" smtClean="0"/>
              <a:t>реформа. </a:t>
            </a:r>
            <a:r>
              <a:rPr lang="ru-RU" sz="2000" i="1" dirty="0" smtClean="0"/>
              <a:t>1. </a:t>
            </a:r>
            <a:r>
              <a:rPr lang="ru-RU" sz="2000" i="1" dirty="0" err="1" smtClean="0"/>
              <a:t>Визнання</a:t>
            </a:r>
            <a:r>
              <a:rPr lang="ru-RU" sz="2000" i="1" dirty="0" smtClean="0"/>
              <a:t> </a:t>
            </a:r>
            <a:r>
              <a:rPr lang="ru-RU" sz="2000" i="1" dirty="0"/>
              <a:t>за </a:t>
            </a:r>
            <a:r>
              <a:rPr lang="ru-RU" sz="2000" i="1" dirty="0" err="1"/>
              <a:t>римо-католицькою</a:t>
            </a:r>
            <a:r>
              <a:rPr lang="ru-RU" sz="2000" i="1" dirty="0"/>
              <a:t> і греко-</a:t>
            </a:r>
            <a:r>
              <a:rPr lang="ru-RU" sz="2000" i="1" dirty="0" err="1"/>
              <a:t>католицькою</a:t>
            </a:r>
            <a:r>
              <a:rPr lang="ru-RU" sz="2000" i="1" dirty="0"/>
              <a:t> церквами </a:t>
            </a:r>
            <a:r>
              <a:rPr lang="ru-RU" sz="2000" i="1" dirty="0" err="1"/>
              <a:t>рівних</a:t>
            </a:r>
            <a:r>
              <a:rPr lang="ru-RU" sz="2000" i="1" dirty="0"/>
              <a:t> прав.</a:t>
            </a:r>
            <a:br>
              <a:rPr lang="ru-RU" sz="2000" i="1" dirty="0"/>
            </a:br>
            <a:r>
              <a:rPr lang="ru-RU" sz="2000" i="1" dirty="0" smtClean="0"/>
              <a:t>2. </a:t>
            </a:r>
            <a:r>
              <a:rPr lang="ru-RU" sz="2000" i="1" dirty="0"/>
              <a:t>Заборона </a:t>
            </a:r>
            <a:r>
              <a:rPr lang="ru-RU" sz="2000" i="1" dirty="0" err="1"/>
              <a:t>називати</a:t>
            </a:r>
            <a:r>
              <a:rPr lang="ru-RU" sz="2000" i="1" dirty="0"/>
              <a:t> греко-</a:t>
            </a:r>
            <a:r>
              <a:rPr lang="ru-RU" sz="2000" i="1" dirty="0" err="1"/>
              <a:t>католиків</a:t>
            </a:r>
            <a:r>
              <a:rPr lang="ru-RU" sz="2000" i="1" dirty="0"/>
              <a:t> </a:t>
            </a:r>
            <a:r>
              <a:rPr lang="ru-RU" sz="2000" i="1" dirty="0" err="1"/>
              <a:t>уніатами</a:t>
            </a:r>
            <a:r>
              <a:rPr lang="ru-RU" sz="2000" i="1" dirty="0"/>
              <a:t> і </a:t>
            </a:r>
            <a:r>
              <a:rPr lang="ru-RU" sz="2000" i="1" dirty="0" err="1"/>
              <a:t>примушувати</a:t>
            </a:r>
            <a:r>
              <a:rPr lang="ru-RU" sz="2000" i="1" dirty="0"/>
              <a:t> </a:t>
            </a:r>
            <a:r>
              <a:rPr lang="ru-RU" sz="2000" i="1" dirty="0" err="1"/>
              <a:t>їх</a:t>
            </a:r>
            <a:r>
              <a:rPr lang="ru-RU" sz="2000" i="1" dirty="0"/>
              <a:t> </a:t>
            </a:r>
            <a:r>
              <a:rPr lang="ru-RU" sz="2000" i="1" dirty="0" err="1"/>
              <a:t>змінювати</a:t>
            </a:r>
            <a:r>
              <a:rPr lang="ru-RU" sz="2000" i="1" dirty="0"/>
              <a:t> </a:t>
            </a:r>
            <a:r>
              <a:rPr lang="ru-RU" sz="2000" i="1" dirty="0" err="1"/>
              <a:t>віру</a:t>
            </a:r>
            <a:r>
              <a:rPr lang="ru-RU" sz="2000" i="1" dirty="0"/>
              <a:t>.</a:t>
            </a:r>
            <a:br>
              <a:rPr lang="ru-RU" sz="2000" i="1" dirty="0"/>
            </a:br>
            <a:r>
              <a:rPr lang="ru-RU" sz="2000" i="1" dirty="0" smtClean="0"/>
              <a:t>3. </a:t>
            </a:r>
            <a:r>
              <a:rPr lang="ru-RU" sz="2000" i="1" dirty="0" err="1"/>
              <a:t>Надання</a:t>
            </a:r>
            <a:r>
              <a:rPr lang="ru-RU" sz="2000" i="1" dirty="0"/>
              <a:t> </a:t>
            </a:r>
            <a:r>
              <a:rPr lang="ru-RU" sz="2000" i="1" dirty="0" err="1"/>
              <a:t>некатоликам</a:t>
            </a:r>
            <a:r>
              <a:rPr lang="ru-RU" sz="2000" i="1" dirty="0"/>
              <a:t> </a:t>
            </a:r>
            <a:r>
              <a:rPr lang="ru-RU" sz="2000" i="1" dirty="0" err="1"/>
              <a:t>рівних</a:t>
            </a:r>
            <a:r>
              <a:rPr lang="ru-RU" sz="2000" i="1" dirty="0"/>
              <a:t> </a:t>
            </a:r>
            <a:r>
              <a:rPr lang="ru-RU" sz="2000" i="1" dirty="0" err="1"/>
              <a:t>із</a:t>
            </a:r>
            <a:r>
              <a:rPr lang="ru-RU" sz="2000" i="1" dirty="0"/>
              <a:t> католиками прав на </a:t>
            </a:r>
            <a:r>
              <a:rPr lang="ru-RU" sz="2000" i="1" dirty="0" err="1"/>
              <a:t>державну</a:t>
            </a:r>
            <a:r>
              <a:rPr lang="ru-RU" sz="2000" i="1" dirty="0"/>
              <a:t> службу.</a:t>
            </a:r>
            <a:br>
              <a:rPr lang="ru-RU" sz="2000" i="1" dirty="0"/>
            </a:br>
            <a:r>
              <a:rPr lang="ru-RU" sz="2000" i="1" dirty="0" smtClean="0"/>
              <a:t>4. </a:t>
            </a:r>
            <a:r>
              <a:rPr lang="ru-RU" sz="2000" i="1" dirty="0" err="1"/>
              <a:t>Зрівняння</a:t>
            </a:r>
            <a:r>
              <a:rPr lang="ru-RU" sz="2000" i="1" dirty="0"/>
              <a:t> </a:t>
            </a:r>
            <a:r>
              <a:rPr lang="ru-RU" sz="2000" i="1" dirty="0" err="1"/>
              <a:t>євреїв</a:t>
            </a:r>
            <a:r>
              <a:rPr lang="ru-RU" sz="2000" i="1" dirty="0"/>
              <a:t> у правах з </a:t>
            </a:r>
            <a:r>
              <a:rPr lang="ru-RU" sz="2000" i="1" dirty="0" err="1"/>
              <a:t>іншими</a:t>
            </a:r>
            <a:r>
              <a:rPr lang="ru-RU" sz="2000" i="1" dirty="0"/>
              <a:t> народами </a:t>
            </a:r>
            <a:r>
              <a:rPr lang="ru-RU" sz="2000" i="1" dirty="0" err="1"/>
              <a:t>імперії</a:t>
            </a:r>
            <a:r>
              <a:rPr lang="ru-RU" sz="2000" i="1" dirty="0"/>
              <a:t>.</a:t>
            </a:r>
            <a:br>
              <a:rPr lang="ru-RU" sz="2000" i="1" dirty="0"/>
            </a:br>
            <a:r>
              <a:rPr lang="ru-RU" sz="2000" i="1" dirty="0"/>
              <a:t/>
            </a:r>
            <a:br>
              <a:rPr lang="ru-RU" sz="2000" i="1" dirty="0"/>
            </a:br>
            <a:r>
              <a:rPr lang="ru-RU" sz="2400" b="1" i="1" dirty="0" err="1"/>
              <a:t>Освітня</a:t>
            </a:r>
            <a:r>
              <a:rPr lang="ru-RU" sz="2400" b="1" i="1" dirty="0"/>
              <a:t> </a:t>
            </a:r>
            <a:r>
              <a:rPr lang="ru-RU" sz="2400" b="1" i="1" dirty="0" smtClean="0"/>
              <a:t>реформа. </a:t>
            </a:r>
            <a:r>
              <a:rPr lang="ru-RU" sz="2000" i="1" dirty="0" smtClean="0"/>
              <a:t>1. </a:t>
            </a:r>
            <a:r>
              <a:rPr lang="ru-RU" sz="2000" i="1" dirty="0" err="1"/>
              <a:t>Створення</a:t>
            </a:r>
            <a:r>
              <a:rPr lang="ru-RU" sz="2000" i="1" dirty="0"/>
              <a:t> в 1774 р. у </a:t>
            </a:r>
            <a:r>
              <a:rPr lang="ru-RU" sz="2000" i="1" dirty="0" err="1"/>
              <a:t>Відні</a:t>
            </a:r>
            <a:r>
              <a:rPr lang="ru-RU" sz="2000" i="1" dirty="0"/>
              <a:t> при </a:t>
            </a:r>
            <a:r>
              <a:rPr lang="ru-RU" sz="2000" i="1" dirty="0" err="1"/>
              <a:t>церкві</a:t>
            </a:r>
            <a:r>
              <a:rPr lang="ru-RU" sz="2000" i="1" dirty="0"/>
              <a:t> Св. </a:t>
            </a:r>
            <a:r>
              <a:rPr lang="ru-RU" sz="2000" i="1" dirty="0" err="1"/>
              <a:t>Варвари</a:t>
            </a:r>
            <a:r>
              <a:rPr lang="ru-RU" sz="2000" i="1" dirty="0"/>
              <a:t> </a:t>
            </a:r>
            <a:r>
              <a:rPr lang="ru-RU" sz="2000" i="1" dirty="0" err="1"/>
              <a:t>генеральної</a:t>
            </a:r>
            <a:r>
              <a:rPr lang="ru-RU" sz="2000" i="1" dirty="0"/>
              <a:t> греко-</a:t>
            </a:r>
            <a:r>
              <a:rPr lang="ru-RU" sz="2000" i="1" dirty="0" err="1"/>
              <a:t>католицької</a:t>
            </a:r>
            <a:r>
              <a:rPr lang="ru-RU" sz="2000" i="1" dirty="0"/>
              <a:t> </a:t>
            </a:r>
            <a:r>
              <a:rPr lang="ru-RU" sz="2000" i="1" dirty="0" err="1"/>
              <a:t>семінарії</a:t>
            </a:r>
            <a:r>
              <a:rPr lang="ru-RU" sz="2000" i="1" dirty="0"/>
              <a:t> («</a:t>
            </a:r>
            <a:r>
              <a:rPr lang="ru-RU" sz="2000" i="1" dirty="0" err="1"/>
              <a:t>Барбареум</a:t>
            </a:r>
            <a:r>
              <a:rPr lang="ru-RU" sz="2000" i="1" dirty="0"/>
              <a:t>») для </a:t>
            </a:r>
            <a:r>
              <a:rPr lang="ru-RU" sz="2000" i="1" dirty="0" err="1"/>
              <a:t>здобуття</a:t>
            </a:r>
            <a:r>
              <a:rPr lang="ru-RU" sz="2000" i="1" dirty="0"/>
              <a:t> </a:t>
            </a:r>
            <a:r>
              <a:rPr lang="ru-RU" sz="2000" i="1" dirty="0" err="1"/>
              <a:t>вищої</a:t>
            </a:r>
            <a:r>
              <a:rPr lang="ru-RU" sz="2000" i="1" dirty="0"/>
              <a:t> </a:t>
            </a:r>
            <a:r>
              <a:rPr lang="ru-RU" sz="2000" i="1" dirty="0" err="1"/>
              <a:t>духовної</a:t>
            </a:r>
            <a:r>
              <a:rPr lang="ru-RU" sz="2000" i="1" dirty="0"/>
              <a:t> </a:t>
            </a:r>
            <a:r>
              <a:rPr lang="ru-RU" sz="2000" i="1" dirty="0" err="1"/>
              <a:t>освіти</a:t>
            </a:r>
            <a:r>
              <a:rPr lang="ru-RU" sz="2000" i="1" dirty="0"/>
              <a:t> греко-католиками. </a:t>
            </a:r>
            <a:r>
              <a:rPr lang="ru-RU" sz="2000" i="1" dirty="0" err="1"/>
              <a:t>Пізніше</a:t>
            </a:r>
            <a:r>
              <a:rPr lang="ru-RU" sz="2000" i="1" dirty="0"/>
              <a:t> </a:t>
            </a:r>
            <a:r>
              <a:rPr lang="ru-RU" sz="2000" i="1" dirty="0" err="1"/>
              <a:t>замість</a:t>
            </a:r>
            <a:r>
              <a:rPr lang="ru-RU" sz="2000" i="1" dirty="0"/>
              <a:t> </a:t>
            </a:r>
            <a:r>
              <a:rPr lang="ru-RU" sz="2000" i="1" dirty="0" err="1"/>
              <a:t>неї</a:t>
            </a:r>
            <a:r>
              <a:rPr lang="ru-RU" sz="2000" i="1" dirty="0"/>
              <a:t> </a:t>
            </a:r>
            <a:r>
              <a:rPr lang="ru-RU" sz="2000" i="1" dirty="0" err="1"/>
              <a:t>було</a:t>
            </a:r>
            <a:r>
              <a:rPr lang="ru-RU" sz="2000" i="1" dirty="0"/>
              <a:t> створено греко-</a:t>
            </a:r>
            <a:r>
              <a:rPr lang="ru-RU" sz="2000" i="1" dirty="0" err="1"/>
              <a:t>католицькі</a:t>
            </a:r>
            <a:r>
              <a:rPr lang="ru-RU" sz="2000" i="1" dirty="0"/>
              <a:t> </a:t>
            </a:r>
            <a:r>
              <a:rPr lang="ru-RU" sz="2000" i="1" dirty="0" err="1"/>
              <a:t>семінарії</a:t>
            </a:r>
            <a:r>
              <a:rPr lang="ru-RU" sz="2000" i="1" dirty="0"/>
              <a:t> в </a:t>
            </a:r>
            <a:r>
              <a:rPr lang="ru-RU" sz="2000" i="1" dirty="0" err="1"/>
              <a:t>Ужгороді</a:t>
            </a:r>
            <a:r>
              <a:rPr lang="ru-RU" sz="2000" i="1" dirty="0"/>
              <a:t> та </a:t>
            </a:r>
            <a:r>
              <a:rPr lang="ru-RU" sz="2000" i="1" dirty="0" err="1"/>
              <a:t>Львові</a:t>
            </a:r>
            <a:r>
              <a:rPr lang="ru-RU" sz="2000" i="1" dirty="0"/>
              <a:t>.</a:t>
            </a:r>
            <a:br>
              <a:rPr lang="ru-RU" sz="2000" i="1" dirty="0"/>
            </a:br>
            <a:r>
              <a:rPr lang="ru-RU" sz="2000" i="1" dirty="0" smtClean="0"/>
              <a:t>2. </a:t>
            </a:r>
            <a:r>
              <a:rPr lang="ru-RU" sz="2000" i="1" dirty="0" err="1"/>
              <a:t>Відновлення</a:t>
            </a:r>
            <a:r>
              <a:rPr lang="ru-RU" sz="2000" i="1" dirty="0"/>
              <a:t> в 1784 р. </a:t>
            </a:r>
            <a:r>
              <a:rPr lang="ru-RU" sz="2000" i="1" dirty="0" err="1"/>
              <a:t>діяльності</a:t>
            </a:r>
            <a:r>
              <a:rPr lang="ru-RU" sz="2000" i="1" dirty="0"/>
              <a:t> </a:t>
            </a:r>
            <a:r>
              <a:rPr lang="ru-RU" sz="2000" i="1" dirty="0" err="1"/>
              <a:t>Львівського</a:t>
            </a:r>
            <a:r>
              <a:rPr lang="ru-RU" sz="2000" i="1" dirty="0"/>
              <a:t> </a:t>
            </a:r>
            <a:r>
              <a:rPr lang="ru-RU" sz="2000" i="1" dirty="0" err="1"/>
              <a:t>університету</a:t>
            </a:r>
            <a:r>
              <a:rPr lang="ru-RU" sz="2000" i="1" dirty="0"/>
              <a:t>. Для </a:t>
            </a:r>
            <a:r>
              <a:rPr lang="ru-RU" sz="2000" i="1" dirty="0" err="1"/>
              <a:t>русинів</a:t>
            </a:r>
            <a:r>
              <a:rPr lang="ru-RU" sz="2000" i="1" dirty="0"/>
              <a:t> при </a:t>
            </a:r>
            <a:r>
              <a:rPr lang="ru-RU" sz="2000" i="1" dirty="0" err="1"/>
              <a:t>ньому</a:t>
            </a:r>
            <a:r>
              <a:rPr lang="ru-RU" sz="2000" i="1" dirty="0"/>
              <a:t> </a:t>
            </a:r>
            <a:r>
              <a:rPr lang="ru-RU" sz="2000" i="1" dirty="0" err="1"/>
              <a:t>було</a:t>
            </a:r>
            <a:r>
              <a:rPr lang="ru-RU" sz="2000" i="1" dirty="0"/>
              <a:t> створено «</a:t>
            </a:r>
            <a:r>
              <a:rPr lang="ru-RU" sz="2000" i="1" dirty="0" err="1"/>
              <a:t>Руський</a:t>
            </a:r>
            <a:r>
              <a:rPr lang="ru-RU" sz="2000" i="1" dirty="0"/>
              <a:t> </a:t>
            </a:r>
            <a:r>
              <a:rPr lang="ru-RU" sz="2000" i="1" dirty="0" err="1"/>
              <a:t>інститут</a:t>
            </a:r>
            <a:r>
              <a:rPr lang="ru-RU" sz="2000" i="1" dirty="0"/>
              <a:t>».</a:t>
            </a:r>
            <a:br>
              <a:rPr lang="ru-RU" sz="2000" i="1" dirty="0"/>
            </a:br>
            <a:r>
              <a:rPr lang="ru-RU" sz="2000" i="1" dirty="0" smtClean="0"/>
              <a:t>3. </a:t>
            </a:r>
            <a:r>
              <a:rPr lang="ru-RU" sz="2000" i="1" dirty="0" err="1"/>
              <a:t>Запровадження</a:t>
            </a:r>
            <a:r>
              <a:rPr lang="ru-RU" sz="2000" i="1" dirty="0"/>
              <a:t> </a:t>
            </a:r>
            <a:r>
              <a:rPr lang="ru-RU" sz="2000" i="1" dirty="0" err="1"/>
              <a:t>нової</a:t>
            </a:r>
            <a:r>
              <a:rPr lang="ru-RU" sz="2000" i="1" dirty="0"/>
              <a:t> </a:t>
            </a:r>
            <a:r>
              <a:rPr lang="ru-RU" sz="2000" i="1" dirty="0" err="1"/>
              <a:t>шкільної</a:t>
            </a:r>
            <a:r>
              <a:rPr lang="ru-RU" sz="2000" i="1" dirty="0"/>
              <a:t> </a:t>
            </a:r>
            <a:r>
              <a:rPr lang="ru-RU" sz="2000" i="1" dirty="0" err="1"/>
              <a:t>системи</a:t>
            </a:r>
            <a:r>
              <a:rPr lang="ru-RU" sz="2000" i="1" dirty="0"/>
              <a:t>, за </a:t>
            </a:r>
            <a:r>
              <a:rPr lang="ru-RU" sz="2000" i="1" dirty="0" err="1"/>
              <a:t>якої</a:t>
            </a:r>
            <a:r>
              <a:rPr lang="ru-RU" sz="2000" i="1" dirty="0"/>
              <a:t> в </a:t>
            </a:r>
            <a:r>
              <a:rPr lang="ru-RU" sz="2000" i="1" dirty="0" err="1"/>
              <a:t>початкових</a:t>
            </a:r>
            <a:r>
              <a:rPr lang="ru-RU" sz="2000" i="1" dirty="0"/>
              <a:t> школах </a:t>
            </a:r>
            <a:r>
              <a:rPr lang="ru-RU" sz="2000" i="1" dirty="0" err="1"/>
              <a:t>навчання</a:t>
            </a:r>
            <a:r>
              <a:rPr lang="ru-RU" sz="2000" i="1" dirty="0"/>
              <a:t> </a:t>
            </a:r>
            <a:r>
              <a:rPr lang="ru-RU" sz="2000" i="1" dirty="0" err="1"/>
              <a:t>здійснювалося</a:t>
            </a:r>
            <a:r>
              <a:rPr lang="ru-RU" sz="2000" i="1" dirty="0"/>
              <a:t> </a:t>
            </a:r>
            <a:r>
              <a:rPr lang="ru-RU" sz="2000" i="1" dirty="0" err="1"/>
              <a:t>рідною</a:t>
            </a:r>
            <a:r>
              <a:rPr lang="ru-RU" sz="2000" i="1" dirty="0"/>
              <a:t> </a:t>
            </a:r>
            <a:r>
              <a:rPr lang="ru-RU" sz="2000" i="1" dirty="0" err="1"/>
              <a:t>мовою</a:t>
            </a:r>
            <a:r>
              <a:rPr lang="ru-RU" sz="2000" i="1" dirty="0"/>
              <a:t>.</a:t>
            </a:r>
            <a:br>
              <a:rPr lang="ru-RU" sz="2000" i="1" dirty="0"/>
            </a:br>
            <a:r>
              <a:rPr lang="ru-RU" sz="2000" i="1" dirty="0"/>
              <a:t/>
            </a:r>
            <a:br>
              <a:rPr lang="ru-RU" sz="2000" i="1" dirty="0"/>
            </a:br>
            <a:r>
              <a:rPr lang="ru-RU" sz="2400" b="1" i="1" dirty="0" err="1"/>
              <a:t>Наслідки</a:t>
            </a:r>
            <a:r>
              <a:rPr lang="ru-RU" sz="2400" b="1" i="1" dirty="0"/>
              <a:t> </a:t>
            </a:r>
            <a:r>
              <a:rPr lang="ru-RU" sz="2400" b="1" i="1" dirty="0" smtClean="0"/>
              <a:t>реформ. </a:t>
            </a:r>
            <a:r>
              <a:rPr lang="ru-RU" sz="2000" i="1" dirty="0" smtClean="0"/>
              <a:t>1. </a:t>
            </a:r>
            <a:r>
              <a:rPr lang="ru-RU" sz="2000" i="1" dirty="0" err="1"/>
              <a:t>Загалом</a:t>
            </a:r>
            <a:r>
              <a:rPr lang="ru-RU" sz="2000" i="1" dirty="0"/>
              <a:t> позитивно </a:t>
            </a:r>
            <a:r>
              <a:rPr lang="ru-RU" sz="2000" i="1" dirty="0" err="1"/>
              <a:t>вплинули</a:t>
            </a:r>
            <a:r>
              <a:rPr lang="ru-RU" sz="2000" i="1" dirty="0"/>
              <a:t> на </a:t>
            </a:r>
            <a:r>
              <a:rPr lang="ru-RU" sz="2000" i="1" dirty="0" err="1"/>
              <a:t>життя</a:t>
            </a:r>
            <a:r>
              <a:rPr lang="ru-RU" sz="2000" i="1" dirty="0"/>
              <a:t> </a:t>
            </a:r>
            <a:r>
              <a:rPr lang="ru-RU" sz="2000" i="1" dirty="0" err="1"/>
              <a:t>західних</a:t>
            </a:r>
            <a:r>
              <a:rPr lang="ru-RU" sz="2000" i="1" dirty="0"/>
              <a:t> </a:t>
            </a:r>
            <a:r>
              <a:rPr lang="ru-RU" sz="2000" i="1" dirty="0" err="1"/>
              <a:t>українців</a:t>
            </a:r>
            <a:r>
              <a:rPr lang="ru-RU" sz="2000" i="1" dirty="0"/>
              <a:t> і </a:t>
            </a:r>
            <a:r>
              <a:rPr lang="ru-RU" sz="2000" i="1" dirty="0" err="1"/>
              <a:t>сприяли</a:t>
            </a:r>
            <a:r>
              <a:rPr lang="ru-RU" sz="2000" i="1" dirty="0"/>
              <a:t> </a:t>
            </a:r>
            <a:r>
              <a:rPr lang="ru-RU" sz="2000" i="1" dirty="0" err="1"/>
              <a:t>політичній</a:t>
            </a:r>
            <a:r>
              <a:rPr lang="ru-RU" sz="2000" i="1" dirty="0"/>
              <a:t> </a:t>
            </a:r>
            <a:r>
              <a:rPr lang="ru-RU" sz="2000" i="1" dirty="0" err="1"/>
              <a:t>модернізації</a:t>
            </a:r>
            <a:r>
              <a:rPr lang="ru-RU" sz="2000" i="1" dirty="0"/>
              <a:t> краю.</a:t>
            </a:r>
            <a:br>
              <a:rPr lang="ru-RU" sz="2000" i="1" dirty="0"/>
            </a:br>
            <a:r>
              <a:rPr lang="ru-RU" sz="2000" i="1" dirty="0" smtClean="0"/>
              <a:t>2. </a:t>
            </a:r>
            <a:r>
              <a:rPr lang="ru-RU" sz="2000" i="1" dirty="0" err="1"/>
              <a:t>Запроваджені</a:t>
            </a:r>
            <a:r>
              <a:rPr lang="ru-RU" sz="2000" i="1" dirty="0"/>
              <a:t> </a:t>
            </a:r>
            <a:r>
              <a:rPr lang="ru-RU" sz="2000" i="1" dirty="0" err="1"/>
              <a:t>адміністративні</a:t>
            </a:r>
            <a:r>
              <a:rPr lang="ru-RU" sz="2000" i="1" dirty="0"/>
              <a:t> </a:t>
            </a:r>
            <a:r>
              <a:rPr lang="ru-RU" sz="2000" i="1" dirty="0" err="1"/>
              <a:t>зміни</a:t>
            </a:r>
            <a:r>
              <a:rPr lang="ru-RU" sz="2000" i="1" dirty="0"/>
              <a:t> </a:t>
            </a:r>
            <a:r>
              <a:rPr lang="ru-RU" sz="2000" i="1" dirty="0" err="1"/>
              <a:t>спричинили</a:t>
            </a:r>
            <a:r>
              <a:rPr lang="ru-RU" sz="2000" i="1" dirty="0"/>
              <a:t> </a:t>
            </a:r>
            <a:r>
              <a:rPr lang="ru-RU" sz="2000" i="1" dirty="0" err="1"/>
              <a:t>посилення</a:t>
            </a:r>
            <a:r>
              <a:rPr lang="ru-RU" sz="2000" i="1" dirty="0"/>
              <a:t> </a:t>
            </a:r>
            <a:r>
              <a:rPr lang="ru-RU" sz="2000" i="1" dirty="0" err="1"/>
              <a:t>німецького</a:t>
            </a:r>
            <a:r>
              <a:rPr lang="ru-RU" sz="2000" i="1" dirty="0"/>
              <a:t> </a:t>
            </a:r>
            <a:r>
              <a:rPr lang="ru-RU" sz="2000" i="1" dirty="0" err="1"/>
              <a:t>впливу</a:t>
            </a:r>
            <a:r>
              <a:rPr lang="ru-RU" sz="2000" i="1" dirty="0"/>
              <a:t> і, як </a:t>
            </a:r>
            <a:r>
              <a:rPr lang="ru-RU" sz="2000" i="1" dirty="0" err="1"/>
              <a:t>раніше</a:t>
            </a:r>
            <a:r>
              <a:rPr lang="ru-RU" sz="2000" i="1" dirty="0"/>
              <a:t>, </a:t>
            </a:r>
            <a:r>
              <a:rPr lang="ru-RU" sz="2000" i="1" dirty="0" err="1"/>
              <a:t>усували</a:t>
            </a:r>
            <a:r>
              <a:rPr lang="ru-RU" sz="2000" i="1" dirty="0"/>
              <a:t> </a:t>
            </a:r>
            <a:r>
              <a:rPr lang="ru-RU" sz="2000" i="1" dirty="0" err="1"/>
              <a:t>українців</a:t>
            </a:r>
            <a:r>
              <a:rPr lang="ru-RU" sz="2000" i="1" dirty="0"/>
              <a:t> </a:t>
            </a:r>
            <a:r>
              <a:rPr lang="ru-RU" sz="2000" i="1" dirty="0" err="1"/>
              <a:t>від</a:t>
            </a:r>
            <a:r>
              <a:rPr lang="ru-RU" sz="2000" i="1" dirty="0"/>
              <a:t> </a:t>
            </a:r>
            <a:r>
              <a:rPr lang="ru-RU" sz="2000" i="1" dirty="0" err="1"/>
              <a:t>участі</a:t>
            </a:r>
            <a:r>
              <a:rPr lang="ru-RU" sz="2000" i="1" dirty="0"/>
              <a:t> в </a:t>
            </a:r>
            <a:r>
              <a:rPr lang="ru-RU" sz="2000" i="1" dirty="0" err="1"/>
              <a:t>управлінні</a:t>
            </a:r>
            <a:r>
              <a:rPr lang="ru-RU" sz="2000" i="1" dirty="0"/>
              <a:t>.</a:t>
            </a:r>
            <a:br>
              <a:rPr lang="ru-RU" sz="2000" i="1" dirty="0"/>
            </a:br>
            <a:r>
              <a:rPr lang="ru-RU" sz="2000" i="1" dirty="0" smtClean="0"/>
              <a:t>3. </a:t>
            </a:r>
            <a:r>
              <a:rPr lang="ru-RU" sz="2000" i="1" dirty="0" err="1"/>
              <a:t>Найвагомішими</a:t>
            </a:r>
            <a:r>
              <a:rPr lang="ru-RU" sz="2000" i="1" dirty="0"/>
              <a:t> результатами реформ стали </a:t>
            </a:r>
            <a:r>
              <a:rPr lang="ru-RU" sz="2000" i="1" dirty="0" err="1"/>
              <a:t>зміни</a:t>
            </a:r>
            <a:r>
              <a:rPr lang="ru-RU" sz="2000" i="1" dirty="0"/>
              <a:t> в правовому </a:t>
            </a:r>
            <a:r>
              <a:rPr lang="ru-RU" sz="2000" i="1" dirty="0" err="1"/>
              <a:t>становищі</a:t>
            </a:r>
            <a:r>
              <a:rPr lang="ru-RU" sz="2000" i="1" dirty="0"/>
              <a:t> селянства і греко-</a:t>
            </a:r>
            <a:r>
              <a:rPr lang="ru-RU" sz="2000" i="1" dirty="0" err="1"/>
              <a:t>католицької</a:t>
            </a:r>
            <a:r>
              <a:rPr lang="ru-RU" sz="2000" i="1" dirty="0"/>
              <a:t> церкви.</a:t>
            </a:r>
            <a:br>
              <a:rPr lang="ru-RU" sz="2000" i="1" dirty="0"/>
            </a:br>
            <a:r>
              <a:rPr lang="ru-RU" sz="2000" i="1" dirty="0" smtClean="0"/>
              <a:t>4. </a:t>
            </a:r>
            <a:r>
              <a:rPr lang="ru-RU" sz="2000" i="1" dirty="0" err="1"/>
              <a:t>Сприяли</a:t>
            </a:r>
            <a:r>
              <a:rPr lang="ru-RU" sz="2000" i="1" dirty="0"/>
              <a:t> </a:t>
            </a:r>
            <a:r>
              <a:rPr lang="ru-RU" sz="2000" i="1" dirty="0" err="1"/>
              <a:t>поширенню</a:t>
            </a:r>
            <a:r>
              <a:rPr lang="ru-RU" sz="2000" i="1" dirty="0"/>
              <a:t> </a:t>
            </a:r>
            <a:r>
              <a:rPr lang="ru-RU" sz="2000" i="1" dirty="0" err="1"/>
              <a:t>серед</a:t>
            </a:r>
            <a:r>
              <a:rPr lang="ru-RU" sz="2000" i="1" dirty="0"/>
              <a:t> селян і греко-</a:t>
            </a:r>
            <a:r>
              <a:rPr lang="ru-RU" sz="2000" i="1" dirty="0" err="1"/>
              <a:t>католицького</a:t>
            </a:r>
            <a:r>
              <a:rPr lang="ru-RU" sz="2000" i="1" dirty="0"/>
              <a:t> </a:t>
            </a:r>
            <a:r>
              <a:rPr lang="ru-RU" sz="2000" i="1" dirty="0" err="1"/>
              <a:t>духівництва</a:t>
            </a:r>
            <a:r>
              <a:rPr lang="ru-RU" sz="2000" i="1" dirty="0"/>
              <a:t> </a:t>
            </a:r>
            <a:r>
              <a:rPr lang="ru-RU" sz="2000" i="1" dirty="0" err="1"/>
              <a:t>прихильного</a:t>
            </a:r>
            <a:r>
              <a:rPr lang="ru-RU" sz="2000" i="1" dirty="0"/>
              <a:t> </a:t>
            </a:r>
            <a:r>
              <a:rPr lang="ru-RU" sz="2000" i="1" dirty="0" err="1"/>
              <a:t>ставлення</a:t>
            </a:r>
            <a:r>
              <a:rPr lang="ru-RU" sz="2000" i="1" dirty="0"/>
              <a:t> до </a:t>
            </a:r>
            <a:r>
              <a:rPr lang="ru-RU" sz="2000" i="1" dirty="0" err="1"/>
              <a:t>Габсбурґів</a:t>
            </a:r>
            <a:r>
              <a:rPr lang="ru-RU" sz="2000" i="1" dirty="0"/>
              <a:t>.</a:t>
            </a:r>
          </a:p>
        </p:txBody>
      </p:sp>
      <p:pic>
        <p:nvPicPr>
          <p:cNvPr id="10" name="Объект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34064" y="123825"/>
            <a:ext cx="2573286" cy="3190875"/>
          </a:xfrm>
          <a:prstGeom prst="rect">
            <a:avLst/>
          </a:prstGeom>
          <a:ln>
            <a:noFill/>
          </a:ln>
          <a:effectLst>
            <a:outerShdw blurRad="292100" dist="139700" dir="2700000" algn="tl" rotWithShape="0">
              <a:srgbClr val="333333">
                <a:alpha val="65000"/>
              </a:srgbClr>
            </a:outerShdw>
          </a:effectLst>
        </p:spPr>
      </p:pic>
      <p:pic>
        <p:nvPicPr>
          <p:cNvPr id="11" name="Объект 1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9534064" y="3483405"/>
            <a:ext cx="2573286" cy="32412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6114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6275" y="133350"/>
            <a:ext cx="11515725" cy="638174"/>
          </a:xfrm>
        </p:spPr>
        <p:txBody>
          <a:bodyPr>
            <a:noAutofit/>
          </a:bodyPr>
          <a:lstStyle/>
          <a:p>
            <a:pPr algn="ctr"/>
            <a:r>
              <a:rPr lang="ru-RU" sz="2200" b="1" i="1" dirty="0">
                <a:effectLst>
                  <a:outerShdw blurRad="38100" dist="38100" dir="2700000" algn="tl">
                    <a:srgbClr val="000000">
                      <a:alpha val="43137"/>
                    </a:srgbClr>
                  </a:outerShdw>
                </a:effectLst>
              </a:rPr>
              <a:t>3.2. «</a:t>
            </a:r>
            <a:r>
              <a:rPr lang="ru-RU" sz="2200" b="1" i="1" dirty="0" err="1">
                <a:effectLst>
                  <a:outerShdw blurRad="38100" dist="38100" dir="2700000" algn="tl">
                    <a:srgbClr val="000000">
                      <a:alpha val="43137"/>
                    </a:srgbClr>
                  </a:outerShdw>
                </a:effectLst>
              </a:rPr>
              <a:t>Руська</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трійця</a:t>
            </a:r>
            <a:r>
              <a:rPr lang="ru-RU" sz="2200" b="1" i="1" dirty="0">
                <a:effectLst>
                  <a:outerShdw blurRad="38100" dist="38100" dir="2700000" algn="tl">
                    <a:srgbClr val="000000">
                      <a:alpha val="43137"/>
                    </a:srgbClr>
                  </a:outerShdw>
                </a:effectLst>
              </a:rPr>
              <a:t>» та </a:t>
            </a:r>
            <a:r>
              <a:rPr lang="ru-RU" sz="2200" b="1" i="1" dirty="0" err="1">
                <a:effectLst>
                  <a:outerShdw blurRad="38100" dist="38100" dir="2700000" algn="tl">
                    <a:srgbClr val="000000">
                      <a:alpha val="43137"/>
                    </a:srgbClr>
                  </a:outerShdw>
                </a:effectLst>
              </a:rPr>
              <a:t>її</a:t>
            </a:r>
            <a:r>
              <a:rPr lang="ru-RU" sz="2200" b="1" i="1" dirty="0">
                <a:effectLst>
                  <a:outerShdw blurRad="38100" dist="38100" dir="2700000" algn="tl">
                    <a:srgbClr val="000000">
                      <a:alpha val="43137"/>
                    </a:srgbClr>
                  </a:outerShdw>
                </a:effectLst>
              </a:rPr>
              <a:t> роль у </a:t>
            </a:r>
            <a:r>
              <a:rPr lang="ru-RU" sz="2200" b="1" i="1" dirty="0" err="1">
                <a:effectLst>
                  <a:outerShdw blurRad="38100" dist="38100" dir="2700000" algn="tl">
                    <a:srgbClr val="000000">
                      <a:alpha val="43137"/>
                    </a:srgbClr>
                  </a:outerShdw>
                </a:effectLst>
              </a:rPr>
              <a:t>формування</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національної</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свідомості</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західних</a:t>
            </a:r>
            <a:r>
              <a:rPr lang="ru-RU" sz="2200" b="1" i="1" dirty="0">
                <a:effectLst>
                  <a:outerShdw blurRad="38100" dist="38100" dir="2700000" algn="tl">
                    <a:srgbClr val="000000">
                      <a:alpha val="43137"/>
                    </a:srgbClr>
                  </a:outerShdw>
                </a:effectLst>
              </a:rPr>
              <a:t> </a:t>
            </a:r>
            <a:r>
              <a:rPr lang="ru-RU" sz="2200" b="1" i="1" dirty="0" err="1" smtClean="0">
                <a:effectLst>
                  <a:outerShdw blurRad="38100" dist="38100" dir="2700000" algn="tl">
                    <a:srgbClr val="000000">
                      <a:alpha val="43137"/>
                    </a:srgbClr>
                  </a:outerShdw>
                </a:effectLst>
              </a:rPr>
              <a:t>українців</a:t>
            </a:r>
            <a:r>
              <a:rPr lang="ru-RU" sz="2200" b="1" i="1" dirty="0">
                <a:effectLst>
                  <a:outerShdw blurRad="38100" dist="38100" dir="2700000" algn="tl">
                    <a:srgbClr val="000000">
                      <a:alpha val="43137"/>
                    </a:srgbClr>
                  </a:outerShdw>
                </a:effectLst>
              </a:rPr>
              <a:t/>
            </a:r>
            <a:br>
              <a:rPr lang="ru-RU" sz="2200" b="1" i="1" dirty="0">
                <a:effectLst>
                  <a:outerShdw blurRad="38100" dist="38100" dir="2700000" algn="tl">
                    <a:srgbClr val="000000">
                      <a:alpha val="43137"/>
                    </a:srgbClr>
                  </a:outerShdw>
                </a:effectLst>
              </a:rPr>
            </a:br>
            <a:endParaRPr lang="ru-RU" sz="2200" b="1" i="1"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742949" y="771524"/>
            <a:ext cx="11363325" cy="6086475"/>
          </a:xfrm>
        </p:spPr>
        <p:txBody>
          <a:bodyPr>
            <a:normAutofit/>
          </a:bodyPr>
          <a:lstStyle/>
          <a:p>
            <a:pPr marL="0" indent="0">
              <a:buNone/>
            </a:pPr>
            <a:r>
              <a:rPr lang="ru-RU" dirty="0"/>
              <a:t>У 30–х роках ХІХ ст. </a:t>
            </a:r>
            <a:r>
              <a:rPr lang="ru-RU" dirty="0" err="1"/>
              <a:t>український</a:t>
            </a:r>
            <a:r>
              <a:rPr lang="ru-RU" dirty="0"/>
              <a:t> </a:t>
            </a:r>
            <a:r>
              <a:rPr lang="ru-RU" dirty="0" err="1"/>
              <a:t>національний</a:t>
            </a:r>
            <a:r>
              <a:rPr lang="ru-RU" dirty="0"/>
              <a:t> </a:t>
            </a:r>
            <a:r>
              <a:rPr lang="ru-RU" dirty="0" err="1"/>
              <a:t>рух</a:t>
            </a:r>
            <a:r>
              <a:rPr lang="ru-RU" dirty="0"/>
              <a:t> на </a:t>
            </a:r>
            <a:r>
              <a:rPr lang="ru-RU" dirty="0" err="1"/>
              <a:t>західноукраїнських</a:t>
            </a:r>
            <a:r>
              <a:rPr lang="ru-RU" dirty="0"/>
              <a:t> землях став </a:t>
            </a:r>
            <a:r>
              <a:rPr lang="ru-RU" dirty="0" err="1"/>
              <a:t>поступово</a:t>
            </a:r>
            <a:r>
              <a:rPr lang="ru-RU" dirty="0"/>
              <a:t> </a:t>
            </a:r>
            <a:r>
              <a:rPr lang="ru-RU" dirty="0" err="1"/>
              <a:t>переходити</a:t>
            </a:r>
            <a:r>
              <a:rPr lang="ru-RU" dirty="0"/>
              <a:t> у </a:t>
            </a:r>
            <a:r>
              <a:rPr lang="ru-RU" dirty="0" err="1"/>
              <a:t>наступний</a:t>
            </a:r>
            <a:r>
              <a:rPr lang="ru-RU" dirty="0"/>
              <a:t>, </a:t>
            </a:r>
            <a:r>
              <a:rPr lang="ru-RU" dirty="0" err="1"/>
              <a:t>культурницький</a:t>
            </a:r>
            <a:r>
              <a:rPr lang="ru-RU" dirty="0"/>
              <a:t> </a:t>
            </a:r>
            <a:r>
              <a:rPr lang="ru-RU" dirty="0" err="1"/>
              <a:t>етап</a:t>
            </a:r>
            <a:r>
              <a:rPr lang="ru-RU" dirty="0"/>
              <a:t>. </a:t>
            </a:r>
            <a:r>
              <a:rPr lang="ru-RU" dirty="0" err="1"/>
              <a:t>Його</a:t>
            </a:r>
            <a:r>
              <a:rPr lang="ru-RU" dirty="0"/>
              <a:t> </a:t>
            </a:r>
            <a:r>
              <a:rPr lang="ru-RU" dirty="0" err="1"/>
              <a:t>уособленням</a:t>
            </a:r>
            <a:r>
              <a:rPr lang="ru-RU" dirty="0"/>
              <a:t> стала </a:t>
            </a:r>
            <a:r>
              <a:rPr lang="ru-RU" dirty="0" err="1"/>
              <a:t>утворена</a:t>
            </a:r>
            <a:r>
              <a:rPr lang="ru-RU" dirty="0"/>
              <a:t> у </a:t>
            </a:r>
            <a:r>
              <a:rPr lang="ru-RU" dirty="0" err="1"/>
              <a:t>Львові</a:t>
            </a:r>
            <a:r>
              <a:rPr lang="ru-RU" dirty="0"/>
              <a:t> «</a:t>
            </a:r>
            <a:r>
              <a:rPr lang="ru-RU" dirty="0" err="1"/>
              <a:t>Руська</a:t>
            </a:r>
            <a:r>
              <a:rPr lang="ru-RU" dirty="0"/>
              <a:t> </a:t>
            </a:r>
            <a:r>
              <a:rPr lang="ru-RU" dirty="0" err="1"/>
              <a:t>трійця</a:t>
            </a:r>
            <a:r>
              <a:rPr lang="ru-RU" dirty="0"/>
              <a:t>» – </a:t>
            </a:r>
            <a:r>
              <a:rPr lang="ru-RU" dirty="0" err="1"/>
              <a:t>громадсько-культурне</a:t>
            </a:r>
            <a:r>
              <a:rPr lang="ru-RU" dirty="0"/>
              <a:t> </a:t>
            </a:r>
            <a:r>
              <a:rPr lang="ru-RU" dirty="0" err="1"/>
              <a:t>угруповання</a:t>
            </a:r>
            <a:r>
              <a:rPr lang="ru-RU" dirty="0"/>
              <a:t> демократичного </a:t>
            </a:r>
            <a:r>
              <a:rPr lang="ru-RU" dirty="0" err="1"/>
              <a:t>спрямування</a:t>
            </a:r>
            <a:r>
              <a:rPr lang="ru-RU" dirty="0"/>
              <a:t> </a:t>
            </a:r>
            <a:r>
              <a:rPr lang="ru-RU" dirty="0" err="1"/>
              <a:t>зі</a:t>
            </a:r>
            <a:r>
              <a:rPr lang="ru-RU" dirty="0"/>
              <a:t> </a:t>
            </a:r>
            <a:r>
              <a:rPr lang="ru-RU" dirty="0" err="1"/>
              <a:t>студентів</a:t>
            </a:r>
            <a:r>
              <a:rPr lang="ru-RU" dirty="0"/>
              <a:t> </a:t>
            </a:r>
            <a:r>
              <a:rPr lang="ru-RU" dirty="0" err="1"/>
              <a:t>семінарії</a:t>
            </a:r>
            <a:r>
              <a:rPr lang="ru-RU" dirty="0"/>
              <a:t> та </a:t>
            </a:r>
            <a:r>
              <a:rPr lang="ru-RU" dirty="0" err="1"/>
              <a:t>університету</a:t>
            </a:r>
            <a:r>
              <a:rPr lang="ru-RU" dirty="0"/>
              <a:t>. </a:t>
            </a:r>
            <a:r>
              <a:rPr lang="ru-RU" dirty="0" err="1"/>
              <a:t>Саме</a:t>
            </a:r>
            <a:r>
              <a:rPr lang="ru-RU" dirty="0"/>
              <a:t> </a:t>
            </a:r>
            <a:r>
              <a:rPr lang="ru-RU" dirty="0" err="1"/>
              <a:t>діяльність</a:t>
            </a:r>
            <a:r>
              <a:rPr lang="ru-RU" dirty="0"/>
              <a:t> </a:t>
            </a:r>
            <a:r>
              <a:rPr lang="ru-RU" dirty="0" err="1"/>
              <a:t>трійчан</a:t>
            </a:r>
            <a:r>
              <a:rPr lang="ru-RU" dirty="0"/>
              <a:t> </a:t>
            </a:r>
            <a:r>
              <a:rPr lang="ru-RU" dirty="0" err="1"/>
              <a:t>спричинила</a:t>
            </a:r>
            <a:r>
              <a:rPr lang="ru-RU" dirty="0"/>
              <a:t> те, </a:t>
            </a:r>
            <a:r>
              <a:rPr lang="ru-RU" dirty="0" err="1"/>
              <a:t>що</a:t>
            </a:r>
            <a:r>
              <a:rPr lang="ru-RU" dirty="0"/>
              <a:t> народна </a:t>
            </a:r>
            <a:r>
              <a:rPr lang="ru-RU" dirty="0" err="1"/>
              <a:t>мова</a:t>
            </a:r>
            <a:r>
              <a:rPr lang="ru-RU" dirty="0"/>
              <a:t> </a:t>
            </a:r>
            <a:r>
              <a:rPr lang="ru-RU" dirty="0" err="1"/>
              <a:t>русинівпоступово</a:t>
            </a:r>
            <a:r>
              <a:rPr lang="ru-RU" dirty="0"/>
              <a:t> </a:t>
            </a:r>
            <a:r>
              <a:rPr lang="ru-RU" dirty="0" err="1" smtClean="0"/>
              <a:t>набула</a:t>
            </a:r>
            <a:r>
              <a:rPr lang="ru-RU" dirty="0" smtClean="0"/>
              <a:t> </a:t>
            </a:r>
            <a:r>
              <a:rPr lang="ru-RU" dirty="0"/>
              <a:t>рис </a:t>
            </a:r>
            <a:r>
              <a:rPr lang="ru-RU" dirty="0" err="1"/>
              <a:t>літературної</a:t>
            </a:r>
            <a:r>
              <a:rPr lang="ru-RU" dirty="0"/>
              <a:t> </a:t>
            </a:r>
            <a:r>
              <a:rPr lang="ru-RU" dirty="0" err="1"/>
              <a:t>української</a:t>
            </a:r>
            <a:r>
              <a:rPr lang="ru-RU" dirty="0"/>
              <a:t> </a:t>
            </a:r>
            <a:r>
              <a:rPr lang="ru-RU" dirty="0" err="1"/>
              <a:t>мови</a:t>
            </a:r>
            <a:r>
              <a:rPr lang="ru-RU" dirty="0"/>
              <a:t> і стала </a:t>
            </a:r>
            <a:r>
              <a:rPr lang="ru-RU" dirty="0" err="1"/>
              <a:t>впроваджуватись</a:t>
            </a:r>
            <a:r>
              <a:rPr lang="ru-RU" dirty="0"/>
              <a:t> у </a:t>
            </a:r>
            <a:r>
              <a:rPr lang="ru-RU" dirty="0" err="1"/>
              <a:t>повсякденний</a:t>
            </a:r>
            <a:r>
              <a:rPr lang="ru-RU" dirty="0"/>
              <a:t> </a:t>
            </a:r>
            <a:r>
              <a:rPr lang="ru-RU" dirty="0" err="1"/>
              <a:t>вжиток</a:t>
            </a:r>
            <a:r>
              <a:rPr lang="ru-RU" dirty="0" smtClean="0"/>
              <a:t>.</a:t>
            </a:r>
          </a:p>
          <a:p>
            <a:pPr marL="0" indent="0">
              <a:buNone/>
            </a:pPr>
            <a:r>
              <a:rPr lang="ru-RU" dirty="0"/>
              <a:t>У </a:t>
            </a:r>
            <a:r>
              <a:rPr lang="ru-RU" dirty="0" err="1"/>
              <a:t>стінах</a:t>
            </a:r>
            <a:r>
              <a:rPr lang="ru-RU" dirty="0"/>
              <a:t> </a:t>
            </a:r>
            <a:r>
              <a:rPr lang="ru-RU" dirty="0" err="1"/>
              <a:t>Львівської</a:t>
            </a:r>
            <a:r>
              <a:rPr lang="ru-RU" dirty="0"/>
              <a:t> греко-</a:t>
            </a:r>
            <a:r>
              <a:rPr lang="ru-RU" dirty="0" err="1"/>
              <a:t>католицької</a:t>
            </a:r>
            <a:r>
              <a:rPr lang="ru-RU" dirty="0"/>
              <a:t> </a:t>
            </a:r>
            <a:r>
              <a:rPr lang="ru-RU" dirty="0" err="1"/>
              <a:t>семінарії</a:t>
            </a:r>
            <a:r>
              <a:rPr lang="ru-RU" dirty="0"/>
              <a:t> </a:t>
            </a:r>
            <a:r>
              <a:rPr lang="ru-RU" dirty="0" err="1"/>
              <a:t>зосередилося</a:t>
            </a:r>
            <a:r>
              <a:rPr lang="ru-RU" dirty="0"/>
              <a:t> </a:t>
            </a:r>
            <a:r>
              <a:rPr lang="ru-RU" dirty="0" err="1"/>
              <a:t>чимало</a:t>
            </a:r>
            <a:r>
              <a:rPr lang="ru-RU" dirty="0"/>
              <a:t> </a:t>
            </a:r>
            <a:r>
              <a:rPr lang="ru-RU" dirty="0" err="1"/>
              <a:t>патріотично</a:t>
            </a:r>
            <a:r>
              <a:rPr lang="ru-RU" dirty="0"/>
              <a:t> </a:t>
            </a:r>
            <a:r>
              <a:rPr lang="ru-RU" dirty="0" err="1"/>
              <a:t>налаштованої</a:t>
            </a:r>
            <a:r>
              <a:rPr lang="ru-RU" dirty="0"/>
              <a:t> </a:t>
            </a:r>
            <a:r>
              <a:rPr lang="ru-RU" dirty="0" err="1"/>
              <a:t>русинської</a:t>
            </a:r>
            <a:r>
              <a:rPr lang="ru-RU" dirty="0"/>
              <a:t> </a:t>
            </a:r>
            <a:r>
              <a:rPr lang="ru-RU" dirty="0" err="1"/>
              <a:t>молоді</a:t>
            </a:r>
            <a:r>
              <a:rPr lang="ru-RU" dirty="0"/>
              <a:t>, яка </a:t>
            </a:r>
            <a:r>
              <a:rPr lang="ru-RU" dirty="0" err="1"/>
              <a:t>бажала</a:t>
            </a:r>
            <a:r>
              <a:rPr lang="ru-RU" dirty="0"/>
              <a:t> </a:t>
            </a:r>
            <a:r>
              <a:rPr lang="ru-RU" dirty="0" err="1"/>
              <a:t>присвятити</a:t>
            </a:r>
            <a:r>
              <a:rPr lang="ru-RU" dirty="0"/>
              <a:t> себе </a:t>
            </a:r>
            <a:r>
              <a:rPr lang="ru-RU" dirty="0" err="1"/>
              <a:t>справі</a:t>
            </a:r>
            <a:r>
              <a:rPr lang="ru-RU" dirty="0"/>
              <a:t> народу. </a:t>
            </a:r>
            <a:r>
              <a:rPr lang="ru-RU" dirty="0" err="1"/>
              <a:t>Найбільшою</a:t>
            </a:r>
            <a:r>
              <a:rPr lang="ru-RU" dirty="0"/>
              <a:t> </a:t>
            </a:r>
            <a:r>
              <a:rPr lang="ru-RU" dirty="0" err="1"/>
              <a:t>популярністю</a:t>
            </a:r>
            <a:r>
              <a:rPr lang="ru-RU" dirty="0"/>
              <a:t> </a:t>
            </a:r>
            <a:r>
              <a:rPr lang="ru-RU" dirty="0" err="1"/>
              <a:t>серед</a:t>
            </a:r>
            <a:r>
              <a:rPr lang="ru-RU" dirty="0"/>
              <a:t> </a:t>
            </a:r>
            <a:r>
              <a:rPr lang="ru-RU" dirty="0" err="1"/>
              <a:t>семінаристів</a:t>
            </a:r>
            <a:r>
              <a:rPr lang="ru-RU" dirty="0"/>
              <a:t> </a:t>
            </a:r>
            <a:r>
              <a:rPr lang="ru-RU" dirty="0" err="1"/>
              <a:t>користувався</a:t>
            </a:r>
            <a:r>
              <a:rPr lang="ru-RU" dirty="0"/>
              <a:t> «</a:t>
            </a:r>
            <a:r>
              <a:rPr lang="ru-RU" dirty="0" err="1"/>
              <a:t>руський</a:t>
            </a:r>
            <a:r>
              <a:rPr lang="ru-RU" dirty="0"/>
              <a:t> соловей» </a:t>
            </a:r>
            <a:r>
              <a:rPr lang="ru-RU" dirty="0" err="1"/>
              <a:t>Маркіян</a:t>
            </a:r>
            <a:r>
              <a:rPr lang="ru-RU" dirty="0"/>
              <a:t> Шашкевич (1811–1843</a:t>
            </a:r>
            <a:r>
              <a:rPr lang="ru-RU" dirty="0" smtClean="0"/>
              <a:t>).</a:t>
            </a:r>
          </a:p>
          <a:p>
            <a:pPr marL="0" indent="0">
              <a:buNone/>
            </a:pPr>
            <a:r>
              <a:rPr lang="ru-RU" dirty="0"/>
              <a:t>На другому </a:t>
            </a:r>
            <a:r>
              <a:rPr lang="ru-RU" dirty="0" err="1"/>
              <a:t>році</a:t>
            </a:r>
            <a:r>
              <a:rPr lang="ru-RU" dirty="0"/>
              <a:t> </a:t>
            </a:r>
            <a:r>
              <a:rPr lang="ru-RU" dirty="0" err="1"/>
              <a:t>навчання</a:t>
            </a:r>
            <a:r>
              <a:rPr lang="ru-RU" dirty="0"/>
              <a:t> Шашкевич </a:t>
            </a:r>
            <a:r>
              <a:rPr lang="ru-RU" dirty="0" err="1"/>
              <a:t>заприятелював</a:t>
            </a:r>
            <a:r>
              <a:rPr lang="ru-RU" dirty="0"/>
              <a:t> з </a:t>
            </a:r>
            <a:r>
              <a:rPr lang="ru-RU" dirty="0" err="1"/>
              <a:t>Іваном</a:t>
            </a:r>
            <a:r>
              <a:rPr lang="ru-RU" dirty="0"/>
              <a:t> </a:t>
            </a:r>
            <a:r>
              <a:rPr lang="ru-RU" dirty="0" err="1"/>
              <a:t>Вагилевичем</a:t>
            </a:r>
            <a:r>
              <a:rPr lang="ru-RU" dirty="0"/>
              <a:t> (1811–1866) та Яковом </a:t>
            </a:r>
            <a:r>
              <a:rPr lang="ru-RU" dirty="0" err="1"/>
              <a:t>Головацьким</a:t>
            </a:r>
            <a:r>
              <a:rPr lang="ru-RU" dirty="0"/>
              <a:t> (1814–1888). </a:t>
            </a:r>
            <a:r>
              <a:rPr lang="ru-RU" dirty="0" err="1"/>
              <a:t>Семінаристи</a:t>
            </a:r>
            <a:r>
              <a:rPr lang="ru-RU" dirty="0"/>
              <a:t> </a:t>
            </a:r>
            <a:r>
              <a:rPr lang="ru-RU" dirty="0" err="1"/>
              <a:t>називали</a:t>
            </a:r>
            <a:r>
              <a:rPr lang="ru-RU" dirty="0"/>
              <a:t> </a:t>
            </a:r>
            <a:r>
              <a:rPr lang="ru-RU" dirty="0" err="1"/>
              <a:t>трьох</a:t>
            </a:r>
            <a:r>
              <a:rPr lang="ru-RU" dirty="0"/>
              <a:t> </a:t>
            </a:r>
            <a:r>
              <a:rPr lang="ru-RU" dirty="0" err="1"/>
              <a:t>друзів</a:t>
            </a:r>
            <a:r>
              <a:rPr lang="ru-RU" dirty="0"/>
              <a:t>, </a:t>
            </a:r>
            <a:r>
              <a:rPr lang="ru-RU" dirty="0" err="1"/>
              <a:t>об’єднаних</a:t>
            </a:r>
            <a:r>
              <a:rPr lang="ru-RU" dirty="0"/>
              <a:t> </a:t>
            </a:r>
            <a:r>
              <a:rPr lang="ru-RU" dirty="0" err="1"/>
              <a:t>спільними</a:t>
            </a:r>
            <a:r>
              <a:rPr lang="ru-RU" dirty="0"/>
              <a:t> </a:t>
            </a:r>
            <a:r>
              <a:rPr lang="ru-RU" dirty="0" err="1"/>
              <a:t>поглядами</a:t>
            </a:r>
            <a:r>
              <a:rPr lang="ru-RU" dirty="0"/>
              <a:t>, «</a:t>
            </a:r>
            <a:r>
              <a:rPr lang="ru-RU" dirty="0" err="1"/>
              <a:t>Руською</a:t>
            </a:r>
            <a:r>
              <a:rPr lang="ru-RU" dirty="0"/>
              <a:t> </a:t>
            </a:r>
            <a:r>
              <a:rPr lang="ru-RU" dirty="0" err="1"/>
              <a:t>трійцею</a:t>
            </a:r>
            <a:r>
              <a:rPr lang="ru-RU" dirty="0"/>
              <a:t>». </a:t>
            </a:r>
            <a:r>
              <a:rPr lang="ru-RU" dirty="0" err="1"/>
              <a:t>Поступово</a:t>
            </a:r>
            <a:r>
              <a:rPr lang="ru-RU" dirty="0"/>
              <a:t> </a:t>
            </a:r>
            <a:r>
              <a:rPr lang="ru-RU" dirty="0" err="1"/>
              <a:t>навколо</a:t>
            </a:r>
            <a:r>
              <a:rPr lang="ru-RU" dirty="0"/>
              <a:t> них </a:t>
            </a:r>
            <a:r>
              <a:rPr lang="ru-RU" dirty="0" err="1"/>
              <a:t>об’єдналося</a:t>
            </a:r>
            <a:r>
              <a:rPr lang="ru-RU" dirty="0"/>
              <a:t> </a:t>
            </a:r>
            <a:r>
              <a:rPr lang="ru-RU" dirty="0" err="1"/>
              <a:t>близько</a:t>
            </a:r>
            <a:r>
              <a:rPr lang="ru-RU" dirty="0"/>
              <a:t> 20 </a:t>
            </a:r>
            <a:r>
              <a:rPr lang="ru-RU" dirty="0" err="1"/>
              <a:t>однодумців</a:t>
            </a:r>
            <a:r>
              <a:rPr lang="ru-RU" dirty="0"/>
              <a:t>. </a:t>
            </a:r>
            <a:r>
              <a:rPr lang="ru-RU" dirty="0" err="1"/>
              <a:t>Сталося</a:t>
            </a:r>
            <a:r>
              <a:rPr lang="ru-RU" dirty="0"/>
              <a:t> </a:t>
            </a:r>
            <a:r>
              <a:rPr lang="ru-RU" dirty="0" err="1"/>
              <a:t>це</a:t>
            </a:r>
            <a:r>
              <a:rPr lang="ru-RU" dirty="0"/>
              <a:t>, </a:t>
            </a:r>
            <a:r>
              <a:rPr lang="ru-RU" dirty="0" err="1"/>
              <a:t>ймовірно</a:t>
            </a:r>
            <a:r>
              <a:rPr lang="ru-RU" dirty="0"/>
              <a:t>, 1832 р. </a:t>
            </a:r>
            <a:r>
              <a:rPr lang="ru-RU" dirty="0" err="1"/>
              <a:t>Основну</a:t>
            </a:r>
            <a:r>
              <a:rPr lang="ru-RU" dirty="0"/>
              <a:t> </a:t>
            </a:r>
            <a:r>
              <a:rPr lang="ru-RU" dirty="0" err="1"/>
              <a:t>увагу</a:t>
            </a:r>
            <a:r>
              <a:rPr lang="ru-RU" dirty="0"/>
              <a:t> </a:t>
            </a:r>
            <a:r>
              <a:rPr lang="ru-RU" dirty="0" err="1"/>
              <a:t>трійчани</a:t>
            </a:r>
            <a:r>
              <a:rPr lang="ru-RU" dirty="0"/>
              <a:t> </a:t>
            </a:r>
            <a:r>
              <a:rPr lang="ru-RU" dirty="0" err="1"/>
              <a:t>приділяли</a:t>
            </a:r>
            <a:r>
              <a:rPr lang="ru-RU" dirty="0"/>
              <a:t> </a:t>
            </a:r>
            <a:r>
              <a:rPr lang="ru-RU" dirty="0" err="1"/>
              <a:t>творенню</a:t>
            </a:r>
            <a:r>
              <a:rPr lang="ru-RU" dirty="0"/>
              <a:t> на </a:t>
            </a:r>
            <a:r>
              <a:rPr lang="ru-RU" dirty="0" err="1"/>
              <a:t>підставі</a:t>
            </a:r>
            <a:r>
              <a:rPr lang="ru-RU" dirty="0"/>
              <a:t> </a:t>
            </a:r>
            <a:r>
              <a:rPr lang="ru-RU" dirty="0" err="1"/>
              <a:t>русинської</a:t>
            </a:r>
            <a:r>
              <a:rPr lang="ru-RU" dirty="0"/>
              <a:t> </a:t>
            </a:r>
            <a:r>
              <a:rPr lang="ru-RU" dirty="0" err="1"/>
              <a:t>народної</a:t>
            </a:r>
            <a:r>
              <a:rPr lang="ru-RU" dirty="0"/>
              <a:t> </a:t>
            </a:r>
            <a:r>
              <a:rPr lang="ru-RU" dirty="0" err="1"/>
              <a:t>мови</a:t>
            </a:r>
            <a:r>
              <a:rPr lang="ru-RU" dirty="0"/>
              <a:t> </a:t>
            </a:r>
            <a:r>
              <a:rPr lang="ru-RU" dirty="0" err="1"/>
              <a:t>літературної</a:t>
            </a:r>
            <a:r>
              <a:rPr lang="ru-RU" dirty="0"/>
              <a:t>. Для </a:t>
            </a:r>
            <a:r>
              <a:rPr lang="ru-RU" dirty="0" err="1"/>
              <a:t>цього</a:t>
            </a:r>
            <a:r>
              <a:rPr lang="ru-RU" dirty="0"/>
              <a:t> вони </a:t>
            </a:r>
            <a:r>
              <a:rPr lang="ru-RU" dirty="0" err="1"/>
              <a:t>намагалися</a:t>
            </a:r>
            <a:r>
              <a:rPr lang="ru-RU" dirty="0"/>
              <a:t> </a:t>
            </a:r>
            <a:r>
              <a:rPr lang="ru-RU" dirty="0" err="1"/>
              <a:t>звільнити</a:t>
            </a:r>
            <a:r>
              <a:rPr lang="ru-RU" dirty="0"/>
              <a:t> </a:t>
            </a:r>
            <a:r>
              <a:rPr lang="ru-RU" dirty="0" err="1"/>
              <a:t>її</a:t>
            </a:r>
            <a:r>
              <a:rPr lang="ru-RU" dirty="0"/>
              <a:t> </a:t>
            </a:r>
            <a:r>
              <a:rPr lang="ru-RU" dirty="0" err="1"/>
              <a:t>від</a:t>
            </a:r>
            <a:r>
              <a:rPr lang="ru-RU" dirty="0"/>
              <a:t> </a:t>
            </a:r>
            <a:r>
              <a:rPr lang="ru-RU" dirty="0" err="1"/>
              <a:t>усіх</a:t>
            </a:r>
            <a:r>
              <a:rPr lang="ru-RU" dirty="0"/>
              <a:t> </a:t>
            </a:r>
            <a:r>
              <a:rPr lang="ru-RU" dirty="0" err="1"/>
              <a:t>штучних</a:t>
            </a:r>
            <a:r>
              <a:rPr lang="ru-RU" dirty="0"/>
              <a:t> </a:t>
            </a:r>
            <a:r>
              <a:rPr lang="ru-RU" dirty="0" err="1"/>
              <a:t>додатків</a:t>
            </a:r>
            <a:r>
              <a:rPr lang="ru-RU" dirty="0"/>
              <a:t>, і </a:t>
            </a:r>
            <a:r>
              <a:rPr lang="ru-RU" dirty="0" err="1"/>
              <a:t>зробити</a:t>
            </a:r>
            <a:r>
              <a:rPr lang="ru-RU" dirty="0"/>
              <a:t> </a:t>
            </a:r>
            <a:r>
              <a:rPr lang="ru-RU" dirty="0" err="1"/>
              <a:t>наближеною</a:t>
            </a:r>
            <a:r>
              <a:rPr lang="ru-RU" dirty="0"/>
              <a:t> до </a:t>
            </a:r>
            <a:r>
              <a:rPr lang="ru-RU" dirty="0" err="1"/>
              <a:t>народної</a:t>
            </a:r>
            <a:r>
              <a:rPr lang="ru-RU" dirty="0"/>
              <a:t> </a:t>
            </a:r>
            <a:r>
              <a:rPr lang="ru-RU" dirty="0" err="1"/>
              <a:t>мови</a:t>
            </a:r>
            <a:r>
              <a:rPr lang="ru-RU" dirty="0" smtClean="0"/>
              <a:t>.</a:t>
            </a:r>
          </a:p>
          <a:p>
            <a:pPr marL="0" indent="0">
              <a:buNone/>
            </a:pPr>
            <a:r>
              <a:rPr lang="ru-RU" dirty="0"/>
              <a:t>Мету </a:t>
            </a:r>
            <a:r>
              <a:rPr lang="ru-RU" dirty="0" err="1"/>
              <a:t>своєї</a:t>
            </a:r>
            <a:r>
              <a:rPr lang="ru-RU" dirty="0"/>
              <a:t> </a:t>
            </a:r>
            <a:r>
              <a:rPr lang="ru-RU" dirty="0" err="1"/>
              <a:t>діяльності</a:t>
            </a:r>
            <a:r>
              <a:rPr lang="ru-RU" dirty="0"/>
              <a:t> члени </a:t>
            </a:r>
            <a:r>
              <a:rPr lang="ru-RU" dirty="0" err="1"/>
              <a:t>гуртка</a:t>
            </a:r>
            <a:r>
              <a:rPr lang="ru-RU" dirty="0"/>
              <a:t> </a:t>
            </a:r>
            <a:r>
              <a:rPr lang="ru-RU" dirty="0" err="1"/>
              <a:t>вбачали</a:t>
            </a:r>
            <a:r>
              <a:rPr lang="ru-RU" dirty="0"/>
              <a:t> </a:t>
            </a:r>
            <a:r>
              <a:rPr lang="ru-RU" dirty="0" err="1"/>
              <a:t>також</a:t>
            </a:r>
            <a:r>
              <a:rPr lang="ru-RU" dirty="0"/>
              <a:t> у тому, </a:t>
            </a:r>
            <a:r>
              <a:rPr lang="ru-RU" dirty="0" err="1"/>
              <a:t>щоб</a:t>
            </a:r>
            <a:r>
              <a:rPr lang="ru-RU" dirty="0"/>
              <a:t> </a:t>
            </a:r>
            <a:r>
              <a:rPr lang="ru-RU" dirty="0" err="1"/>
              <a:t>запровадити</a:t>
            </a:r>
            <a:r>
              <a:rPr lang="ru-RU" dirty="0"/>
              <a:t> </a:t>
            </a:r>
            <a:r>
              <a:rPr lang="ru-RU" dirty="0" err="1"/>
              <a:t>українську</a:t>
            </a:r>
            <a:r>
              <a:rPr lang="ru-RU" dirty="0"/>
              <a:t> </a:t>
            </a:r>
            <a:r>
              <a:rPr lang="ru-RU" dirty="0" err="1"/>
              <a:t>мову</a:t>
            </a:r>
            <a:r>
              <a:rPr lang="ru-RU" dirty="0"/>
              <a:t> в </a:t>
            </a:r>
            <a:r>
              <a:rPr lang="ru-RU" dirty="0" err="1"/>
              <a:t>усі</a:t>
            </a:r>
            <a:r>
              <a:rPr lang="ru-RU" dirty="0"/>
              <a:t> </a:t>
            </a:r>
            <a:r>
              <a:rPr lang="ru-RU" dirty="0" err="1"/>
              <a:t>сфери</a:t>
            </a:r>
            <a:r>
              <a:rPr lang="ru-RU" dirty="0"/>
              <a:t> </a:t>
            </a:r>
            <a:r>
              <a:rPr lang="ru-RU" dirty="0" err="1" smtClean="0"/>
              <a:t>життя</a:t>
            </a:r>
            <a:r>
              <a:rPr lang="ru-RU" dirty="0" smtClean="0"/>
              <a:t>.</a:t>
            </a:r>
          </a:p>
          <a:p>
            <a:pPr marL="0" indent="0">
              <a:buNone/>
            </a:pPr>
            <a:r>
              <a:rPr lang="ru-RU" dirty="0"/>
              <a:t>У </a:t>
            </a:r>
            <a:r>
              <a:rPr lang="ru-RU" dirty="0" err="1"/>
              <a:t>консервативних</a:t>
            </a:r>
            <a:r>
              <a:rPr lang="ru-RU" dirty="0"/>
              <a:t> колах греко-</a:t>
            </a:r>
            <a:r>
              <a:rPr lang="ru-RU" dirty="0" err="1"/>
              <a:t>католицького</a:t>
            </a:r>
            <a:r>
              <a:rPr lang="ru-RU" dirty="0"/>
              <a:t> духовенства </a:t>
            </a:r>
            <a:r>
              <a:rPr lang="ru-RU" dirty="0" err="1"/>
              <a:t>діяльність</a:t>
            </a:r>
            <a:r>
              <a:rPr lang="ru-RU" dirty="0"/>
              <a:t> </a:t>
            </a:r>
            <a:r>
              <a:rPr lang="ru-RU" dirty="0" err="1"/>
              <a:t>молодих</a:t>
            </a:r>
            <a:r>
              <a:rPr lang="ru-RU" dirty="0"/>
              <a:t> </a:t>
            </a:r>
            <a:r>
              <a:rPr lang="ru-RU" dirty="0" err="1"/>
              <a:t>семінаристів</a:t>
            </a:r>
            <a:r>
              <a:rPr lang="ru-RU" dirty="0"/>
              <a:t> не </a:t>
            </a:r>
            <a:r>
              <a:rPr lang="ru-RU" dirty="0" err="1"/>
              <a:t>схвалювали</a:t>
            </a:r>
            <a:r>
              <a:rPr lang="ru-RU" dirty="0" smtClean="0"/>
              <a:t>.</a:t>
            </a:r>
          </a:p>
          <a:p>
            <a:pPr marL="0" indent="0">
              <a:buNone/>
            </a:pPr>
            <a:endParaRPr lang="ru-RU" dirty="0"/>
          </a:p>
        </p:txBody>
      </p:sp>
    </p:spTree>
    <p:extLst>
      <p:ext uri="{BB962C8B-B14F-4D97-AF65-F5344CB8AC3E}">
        <p14:creationId xmlns:p14="http://schemas.microsoft.com/office/powerpoint/2010/main" val="148652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33425" y="209550"/>
            <a:ext cx="11458575" cy="6648450"/>
          </a:xfrm>
        </p:spPr>
        <p:txBody>
          <a:bodyPr>
            <a:normAutofit lnSpcReduction="10000"/>
          </a:bodyPr>
          <a:lstStyle/>
          <a:p>
            <a:pPr marL="0" indent="0">
              <a:buNone/>
            </a:pPr>
            <a:r>
              <a:rPr lang="ru-RU" i="1" dirty="0" smtClean="0"/>
              <a:t>У 1834 </a:t>
            </a:r>
            <a:r>
              <a:rPr lang="ru-RU" i="1" dirty="0"/>
              <a:t>р. </a:t>
            </a:r>
            <a:r>
              <a:rPr lang="ru-RU" i="1" dirty="0" smtClean="0"/>
              <a:t>Вони видали </a:t>
            </a:r>
            <a:r>
              <a:rPr lang="ru-RU" i="1" dirty="0" err="1" smtClean="0"/>
              <a:t>збірку</a:t>
            </a:r>
            <a:r>
              <a:rPr lang="ru-RU" i="1" dirty="0" smtClean="0"/>
              <a:t> </a:t>
            </a:r>
            <a:r>
              <a:rPr lang="ru-RU" i="1" dirty="0"/>
              <a:t>«Зоря». Альманах </a:t>
            </a:r>
            <a:r>
              <a:rPr lang="ru-RU" i="1" dirty="0" err="1"/>
              <a:t>містив</a:t>
            </a:r>
            <a:r>
              <a:rPr lang="ru-RU" i="1" dirty="0"/>
              <a:t> </a:t>
            </a:r>
            <a:r>
              <a:rPr lang="ru-RU" i="1" dirty="0" err="1"/>
              <a:t>народні</a:t>
            </a:r>
            <a:r>
              <a:rPr lang="ru-RU" i="1" dirty="0"/>
              <a:t> </a:t>
            </a:r>
            <a:r>
              <a:rPr lang="ru-RU" i="1" dirty="0" err="1"/>
              <a:t>пісні</a:t>
            </a:r>
            <a:r>
              <a:rPr lang="ru-RU" i="1" dirty="0"/>
              <a:t>, твори самих </a:t>
            </a:r>
            <a:r>
              <a:rPr lang="ru-RU" i="1" dirty="0" err="1"/>
              <a:t>гуртківців</a:t>
            </a:r>
            <a:r>
              <a:rPr lang="ru-RU" i="1" dirty="0"/>
              <a:t>, </a:t>
            </a:r>
            <a:r>
              <a:rPr lang="ru-RU" i="1" dirty="0" err="1"/>
              <a:t>історичні</a:t>
            </a:r>
            <a:r>
              <a:rPr lang="ru-RU" i="1" dirty="0"/>
              <a:t> та </a:t>
            </a:r>
            <a:r>
              <a:rPr lang="ru-RU" i="1" dirty="0" err="1"/>
              <a:t>публіцистичні</a:t>
            </a:r>
            <a:r>
              <a:rPr lang="ru-RU" i="1" dirty="0"/>
              <a:t> </a:t>
            </a:r>
            <a:r>
              <a:rPr lang="ru-RU" i="1" dirty="0" err="1"/>
              <a:t>матеріали</a:t>
            </a:r>
            <a:r>
              <a:rPr lang="ru-RU" i="1" dirty="0"/>
              <a:t>. </a:t>
            </a:r>
            <a:r>
              <a:rPr lang="ru-RU" i="1" dirty="0" err="1"/>
              <a:t>Головними</a:t>
            </a:r>
            <a:r>
              <a:rPr lang="ru-RU" i="1" dirty="0"/>
              <a:t> </a:t>
            </a:r>
            <a:r>
              <a:rPr lang="ru-RU" i="1" dirty="0" err="1"/>
              <a:t>ідеями</a:t>
            </a:r>
            <a:r>
              <a:rPr lang="ru-RU" i="1" dirty="0"/>
              <a:t>, </a:t>
            </a:r>
            <a:r>
              <a:rPr lang="ru-RU" i="1" dirty="0" err="1"/>
              <a:t>притаманними</a:t>
            </a:r>
            <a:r>
              <a:rPr lang="ru-RU" i="1" dirty="0"/>
              <a:t> </a:t>
            </a:r>
            <a:r>
              <a:rPr lang="ru-RU" i="1" dirty="0" err="1"/>
              <a:t>творам</a:t>
            </a:r>
            <a:r>
              <a:rPr lang="ru-RU" i="1" dirty="0"/>
              <a:t> </a:t>
            </a:r>
            <a:r>
              <a:rPr lang="ru-RU" i="1" dirty="0" err="1"/>
              <a:t>збірки</a:t>
            </a:r>
            <a:r>
              <a:rPr lang="ru-RU" i="1" dirty="0"/>
              <a:t>, </a:t>
            </a:r>
            <a:r>
              <a:rPr lang="ru-RU" i="1" dirty="0" err="1"/>
              <a:t>були</a:t>
            </a:r>
            <a:r>
              <a:rPr lang="ru-RU" i="1" dirty="0" smtClean="0"/>
              <a:t>:                                        1. </a:t>
            </a:r>
            <a:r>
              <a:rPr lang="ru-RU" i="1" dirty="0" err="1" smtClean="0"/>
              <a:t>засудження</a:t>
            </a:r>
            <a:r>
              <a:rPr lang="ru-RU" i="1" dirty="0" smtClean="0"/>
              <a:t> </a:t>
            </a:r>
            <a:r>
              <a:rPr lang="ru-RU" i="1" dirty="0" err="1"/>
              <a:t>іноземних</a:t>
            </a:r>
            <a:r>
              <a:rPr lang="ru-RU" i="1" dirty="0"/>
              <a:t> </a:t>
            </a:r>
            <a:r>
              <a:rPr lang="ru-RU" i="1" dirty="0" err="1"/>
              <a:t>поневолювачів</a:t>
            </a:r>
            <a:r>
              <a:rPr lang="ru-RU" i="1" dirty="0"/>
              <a:t> </a:t>
            </a:r>
            <a:r>
              <a:rPr lang="ru-RU" i="1" dirty="0" err="1"/>
              <a:t>українців</a:t>
            </a:r>
            <a:r>
              <a:rPr lang="ru-RU" i="1" dirty="0"/>
              <a:t> та </a:t>
            </a:r>
            <a:r>
              <a:rPr lang="ru-RU" i="1" dirty="0" err="1"/>
              <a:t>оспівування</a:t>
            </a:r>
            <a:r>
              <a:rPr lang="ru-RU" i="1" dirty="0"/>
              <a:t> </a:t>
            </a:r>
            <a:r>
              <a:rPr lang="ru-RU" i="1" dirty="0" err="1"/>
              <a:t>героїчної</a:t>
            </a:r>
            <a:r>
              <a:rPr lang="ru-RU" i="1" dirty="0"/>
              <a:t> </a:t>
            </a:r>
            <a:r>
              <a:rPr lang="ru-RU" i="1" dirty="0" err="1"/>
              <a:t>визвольної</a:t>
            </a:r>
            <a:r>
              <a:rPr lang="ru-RU" i="1" dirty="0"/>
              <a:t> </a:t>
            </a:r>
            <a:r>
              <a:rPr lang="ru-RU" i="1" dirty="0" err="1"/>
              <a:t>боротьби</a:t>
            </a:r>
            <a:r>
              <a:rPr lang="ru-RU" i="1" dirty="0"/>
              <a:t> народу</a:t>
            </a:r>
            <a:r>
              <a:rPr lang="ru-RU" i="1" dirty="0" smtClean="0"/>
              <a:t>;                                                                                                                                                                                   2. </a:t>
            </a:r>
            <a:r>
              <a:rPr lang="ru-RU" i="1" dirty="0" err="1" smtClean="0"/>
              <a:t>уславлення</a:t>
            </a:r>
            <a:r>
              <a:rPr lang="ru-RU" i="1" dirty="0" smtClean="0"/>
              <a:t> </a:t>
            </a:r>
            <a:r>
              <a:rPr lang="ru-RU" i="1" dirty="0" err="1"/>
              <a:t>народних</a:t>
            </a:r>
            <a:r>
              <a:rPr lang="ru-RU" i="1" dirty="0"/>
              <a:t> </a:t>
            </a:r>
            <a:r>
              <a:rPr lang="ru-RU" i="1" dirty="0" err="1"/>
              <a:t>ватажків</a:t>
            </a:r>
            <a:r>
              <a:rPr lang="ru-RU" i="1" dirty="0"/>
              <a:t> – </a:t>
            </a:r>
            <a:r>
              <a:rPr lang="ru-RU" i="1" dirty="0" err="1"/>
              <a:t>борців</a:t>
            </a:r>
            <a:r>
              <a:rPr lang="ru-RU" i="1" dirty="0"/>
              <a:t> за </a:t>
            </a:r>
            <a:r>
              <a:rPr lang="ru-RU" i="1" dirty="0" err="1"/>
              <a:t>національне</a:t>
            </a:r>
            <a:r>
              <a:rPr lang="ru-RU" i="1" dirty="0"/>
              <a:t> і </a:t>
            </a:r>
            <a:r>
              <a:rPr lang="ru-RU" i="1" dirty="0" err="1"/>
              <a:t>соціальне</a:t>
            </a:r>
            <a:r>
              <a:rPr lang="ru-RU" i="1" dirty="0"/>
              <a:t> </a:t>
            </a:r>
            <a:r>
              <a:rPr lang="ru-RU" i="1" dirty="0" err="1"/>
              <a:t>визволення</a:t>
            </a:r>
            <a:r>
              <a:rPr lang="ru-RU" i="1" dirty="0"/>
              <a:t> народу</a:t>
            </a:r>
            <a:r>
              <a:rPr lang="ru-RU" i="1" dirty="0" smtClean="0"/>
              <a:t>;                       3. </a:t>
            </a:r>
            <a:r>
              <a:rPr lang="ru-RU" i="1" dirty="0" err="1" smtClean="0"/>
              <a:t>визнання</a:t>
            </a:r>
            <a:r>
              <a:rPr lang="ru-RU" i="1" dirty="0" smtClean="0"/>
              <a:t> </a:t>
            </a:r>
            <a:r>
              <a:rPr lang="ru-RU" i="1" dirty="0" err="1" smtClean="0"/>
              <a:t>існування</a:t>
            </a:r>
            <a:r>
              <a:rPr lang="ru-RU" i="1" dirty="0" smtClean="0"/>
              <a:t> </a:t>
            </a:r>
            <a:r>
              <a:rPr lang="ru-RU" i="1" dirty="0" err="1" smtClean="0"/>
              <a:t>єдиного</a:t>
            </a:r>
            <a:r>
              <a:rPr lang="ru-RU" i="1" dirty="0" smtClean="0"/>
              <a:t> </a:t>
            </a:r>
            <a:r>
              <a:rPr lang="ru-RU" i="1" dirty="0" err="1" smtClean="0"/>
              <a:t>українського</a:t>
            </a:r>
            <a:r>
              <a:rPr lang="ru-RU" i="1" dirty="0" smtClean="0"/>
              <a:t> народу, </a:t>
            </a:r>
            <a:r>
              <a:rPr lang="ru-RU" i="1" dirty="0" err="1" smtClean="0"/>
              <a:t>який</a:t>
            </a:r>
            <a:r>
              <a:rPr lang="ru-RU" i="1" dirty="0" smtClean="0"/>
              <a:t> через </a:t>
            </a:r>
            <a:r>
              <a:rPr lang="ru-RU" i="1" dirty="0" err="1" smtClean="0"/>
              <a:t>поневолення</a:t>
            </a:r>
            <a:r>
              <a:rPr lang="ru-RU" i="1" dirty="0" smtClean="0"/>
              <a:t> </a:t>
            </a:r>
            <a:r>
              <a:rPr lang="ru-RU" i="1" dirty="0" err="1" smtClean="0"/>
              <a:t>імперіями</a:t>
            </a:r>
            <a:r>
              <a:rPr lang="ru-RU" i="1" dirty="0" smtClean="0"/>
              <a:t> </a:t>
            </a:r>
            <a:r>
              <a:rPr lang="ru-RU" i="1" dirty="0" err="1" smtClean="0"/>
              <a:t>виявився</a:t>
            </a:r>
            <a:r>
              <a:rPr lang="ru-RU" i="1" dirty="0" smtClean="0"/>
              <a:t> </a:t>
            </a:r>
            <a:r>
              <a:rPr lang="ru-RU" i="1" dirty="0" err="1" smtClean="0"/>
              <a:t>роз'єднаним</a:t>
            </a:r>
            <a:r>
              <a:rPr lang="ru-RU" i="1" dirty="0" smtClean="0"/>
              <a:t> </a:t>
            </a:r>
            <a:r>
              <a:rPr lang="ru-RU" i="1" dirty="0" err="1" smtClean="0"/>
              <a:t>державними</a:t>
            </a:r>
            <a:r>
              <a:rPr lang="ru-RU" i="1" dirty="0" smtClean="0"/>
              <a:t> кордонами;                                                                                                                4. </a:t>
            </a:r>
            <a:r>
              <a:rPr lang="ru-RU" i="1" dirty="0" err="1" smtClean="0"/>
              <a:t>заклик</a:t>
            </a:r>
            <a:r>
              <a:rPr lang="ru-RU" i="1" dirty="0" smtClean="0"/>
              <a:t> </a:t>
            </a:r>
            <a:r>
              <a:rPr lang="ru-RU" i="1" dirty="0"/>
              <a:t>до </a:t>
            </a:r>
            <a:r>
              <a:rPr lang="ru-RU" i="1" dirty="0" err="1"/>
              <a:t>українських</a:t>
            </a:r>
            <a:r>
              <a:rPr lang="ru-RU" i="1" dirty="0"/>
              <a:t> </a:t>
            </a:r>
            <a:r>
              <a:rPr lang="ru-RU" i="1" dirty="0" err="1"/>
              <a:t>патріотів</a:t>
            </a:r>
            <a:r>
              <a:rPr lang="ru-RU" i="1" dirty="0"/>
              <a:t> </a:t>
            </a:r>
            <a:r>
              <a:rPr lang="ru-RU" i="1" dirty="0" err="1"/>
              <a:t>змагатися</a:t>
            </a:r>
            <a:r>
              <a:rPr lang="ru-RU" i="1" dirty="0"/>
              <a:t> за </a:t>
            </a:r>
            <a:r>
              <a:rPr lang="ru-RU" i="1" dirty="0" err="1"/>
              <a:t>об’єднання</a:t>
            </a:r>
            <a:r>
              <a:rPr lang="ru-RU" i="1" dirty="0"/>
              <a:t> </a:t>
            </a:r>
            <a:r>
              <a:rPr lang="ru-RU" i="1" dirty="0" err="1"/>
              <a:t>галицьких</a:t>
            </a:r>
            <a:r>
              <a:rPr lang="ru-RU" i="1" dirty="0"/>
              <a:t> </a:t>
            </a:r>
            <a:r>
              <a:rPr lang="ru-RU" i="1" dirty="0" err="1"/>
              <a:t>русинів</a:t>
            </a:r>
            <a:r>
              <a:rPr lang="ru-RU" i="1" dirty="0"/>
              <a:t> і </a:t>
            </a:r>
            <a:r>
              <a:rPr lang="ru-RU" i="1" dirty="0" err="1"/>
              <a:t>наддніпрянських</a:t>
            </a:r>
            <a:r>
              <a:rPr lang="ru-RU" i="1" dirty="0"/>
              <a:t> </a:t>
            </a:r>
            <a:r>
              <a:rPr lang="ru-RU" i="1" dirty="0" err="1"/>
              <a:t>українців</a:t>
            </a:r>
            <a:r>
              <a:rPr lang="ru-RU" i="1" dirty="0" smtClean="0"/>
              <a:t>.</a:t>
            </a:r>
            <a:endParaRPr lang="ru-RU" i="1" dirty="0"/>
          </a:p>
          <a:p>
            <a:pPr marL="0" indent="0">
              <a:buNone/>
            </a:pPr>
            <a:r>
              <a:rPr lang="ru-RU" i="1" dirty="0" err="1"/>
              <a:t>Видання</a:t>
            </a:r>
            <a:r>
              <a:rPr lang="ru-RU" i="1" dirty="0"/>
              <a:t> книги </a:t>
            </a:r>
            <a:r>
              <a:rPr lang="ru-RU" i="1" dirty="0" err="1"/>
              <a:t>було</a:t>
            </a:r>
            <a:r>
              <a:rPr lang="ru-RU" i="1" dirty="0"/>
              <a:t> заборонено як </a:t>
            </a:r>
            <a:r>
              <a:rPr lang="ru-RU" i="1" dirty="0" err="1"/>
              <a:t>віденською</a:t>
            </a:r>
            <a:r>
              <a:rPr lang="ru-RU" i="1" dirty="0"/>
              <a:t>, так і </a:t>
            </a:r>
            <a:r>
              <a:rPr lang="ru-RU" i="1" dirty="0" err="1"/>
              <a:t>львівською</a:t>
            </a:r>
            <a:r>
              <a:rPr lang="ru-RU" i="1" dirty="0"/>
              <a:t> цензурою. </a:t>
            </a:r>
            <a:endParaRPr lang="ru-RU" i="1" dirty="0" smtClean="0"/>
          </a:p>
          <a:p>
            <a:pPr marL="0" indent="0">
              <a:buNone/>
            </a:pPr>
            <a:r>
              <a:rPr lang="ru-RU" i="1" dirty="0" err="1"/>
              <a:t>Проти</a:t>
            </a:r>
            <a:r>
              <a:rPr lang="ru-RU" i="1" dirty="0"/>
              <a:t> </a:t>
            </a:r>
            <a:r>
              <a:rPr lang="ru-RU" i="1" dirty="0" err="1"/>
              <a:t>упорядників</a:t>
            </a:r>
            <a:r>
              <a:rPr lang="ru-RU" i="1" dirty="0"/>
              <a:t> альманаху </a:t>
            </a:r>
            <a:r>
              <a:rPr lang="ru-RU" i="1" dirty="0" err="1"/>
              <a:t>розгорнулася</a:t>
            </a:r>
            <a:r>
              <a:rPr lang="ru-RU" i="1" dirty="0"/>
              <a:t> </a:t>
            </a:r>
            <a:r>
              <a:rPr lang="ru-RU" i="1" dirty="0" err="1"/>
              <a:t>кампанія</a:t>
            </a:r>
            <a:r>
              <a:rPr lang="ru-RU" i="1" dirty="0"/>
              <a:t> </a:t>
            </a:r>
            <a:r>
              <a:rPr lang="ru-RU" i="1" dirty="0" err="1"/>
              <a:t>переслідувань</a:t>
            </a:r>
            <a:r>
              <a:rPr lang="ru-RU" i="1" dirty="0"/>
              <a:t>, </a:t>
            </a:r>
            <a:r>
              <a:rPr lang="ru-RU" i="1" dirty="0" err="1"/>
              <a:t>звинувачень</a:t>
            </a:r>
            <a:r>
              <a:rPr lang="ru-RU" i="1" dirty="0"/>
              <a:t> у </a:t>
            </a:r>
            <a:r>
              <a:rPr lang="ru-RU" i="1" dirty="0" err="1"/>
              <a:t>неблагонадійності</a:t>
            </a:r>
            <a:r>
              <a:rPr lang="ru-RU" i="1" dirty="0"/>
              <a:t>, </a:t>
            </a:r>
            <a:r>
              <a:rPr lang="ru-RU" i="1" dirty="0" err="1"/>
              <a:t>залякувань</a:t>
            </a:r>
            <a:r>
              <a:rPr lang="ru-RU" i="1" dirty="0" smtClean="0"/>
              <a:t>.</a:t>
            </a:r>
          </a:p>
          <a:p>
            <a:pPr marL="0" indent="0">
              <a:buNone/>
            </a:pPr>
            <a:r>
              <a:rPr lang="ru-RU" i="1" dirty="0" err="1" smtClean="0"/>
              <a:t>Трійчани</a:t>
            </a:r>
            <a:r>
              <a:rPr lang="ru-RU" i="1" dirty="0" smtClean="0"/>
              <a:t> не </a:t>
            </a:r>
            <a:r>
              <a:rPr lang="ru-RU" i="1" dirty="0" err="1" smtClean="0"/>
              <a:t>здавались</a:t>
            </a:r>
            <a:r>
              <a:rPr lang="ru-RU" i="1" dirty="0" smtClean="0"/>
              <a:t>, вони </a:t>
            </a:r>
            <a:r>
              <a:rPr lang="ru-RU" i="1" dirty="0" err="1"/>
              <a:t>вилучили</a:t>
            </a:r>
            <a:r>
              <a:rPr lang="ru-RU" i="1" dirty="0"/>
              <a:t> </a:t>
            </a:r>
            <a:r>
              <a:rPr lang="ru-RU" i="1" dirty="0" err="1"/>
              <a:t>зі</a:t>
            </a:r>
            <a:r>
              <a:rPr lang="ru-RU" i="1" dirty="0"/>
              <a:t> </a:t>
            </a:r>
            <a:r>
              <a:rPr lang="ru-RU" i="1" dirty="0" err="1"/>
              <a:t>збірки</a:t>
            </a:r>
            <a:r>
              <a:rPr lang="ru-RU" i="1" dirty="0"/>
              <a:t> «Зоря» </a:t>
            </a:r>
            <a:r>
              <a:rPr lang="ru-RU" i="1" dirty="0" err="1"/>
              <a:t>ті</a:t>
            </a:r>
            <a:r>
              <a:rPr lang="ru-RU" i="1" dirty="0"/>
              <a:t> твори, </a:t>
            </a:r>
            <a:r>
              <a:rPr lang="ru-RU" i="1" dirty="0" err="1"/>
              <a:t>які</a:t>
            </a:r>
            <a:r>
              <a:rPr lang="ru-RU" i="1" dirty="0"/>
              <a:t> </a:t>
            </a:r>
            <a:r>
              <a:rPr lang="ru-RU" i="1" dirty="0" err="1"/>
              <a:t>своїм</a:t>
            </a:r>
            <a:r>
              <a:rPr lang="ru-RU" i="1" dirty="0"/>
              <a:t> </a:t>
            </a:r>
            <a:r>
              <a:rPr lang="ru-RU" i="1" dirty="0" err="1"/>
              <a:t>змістом</a:t>
            </a:r>
            <a:r>
              <a:rPr lang="ru-RU" i="1" dirty="0"/>
              <a:t> </a:t>
            </a:r>
            <a:r>
              <a:rPr lang="ru-RU" i="1" dirty="0" err="1"/>
              <a:t>найбільше</a:t>
            </a:r>
            <a:r>
              <a:rPr lang="ru-RU" i="1" dirty="0"/>
              <a:t> </a:t>
            </a:r>
            <a:r>
              <a:rPr lang="ru-RU" i="1" dirty="0" err="1"/>
              <a:t>дратували</a:t>
            </a:r>
            <a:r>
              <a:rPr lang="ru-RU" i="1" dirty="0"/>
              <a:t> </a:t>
            </a:r>
            <a:r>
              <a:rPr lang="ru-RU" i="1" dirty="0" err="1"/>
              <a:t>цензорів</a:t>
            </a:r>
            <a:r>
              <a:rPr lang="ru-RU" i="1" dirty="0"/>
              <a:t>, і </a:t>
            </a:r>
            <a:r>
              <a:rPr lang="ru-RU" i="1" dirty="0" err="1"/>
              <a:t>змінили</a:t>
            </a:r>
            <a:r>
              <a:rPr lang="ru-RU" i="1" dirty="0"/>
              <a:t> </a:t>
            </a:r>
            <a:r>
              <a:rPr lang="ru-RU" i="1" dirty="0" err="1"/>
              <a:t>її</a:t>
            </a:r>
            <a:r>
              <a:rPr lang="ru-RU" i="1" dirty="0"/>
              <a:t> </a:t>
            </a:r>
            <a:r>
              <a:rPr lang="ru-RU" i="1" dirty="0" err="1"/>
              <a:t>назву</a:t>
            </a:r>
            <a:r>
              <a:rPr lang="ru-RU" i="1" dirty="0"/>
              <a:t> на «Русалка </a:t>
            </a:r>
            <a:r>
              <a:rPr lang="ru-RU" i="1" dirty="0" err="1"/>
              <a:t>Дністровая</a:t>
            </a:r>
            <a:r>
              <a:rPr lang="ru-RU" i="1" dirty="0" smtClean="0"/>
              <a:t>».</a:t>
            </a:r>
          </a:p>
          <a:p>
            <a:pPr marL="0" indent="0">
              <a:buNone/>
            </a:pPr>
            <a:r>
              <a:rPr lang="ru-RU" i="1" dirty="0"/>
              <a:t>Альманах «Русалка </a:t>
            </a:r>
            <a:r>
              <a:rPr lang="ru-RU" i="1" dirty="0" err="1"/>
              <a:t>Дністровая</a:t>
            </a:r>
            <a:r>
              <a:rPr lang="ru-RU" i="1" dirty="0"/>
              <a:t>» </a:t>
            </a:r>
            <a:r>
              <a:rPr lang="ru-RU" i="1" dirty="0" err="1"/>
              <a:t>вийшов</a:t>
            </a:r>
            <a:r>
              <a:rPr lang="ru-RU" i="1" dirty="0"/>
              <a:t> </a:t>
            </a:r>
            <a:r>
              <a:rPr lang="ru-RU" i="1" dirty="0" err="1"/>
              <a:t>друком</a:t>
            </a:r>
            <a:r>
              <a:rPr lang="ru-RU" i="1" dirty="0"/>
              <a:t> 1836 р. </a:t>
            </a:r>
            <a:r>
              <a:rPr lang="ru-RU" i="1" dirty="0" err="1"/>
              <a:t>Це</a:t>
            </a:r>
            <a:r>
              <a:rPr lang="ru-RU" i="1" dirty="0"/>
              <a:t> </a:t>
            </a:r>
            <a:r>
              <a:rPr lang="ru-RU" i="1" dirty="0" err="1"/>
              <a:t>була</a:t>
            </a:r>
            <a:r>
              <a:rPr lang="ru-RU" i="1" dirty="0"/>
              <a:t> перша книжка </a:t>
            </a:r>
            <a:r>
              <a:rPr lang="ru-RU" i="1" dirty="0" err="1"/>
              <a:t>українською</a:t>
            </a:r>
            <a:r>
              <a:rPr lang="ru-RU" i="1" dirty="0"/>
              <a:t> </a:t>
            </a:r>
            <a:r>
              <a:rPr lang="ru-RU" i="1" dirty="0" err="1"/>
              <a:t>мовою</a:t>
            </a:r>
            <a:r>
              <a:rPr lang="ru-RU" i="1" dirty="0"/>
              <a:t> на </a:t>
            </a:r>
            <a:r>
              <a:rPr lang="ru-RU" i="1" dirty="0" err="1"/>
              <a:t>західноукраїнських</a:t>
            </a:r>
            <a:r>
              <a:rPr lang="ru-RU" i="1" dirty="0"/>
              <a:t> землях. Книга </a:t>
            </a:r>
            <a:r>
              <a:rPr lang="ru-RU" i="1" dirty="0" err="1"/>
              <a:t>засвідчила</a:t>
            </a:r>
            <a:r>
              <a:rPr lang="ru-RU" i="1" dirty="0"/>
              <a:t> </a:t>
            </a:r>
            <a:r>
              <a:rPr lang="ru-RU" i="1" dirty="0" err="1"/>
              <a:t>відмінність</a:t>
            </a:r>
            <a:r>
              <a:rPr lang="ru-RU" i="1" dirty="0"/>
              <a:t> </a:t>
            </a:r>
            <a:r>
              <a:rPr lang="ru-RU" i="1" dirty="0" err="1"/>
              <a:t>галицьких</a:t>
            </a:r>
            <a:r>
              <a:rPr lang="ru-RU" i="1" dirty="0"/>
              <a:t> </a:t>
            </a:r>
            <a:r>
              <a:rPr lang="ru-RU" i="1" dirty="0" err="1"/>
              <a:t>русинів</a:t>
            </a:r>
            <a:r>
              <a:rPr lang="ru-RU" i="1" dirty="0"/>
              <a:t> </a:t>
            </a:r>
            <a:r>
              <a:rPr lang="ru-RU" i="1" dirty="0" err="1"/>
              <a:t>від</a:t>
            </a:r>
            <a:r>
              <a:rPr lang="ru-RU" i="1" dirty="0"/>
              <a:t> </a:t>
            </a:r>
            <a:r>
              <a:rPr lang="ru-RU" i="1" dirty="0" err="1"/>
              <a:t>поляків</a:t>
            </a:r>
            <a:r>
              <a:rPr lang="ru-RU" i="1" dirty="0"/>
              <a:t> і </a:t>
            </a:r>
            <a:r>
              <a:rPr lang="ru-RU" i="1" dirty="0" err="1"/>
              <a:t>росіян</a:t>
            </a:r>
            <a:r>
              <a:rPr lang="ru-RU" i="1" dirty="0"/>
              <a:t>, </a:t>
            </a:r>
            <a:r>
              <a:rPr lang="ru-RU" i="1" dirty="0" err="1"/>
              <a:t>їхню</a:t>
            </a:r>
            <a:r>
              <a:rPr lang="ru-RU" i="1" dirty="0"/>
              <a:t> </a:t>
            </a:r>
            <a:r>
              <a:rPr lang="ru-RU" i="1" dirty="0" err="1"/>
              <a:t>єдність</a:t>
            </a:r>
            <a:r>
              <a:rPr lang="ru-RU" i="1" dirty="0"/>
              <a:t> </a:t>
            </a:r>
            <a:r>
              <a:rPr lang="ru-RU" i="1" dirty="0" err="1"/>
              <a:t>із</a:t>
            </a:r>
            <a:r>
              <a:rPr lang="ru-RU" i="1" dirty="0"/>
              <a:t> </a:t>
            </a:r>
            <a:r>
              <a:rPr lang="ru-RU" i="1" dirty="0" err="1"/>
              <a:t>наддніпрянськими</a:t>
            </a:r>
            <a:r>
              <a:rPr lang="ru-RU" i="1" dirty="0"/>
              <a:t> </a:t>
            </a:r>
            <a:r>
              <a:rPr lang="ru-RU" i="1" dirty="0" err="1"/>
              <a:t>українцями</a:t>
            </a:r>
            <a:r>
              <a:rPr lang="ru-RU" i="1" dirty="0"/>
              <a:t>. </a:t>
            </a:r>
            <a:r>
              <a:rPr lang="ru-RU" i="1" dirty="0" err="1"/>
              <a:t>Водночас</a:t>
            </a:r>
            <a:r>
              <a:rPr lang="ru-RU" i="1" dirty="0"/>
              <a:t> вона </a:t>
            </a:r>
            <a:r>
              <a:rPr lang="ru-RU" i="1" dirty="0" err="1"/>
              <a:t>започаткувала</a:t>
            </a:r>
            <a:r>
              <a:rPr lang="ru-RU" i="1" dirty="0"/>
              <a:t> </a:t>
            </a:r>
            <a:r>
              <a:rPr lang="ru-RU" i="1" dirty="0" err="1"/>
              <a:t>нову</a:t>
            </a:r>
            <a:r>
              <a:rPr lang="ru-RU" i="1" dirty="0"/>
              <a:t> </a:t>
            </a:r>
            <a:r>
              <a:rPr lang="ru-RU" i="1" dirty="0" err="1"/>
              <a:t>українську</a:t>
            </a:r>
            <a:r>
              <a:rPr lang="ru-RU" i="1" dirty="0"/>
              <a:t> </a:t>
            </a:r>
            <a:r>
              <a:rPr lang="ru-RU" i="1" dirty="0" err="1"/>
              <a:t>національну</a:t>
            </a:r>
            <a:r>
              <a:rPr lang="ru-RU" i="1" dirty="0"/>
              <a:t> </a:t>
            </a:r>
            <a:r>
              <a:rPr lang="ru-RU" i="1" dirty="0" err="1"/>
              <a:t>літературу</a:t>
            </a:r>
            <a:r>
              <a:rPr lang="ru-RU" i="1" dirty="0"/>
              <a:t> на </a:t>
            </a:r>
            <a:r>
              <a:rPr lang="ru-RU" i="1" dirty="0" err="1"/>
              <a:t>західноукраїнських</a:t>
            </a:r>
            <a:r>
              <a:rPr lang="ru-RU" i="1" dirty="0"/>
              <a:t> землях. </a:t>
            </a:r>
            <a:r>
              <a:rPr lang="ru-RU" i="1" dirty="0" err="1"/>
              <a:t>Її</a:t>
            </a:r>
            <a:r>
              <a:rPr lang="ru-RU" i="1" dirty="0"/>
              <a:t> </a:t>
            </a:r>
            <a:r>
              <a:rPr lang="ru-RU" i="1" dirty="0" err="1"/>
              <a:t>поява</a:t>
            </a:r>
            <a:r>
              <a:rPr lang="ru-RU" i="1" dirty="0"/>
              <a:t> </a:t>
            </a:r>
            <a:r>
              <a:rPr lang="ru-RU" i="1" dirty="0" err="1"/>
              <a:t>викликала</a:t>
            </a:r>
            <a:r>
              <a:rPr lang="ru-RU" i="1" dirty="0"/>
              <a:t> </a:t>
            </a:r>
            <a:r>
              <a:rPr lang="ru-RU" i="1" dirty="0" err="1"/>
              <a:t>невдоволення</a:t>
            </a:r>
            <a:r>
              <a:rPr lang="ru-RU" i="1" dirty="0"/>
              <a:t> у </a:t>
            </a:r>
            <a:r>
              <a:rPr lang="ru-RU" i="1" dirty="0" err="1"/>
              <a:t>Відні</a:t>
            </a:r>
            <a:r>
              <a:rPr lang="ru-RU" i="1" dirty="0"/>
              <a:t> та </a:t>
            </a:r>
            <a:r>
              <a:rPr lang="ru-RU" i="1" dirty="0" err="1"/>
              <a:t>Львові</a:t>
            </a:r>
            <a:r>
              <a:rPr lang="ru-RU" i="1" dirty="0"/>
              <a:t>. Увесь наклад «Русалки </a:t>
            </a:r>
            <a:r>
              <a:rPr lang="ru-RU" i="1" dirty="0" err="1"/>
              <a:t>Дністрової</a:t>
            </a:r>
            <a:r>
              <a:rPr lang="ru-RU" i="1" dirty="0"/>
              <a:t>» </a:t>
            </a:r>
            <a:r>
              <a:rPr lang="ru-RU" i="1" dirty="0" err="1"/>
              <a:t>було</a:t>
            </a:r>
            <a:r>
              <a:rPr lang="ru-RU" i="1" dirty="0"/>
              <a:t> </a:t>
            </a:r>
            <a:r>
              <a:rPr lang="ru-RU" i="1" dirty="0" err="1"/>
              <a:t>конфісковано</a:t>
            </a:r>
            <a:r>
              <a:rPr lang="ru-RU" i="1" dirty="0"/>
              <a:t> і </a:t>
            </a:r>
            <a:r>
              <a:rPr lang="ru-RU" i="1" dirty="0" err="1"/>
              <a:t>знищено</a:t>
            </a:r>
            <a:r>
              <a:rPr lang="ru-RU" i="1" dirty="0"/>
              <a:t>. </a:t>
            </a:r>
            <a:r>
              <a:rPr lang="ru-RU" i="1" dirty="0" err="1"/>
              <a:t>Врятувати</a:t>
            </a:r>
            <a:r>
              <a:rPr lang="ru-RU" i="1" dirty="0"/>
              <a:t> </a:t>
            </a:r>
            <a:r>
              <a:rPr lang="ru-RU" i="1" dirty="0" err="1"/>
              <a:t>пощастило</a:t>
            </a:r>
            <a:r>
              <a:rPr lang="ru-RU" i="1" dirty="0"/>
              <a:t> </a:t>
            </a:r>
            <a:r>
              <a:rPr lang="ru-RU" i="1" dirty="0" err="1"/>
              <a:t>лише</a:t>
            </a:r>
            <a:r>
              <a:rPr lang="ru-RU" i="1" dirty="0"/>
              <a:t> 200 </a:t>
            </a:r>
            <a:r>
              <a:rPr lang="ru-RU" i="1" dirty="0" err="1"/>
              <a:t>екземплярів</a:t>
            </a:r>
            <a:r>
              <a:rPr lang="ru-RU" i="1" dirty="0"/>
              <a:t>, </a:t>
            </a:r>
            <a:r>
              <a:rPr lang="ru-RU" i="1" dirty="0" err="1"/>
              <a:t>що</a:t>
            </a:r>
            <a:r>
              <a:rPr lang="ru-RU" i="1" dirty="0"/>
              <a:t> </a:t>
            </a:r>
            <a:r>
              <a:rPr lang="ru-RU" i="1" dirty="0" err="1"/>
              <a:t>їх</a:t>
            </a:r>
            <a:r>
              <a:rPr lang="ru-RU" i="1" dirty="0"/>
              <a:t> </a:t>
            </a:r>
            <a:r>
              <a:rPr lang="ru-RU" i="1" dirty="0" err="1"/>
              <a:t>трійчани</a:t>
            </a:r>
            <a:r>
              <a:rPr lang="ru-RU" i="1" dirty="0"/>
              <a:t> </a:t>
            </a:r>
            <a:r>
              <a:rPr lang="ru-RU" i="1" dirty="0" err="1"/>
              <a:t>встигли</a:t>
            </a:r>
            <a:r>
              <a:rPr lang="ru-RU" i="1" dirty="0"/>
              <a:t> </a:t>
            </a:r>
            <a:r>
              <a:rPr lang="ru-RU" i="1" dirty="0" err="1"/>
              <a:t>розпродати</a:t>
            </a:r>
            <a:r>
              <a:rPr lang="ru-RU" i="1" dirty="0"/>
              <a:t>, </a:t>
            </a:r>
            <a:r>
              <a:rPr lang="ru-RU" i="1" dirty="0" err="1"/>
              <a:t>подарувати</a:t>
            </a:r>
            <a:r>
              <a:rPr lang="ru-RU" i="1" dirty="0"/>
              <a:t> </a:t>
            </a:r>
            <a:r>
              <a:rPr lang="ru-RU" i="1" dirty="0" err="1"/>
              <a:t>друзям</a:t>
            </a:r>
            <a:r>
              <a:rPr lang="ru-RU" i="1" dirty="0"/>
              <a:t> </a:t>
            </a:r>
            <a:r>
              <a:rPr lang="ru-RU" i="1" dirty="0" err="1"/>
              <a:t>або</a:t>
            </a:r>
            <a:r>
              <a:rPr lang="ru-RU" i="1" dirty="0"/>
              <a:t> </a:t>
            </a:r>
            <a:r>
              <a:rPr lang="ru-RU" i="1" dirty="0" err="1"/>
              <a:t>залишити</a:t>
            </a:r>
            <a:r>
              <a:rPr lang="ru-RU" i="1" dirty="0"/>
              <a:t> для себе</a:t>
            </a:r>
            <a:r>
              <a:rPr lang="ru-RU" i="1" dirty="0" smtClean="0"/>
              <a:t>.</a:t>
            </a:r>
          </a:p>
          <a:p>
            <a:pPr marL="0" indent="0">
              <a:buNone/>
            </a:pPr>
            <a:r>
              <a:rPr lang="ru-RU" i="1" dirty="0" err="1"/>
              <a:t>Завдяки</a:t>
            </a:r>
            <a:r>
              <a:rPr lang="ru-RU" i="1" dirty="0"/>
              <a:t> </a:t>
            </a:r>
            <a:r>
              <a:rPr lang="ru-RU" i="1" dirty="0" err="1"/>
              <a:t>діяльності</a:t>
            </a:r>
            <a:r>
              <a:rPr lang="ru-RU" i="1" dirty="0"/>
              <a:t> </a:t>
            </a:r>
            <a:r>
              <a:rPr lang="ru-RU" i="1" dirty="0" err="1"/>
              <a:t>членів</a:t>
            </a:r>
            <a:r>
              <a:rPr lang="ru-RU" i="1" dirty="0"/>
              <a:t> </a:t>
            </a:r>
            <a:r>
              <a:rPr lang="ru-RU" i="1" dirty="0" err="1"/>
              <a:t>гуртка</a:t>
            </a:r>
            <a:r>
              <a:rPr lang="ru-RU" i="1" dirty="0"/>
              <a:t> </a:t>
            </a:r>
            <a:r>
              <a:rPr lang="ru-RU" i="1" dirty="0" err="1"/>
              <a:t>упродовж</a:t>
            </a:r>
            <a:r>
              <a:rPr lang="ru-RU" i="1" dirty="0"/>
              <a:t> 30–40-х </a:t>
            </a:r>
            <a:r>
              <a:rPr lang="ru-RU" i="1" dirty="0" err="1"/>
              <a:t>рр</a:t>
            </a:r>
            <a:r>
              <a:rPr lang="ru-RU" i="1" dirty="0"/>
              <a:t>. </a:t>
            </a:r>
            <a:r>
              <a:rPr lang="ru-RU" i="1" dirty="0" err="1"/>
              <a:t>український</a:t>
            </a:r>
            <a:r>
              <a:rPr lang="ru-RU" i="1" dirty="0"/>
              <a:t> </a:t>
            </a:r>
            <a:r>
              <a:rPr lang="ru-RU" i="1" dirty="0" err="1"/>
              <a:t>національний</a:t>
            </a:r>
            <a:r>
              <a:rPr lang="ru-RU" i="1" dirty="0"/>
              <a:t> </a:t>
            </a:r>
            <a:r>
              <a:rPr lang="ru-RU" i="1" dirty="0" err="1"/>
              <a:t>рух</a:t>
            </a:r>
            <a:r>
              <a:rPr lang="ru-RU" i="1" dirty="0"/>
              <a:t> у </a:t>
            </a:r>
            <a:r>
              <a:rPr lang="ru-RU" i="1" dirty="0" err="1"/>
              <a:t>Галичині</a:t>
            </a:r>
            <a:r>
              <a:rPr lang="ru-RU" i="1" dirty="0"/>
              <a:t> </a:t>
            </a:r>
            <a:r>
              <a:rPr lang="ru-RU" i="1" dirty="0" err="1"/>
              <a:t>зробив</a:t>
            </a:r>
            <a:r>
              <a:rPr lang="ru-RU" i="1" dirty="0"/>
              <a:t> </a:t>
            </a:r>
            <a:r>
              <a:rPr lang="ru-RU" i="1" dirty="0" err="1"/>
              <a:t>значний</a:t>
            </a:r>
            <a:r>
              <a:rPr lang="ru-RU" i="1" dirty="0"/>
              <a:t> </a:t>
            </a:r>
            <a:r>
              <a:rPr lang="ru-RU" i="1" dirty="0" err="1"/>
              <a:t>крок</a:t>
            </a:r>
            <a:r>
              <a:rPr lang="ru-RU" i="1" dirty="0"/>
              <a:t> вперед.</a:t>
            </a:r>
            <a:endParaRPr lang="ru-RU" i="1" dirty="0" smtClean="0"/>
          </a:p>
          <a:p>
            <a:pPr marL="0" indent="0">
              <a:buNone/>
            </a:pPr>
            <a:endParaRPr lang="ru-RU" i="1" dirty="0"/>
          </a:p>
        </p:txBody>
      </p:sp>
    </p:spTree>
    <p:extLst>
      <p:ext uri="{BB962C8B-B14F-4D97-AF65-F5344CB8AC3E}">
        <p14:creationId xmlns:p14="http://schemas.microsoft.com/office/powerpoint/2010/main" val="1518854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4850" y="85724"/>
            <a:ext cx="11487150" cy="590551"/>
          </a:xfrm>
        </p:spPr>
        <p:txBody>
          <a:bodyPr>
            <a:noAutofit/>
          </a:bodyPr>
          <a:lstStyle/>
          <a:p>
            <a:pPr algn="ctr"/>
            <a:r>
              <a:rPr lang="ru-RU" sz="2200" b="1" i="1" dirty="0">
                <a:effectLst>
                  <a:outerShdw blurRad="38100" dist="38100" dir="2700000" algn="tl">
                    <a:srgbClr val="000000">
                      <a:alpha val="43137"/>
                    </a:srgbClr>
                  </a:outerShdw>
                </a:effectLst>
              </a:rPr>
              <a:t>3.3. </a:t>
            </a:r>
            <a:r>
              <a:rPr lang="ru-RU" sz="2200" b="1" i="1" dirty="0" err="1">
                <a:effectLst>
                  <a:outerShdw blurRad="38100" dist="38100" dir="2700000" algn="tl">
                    <a:srgbClr val="000000">
                      <a:alpha val="43137"/>
                    </a:srgbClr>
                  </a:outerShdw>
                </a:effectLst>
              </a:rPr>
              <a:t>Революція</a:t>
            </a:r>
            <a:r>
              <a:rPr lang="ru-RU" sz="2200" b="1" i="1" dirty="0">
                <a:effectLst>
                  <a:outerShdw blurRad="38100" dist="38100" dir="2700000" algn="tl">
                    <a:srgbClr val="000000">
                      <a:alpha val="43137"/>
                    </a:srgbClr>
                  </a:outerShdw>
                </a:effectLst>
              </a:rPr>
              <a:t> 1848 р. на </a:t>
            </a:r>
            <a:r>
              <a:rPr lang="ru-RU" sz="2200" b="1" i="1" dirty="0" err="1">
                <a:effectLst>
                  <a:outerShdw blurRad="38100" dist="38100" dir="2700000" algn="tl">
                    <a:srgbClr val="000000">
                      <a:alpha val="43137"/>
                    </a:srgbClr>
                  </a:outerShdw>
                </a:effectLst>
              </a:rPr>
              <a:t>західноукраїнських</a:t>
            </a:r>
            <a:r>
              <a:rPr lang="ru-RU" sz="2200" b="1" i="1" dirty="0">
                <a:effectLst>
                  <a:outerShdw blurRad="38100" dist="38100" dir="2700000" algn="tl">
                    <a:srgbClr val="000000">
                      <a:alpha val="43137"/>
                    </a:srgbClr>
                  </a:outerShdw>
                </a:effectLst>
              </a:rPr>
              <a:t> землях та </a:t>
            </a:r>
            <a:r>
              <a:rPr lang="ru-RU" sz="2200" b="1" i="1" dirty="0" err="1">
                <a:effectLst>
                  <a:outerShdw blurRad="38100" dist="38100" dir="2700000" algn="tl">
                    <a:srgbClr val="000000">
                      <a:alpha val="43137"/>
                    </a:srgbClr>
                  </a:outerShdw>
                </a:effectLst>
              </a:rPr>
              <a:t>її</a:t>
            </a:r>
            <a:r>
              <a:rPr lang="ru-RU" sz="2200" b="1" i="1" dirty="0">
                <a:effectLst>
                  <a:outerShdw blurRad="38100" dist="38100" dir="2700000" algn="tl">
                    <a:srgbClr val="000000">
                      <a:alpha val="43137"/>
                    </a:srgbClr>
                  </a:outerShdw>
                </a:effectLst>
              </a:rPr>
              <a:t> </a:t>
            </a:r>
            <a:r>
              <a:rPr lang="ru-RU" sz="2200" b="1" i="1" dirty="0" err="1" smtClean="0">
                <a:effectLst>
                  <a:outerShdw blurRad="38100" dist="38100" dir="2700000" algn="tl">
                    <a:srgbClr val="000000">
                      <a:alpha val="43137"/>
                    </a:srgbClr>
                  </a:outerShdw>
                </a:effectLst>
              </a:rPr>
              <a:t>наслідки</a:t>
            </a:r>
            <a:r>
              <a:rPr lang="ru-RU" sz="2200" b="1" i="1" dirty="0">
                <a:effectLst>
                  <a:outerShdw blurRad="38100" dist="38100" dir="2700000" algn="tl">
                    <a:srgbClr val="000000">
                      <a:alpha val="43137"/>
                    </a:srgbClr>
                  </a:outerShdw>
                </a:effectLst>
              </a:rPr>
              <a:t/>
            </a:r>
            <a:br>
              <a:rPr lang="ru-RU" sz="2200" b="1" i="1" dirty="0">
                <a:effectLst>
                  <a:outerShdw blurRad="38100" dist="38100" dir="2700000" algn="tl">
                    <a:srgbClr val="000000">
                      <a:alpha val="43137"/>
                    </a:srgbClr>
                  </a:outerShdw>
                </a:effectLst>
              </a:rPr>
            </a:br>
            <a:endParaRPr lang="ru-RU" sz="2200" b="1" i="1"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704850" y="676275"/>
            <a:ext cx="11487150" cy="6181725"/>
          </a:xfrm>
        </p:spPr>
        <p:txBody>
          <a:bodyPr>
            <a:normAutofit fontScale="92500"/>
          </a:bodyPr>
          <a:lstStyle/>
          <a:p>
            <a:pPr marL="0" indent="0">
              <a:buNone/>
            </a:pPr>
            <a:r>
              <a:rPr lang="ru-RU" i="1" dirty="0"/>
              <a:t>У 1848–1849 </a:t>
            </a:r>
            <a:r>
              <a:rPr lang="ru-RU" i="1" dirty="0" err="1"/>
              <a:t>рр</a:t>
            </a:r>
            <a:r>
              <a:rPr lang="ru-RU" i="1" dirty="0"/>
              <a:t>. </a:t>
            </a:r>
            <a:r>
              <a:rPr lang="ru-RU" i="1" dirty="0" err="1"/>
              <a:t>Європу</a:t>
            </a:r>
            <a:r>
              <a:rPr lang="ru-RU" i="1" dirty="0"/>
              <a:t> </a:t>
            </a:r>
            <a:r>
              <a:rPr lang="ru-RU" i="1" dirty="0" err="1"/>
              <a:t>охопила</a:t>
            </a:r>
            <a:r>
              <a:rPr lang="ru-RU" i="1" dirty="0"/>
              <a:t> </a:t>
            </a:r>
            <a:r>
              <a:rPr lang="ru-RU" i="1" dirty="0" err="1"/>
              <a:t>загальноєвропейська</a:t>
            </a:r>
            <a:r>
              <a:rPr lang="ru-RU" i="1" dirty="0"/>
              <a:t> демократична </a:t>
            </a:r>
            <a:r>
              <a:rPr lang="ru-RU" i="1" dirty="0" err="1"/>
              <a:t>революція</a:t>
            </a:r>
            <a:r>
              <a:rPr lang="ru-RU" i="1" dirty="0" smtClean="0"/>
              <a:t>.</a:t>
            </a:r>
          </a:p>
          <a:p>
            <a:pPr marL="0" indent="0">
              <a:buNone/>
            </a:pPr>
            <a:r>
              <a:rPr lang="ru-RU" i="1" dirty="0"/>
              <a:t>В роки </a:t>
            </a:r>
            <a:r>
              <a:rPr lang="ru-RU" i="1" dirty="0" err="1"/>
              <a:t>революції</a:t>
            </a:r>
            <a:r>
              <a:rPr lang="ru-RU" i="1" dirty="0"/>
              <a:t> центром </a:t>
            </a:r>
            <a:r>
              <a:rPr lang="ru-RU" i="1" dirty="0" err="1"/>
              <a:t>українського</a:t>
            </a:r>
            <a:r>
              <a:rPr lang="ru-RU" i="1" dirty="0"/>
              <a:t> </a:t>
            </a:r>
            <a:r>
              <a:rPr lang="ru-RU" i="1" dirty="0" err="1"/>
              <a:t>національного</a:t>
            </a:r>
            <a:r>
              <a:rPr lang="ru-RU" i="1" dirty="0"/>
              <a:t> </a:t>
            </a:r>
            <a:r>
              <a:rPr lang="ru-RU" i="1" dirty="0" err="1"/>
              <a:t>руху</a:t>
            </a:r>
            <a:r>
              <a:rPr lang="ru-RU" i="1" dirty="0"/>
              <a:t> стала </a:t>
            </a:r>
            <a:r>
              <a:rPr lang="ru-RU" i="1" dirty="0" err="1"/>
              <a:t>Східна</a:t>
            </a:r>
            <a:r>
              <a:rPr lang="ru-RU" i="1" dirty="0"/>
              <a:t> </a:t>
            </a:r>
            <a:r>
              <a:rPr lang="ru-RU" i="1" dirty="0" err="1"/>
              <a:t>Галичина</a:t>
            </a:r>
            <a:r>
              <a:rPr lang="ru-RU" i="1" dirty="0"/>
              <a:t>. </a:t>
            </a:r>
            <a:r>
              <a:rPr lang="ru-RU" i="1" dirty="0" err="1"/>
              <a:t>Його</a:t>
            </a:r>
            <a:r>
              <a:rPr lang="ru-RU" i="1" dirty="0"/>
              <a:t> </a:t>
            </a:r>
            <a:r>
              <a:rPr lang="ru-RU" i="1" dirty="0" err="1"/>
              <a:t>започаткувала</a:t>
            </a:r>
            <a:r>
              <a:rPr lang="ru-RU" i="1" dirty="0"/>
              <a:t> </a:t>
            </a:r>
            <a:r>
              <a:rPr lang="ru-RU" i="1" dirty="0" err="1"/>
              <a:t>група</a:t>
            </a:r>
            <a:r>
              <a:rPr lang="ru-RU" i="1" dirty="0"/>
              <a:t> </a:t>
            </a:r>
            <a:r>
              <a:rPr lang="ru-RU" i="1" dirty="0" err="1"/>
              <a:t>представників</a:t>
            </a:r>
            <a:r>
              <a:rPr lang="ru-RU" i="1" dirty="0"/>
              <a:t> греко-</a:t>
            </a:r>
            <a:r>
              <a:rPr lang="ru-RU" i="1" dirty="0" err="1"/>
              <a:t>католицького</a:t>
            </a:r>
            <a:r>
              <a:rPr lang="ru-RU" i="1" dirty="0"/>
              <a:t> духовенства, яке </a:t>
            </a:r>
            <a:r>
              <a:rPr lang="ru-RU" i="1" dirty="0" err="1"/>
              <a:t>звернулось</a:t>
            </a:r>
            <a:r>
              <a:rPr lang="ru-RU" i="1" dirty="0"/>
              <a:t> до </a:t>
            </a:r>
            <a:r>
              <a:rPr lang="ru-RU" i="1" dirty="0" err="1"/>
              <a:t>австрійського</a:t>
            </a:r>
            <a:r>
              <a:rPr lang="ru-RU" i="1" dirty="0"/>
              <a:t> </a:t>
            </a:r>
            <a:r>
              <a:rPr lang="ru-RU" i="1" dirty="0" err="1" smtClean="0"/>
              <a:t>імператора</a:t>
            </a:r>
            <a:r>
              <a:rPr lang="ru-RU" i="1" dirty="0" smtClean="0"/>
              <a:t> </a:t>
            </a:r>
            <a:r>
              <a:rPr lang="ru-RU" i="1" dirty="0"/>
              <a:t>1848 р. з </a:t>
            </a:r>
            <a:r>
              <a:rPr lang="ru-RU" i="1" dirty="0" err="1"/>
              <a:t>петицією</a:t>
            </a:r>
            <a:r>
              <a:rPr lang="ru-RU" i="1" dirty="0"/>
              <a:t>. В </a:t>
            </a:r>
            <a:r>
              <a:rPr lang="ru-RU" i="1" dirty="0" err="1"/>
              <a:t>ній</a:t>
            </a:r>
            <a:r>
              <a:rPr lang="ru-RU" i="1" dirty="0"/>
              <a:t> </a:t>
            </a:r>
            <a:r>
              <a:rPr lang="ru-RU" i="1" dirty="0" err="1"/>
              <a:t>висловлювалися</a:t>
            </a:r>
            <a:r>
              <a:rPr lang="ru-RU" i="1" dirty="0"/>
              <a:t> </a:t>
            </a:r>
            <a:r>
              <a:rPr lang="ru-RU" i="1" dirty="0" err="1"/>
              <a:t>побажання</a:t>
            </a:r>
            <a:r>
              <a:rPr lang="ru-RU" i="1" dirty="0"/>
              <a:t>: </a:t>
            </a:r>
            <a:r>
              <a:rPr lang="ru-RU" i="1" dirty="0" err="1"/>
              <a:t>запровадження</a:t>
            </a:r>
            <a:r>
              <a:rPr lang="ru-RU" i="1" dirty="0"/>
              <a:t> в школах і </a:t>
            </a:r>
            <a:r>
              <a:rPr lang="ru-RU" i="1" dirty="0" err="1"/>
              <a:t>громадських</a:t>
            </a:r>
            <a:r>
              <a:rPr lang="ru-RU" i="1" dirty="0"/>
              <a:t> </a:t>
            </a:r>
            <a:r>
              <a:rPr lang="ru-RU" i="1" dirty="0" err="1"/>
              <a:t>установах</a:t>
            </a:r>
            <a:r>
              <a:rPr lang="ru-RU" i="1" dirty="0"/>
              <a:t> </a:t>
            </a:r>
            <a:r>
              <a:rPr lang="ru-RU" i="1" dirty="0" err="1"/>
              <a:t>Східної</a:t>
            </a:r>
            <a:r>
              <a:rPr lang="ru-RU" i="1" dirty="0"/>
              <a:t> </a:t>
            </a:r>
            <a:r>
              <a:rPr lang="ru-RU" i="1" dirty="0" err="1"/>
              <a:t>Галичини</a:t>
            </a:r>
            <a:r>
              <a:rPr lang="ru-RU" i="1" dirty="0"/>
              <a:t> </a:t>
            </a:r>
            <a:r>
              <a:rPr lang="ru-RU" i="1" dirty="0" err="1"/>
              <a:t>української</a:t>
            </a:r>
            <a:r>
              <a:rPr lang="ru-RU" i="1" dirty="0"/>
              <a:t> </a:t>
            </a:r>
            <a:r>
              <a:rPr lang="ru-RU" i="1" dirty="0" err="1"/>
              <a:t>мови</a:t>
            </a:r>
            <a:r>
              <a:rPr lang="ru-RU" i="1" dirty="0"/>
              <a:t>, </a:t>
            </a:r>
            <a:r>
              <a:rPr lang="ru-RU" i="1" dirty="0" err="1"/>
              <a:t>забезпечення</a:t>
            </a:r>
            <a:r>
              <a:rPr lang="ru-RU" i="1" dirty="0"/>
              <a:t> </a:t>
            </a:r>
            <a:r>
              <a:rPr lang="ru-RU" i="1" dirty="0" err="1"/>
              <a:t>українцям</a:t>
            </a:r>
            <a:r>
              <a:rPr lang="ru-RU" i="1" dirty="0"/>
              <a:t> доступу до </a:t>
            </a:r>
            <a:r>
              <a:rPr lang="ru-RU" i="1" dirty="0" err="1"/>
              <a:t>всіх</a:t>
            </a:r>
            <a:r>
              <a:rPr lang="ru-RU" i="1" dirty="0"/>
              <a:t> посад та </a:t>
            </a:r>
            <a:r>
              <a:rPr lang="ru-RU" i="1" dirty="0" err="1"/>
              <a:t>зрівняння</a:t>
            </a:r>
            <a:r>
              <a:rPr lang="ru-RU" i="1" dirty="0"/>
              <a:t> в правах духовенства </a:t>
            </a:r>
            <a:r>
              <a:rPr lang="ru-RU" i="1" dirty="0" err="1"/>
              <a:t>всіх</a:t>
            </a:r>
            <a:r>
              <a:rPr lang="ru-RU" i="1" dirty="0"/>
              <a:t> </a:t>
            </a:r>
            <a:r>
              <a:rPr lang="ru-RU" i="1" dirty="0" err="1"/>
              <a:t>конфесій</a:t>
            </a:r>
            <a:r>
              <a:rPr lang="ru-RU" i="1" dirty="0"/>
              <a:t>.</a:t>
            </a:r>
          </a:p>
          <a:p>
            <a:pPr marL="0" indent="0">
              <a:buNone/>
            </a:pPr>
            <a:r>
              <a:rPr lang="ru-RU" i="1" dirty="0" smtClean="0"/>
              <a:t>1848 </a:t>
            </a:r>
            <a:r>
              <a:rPr lang="ru-RU" i="1" dirty="0"/>
              <a:t>р. у </a:t>
            </a:r>
            <a:r>
              <a:rPr lang="ru-RU" i="1" dirty="0" err="1"/>
              <a:t>Львові</a:t>
            </a:r>
            <a:r>
              <a:rPr lang="ru-RU" i="1" dirty="0"/>
              <a:t> </a:t>
            </a:r>
            <a:r>
              <a:rPr lang="ru-RU" i="1" dirty="0" err="1"/>
              <a:t>була</a:t>
            </a:r>
            <a:r>
              <a:rPr lang="ru-RU" i="1" dirty="0"/>
              <a:t> заснована перша </a:t>
            </a:r>
            <a:r>
              <a:rPr lang="ru-RU" i="1" dirty="0" err="1"/>
              <a:t>українська</a:t>
            </a:r>
            <a:r>
              <a:rPr lang="ru-RU" i="1" dirty="0"/>
              <a:t> </a:t>
            </a:r>
            <a:r>
              <a:rPr lang="ru-RU" i="1" dirty="0" err="1"/>
              <a:t>політична</a:t>
            </a:r>
            <a:r>
              <a:rPr lang="ru-RU" i="1" dirty="0"/>
              <a:t> </a:t>
            </a:r>
            <a:r>
              <a:rPr lang="ru-RU" i="1" dirty="0" err="1"/>
              <a:t>організація</a:t>
            </a:r>
            <a:r>
              <a:rPr lang="ru-RU" i="1" dirty="0"/>
              <a:t> – Головна </a:t>
            </a:r>
            <a:r>
              <a:rPr lang="ru-RU" i="1" dirty="0" err="1"/>
              <a:t>руська</a:t>
            </a:r>
            <a:r>
              <a:rPr lang="ru-RU" i="1" dirty="0"/>
              <a:t> (</a:t>
            </a:r>
            <a:r>
              <a:rPr lang="ru-RU" i="1" dirty="0" err="1"/>
              <a:t>українська</a:t>
            </a:r>
            <a:r>
              <a:rPr lang="ru-RU" i="1" dirty="0"/>
              <a:t>) рада, </a:t>
            </a:r>
            <a:r>
              <a:rPr lang="ru-RU" i="1" dirty="0" err="1"/>
              <a:t>котра</a:t>
            </a:r>
            <a:r>
              <a:rPr lang="ru-RU" i="1" dirty="0"/>
              <a:t> взяла на себе роль </a:t>
            </a:r>
            <a:r>
              <a:rPr lang="ru-RU" i="1" dirty="0" err="1"/>
              <a:t>представника</a:t>
            </a:r>
            <a:r>
              <a:rPr lang="ru-RU" i="1" dirty="0"/>
              <a:t> </a:t>
            </a:r>
            <a:r>
              <a:rPr lang="ru-RU" i="1" dirty="0" err="1"/>
              <a:t>українського</a:t>
            </a:r>
            <a:r>
              <a:rPr lang="ru-RU" i="1" dirty="0"/>
              <a:t> </a:t>
            </a:r>
            <a:r>
              <a:rPr lang="ru-RU" i="1" dirty="0" err="1"/>
              <a:t>населення</a:t>
            </a:r>
            <a:r>
              <a:rPr lang="ru-RU" i="1" dirty="0"/>
              <a:t> </a:t>
            </a:r>
            <a:r>
              <a:rPr lang="ru-RU" i="1" dirty="0" err="1"/>
              <a:t>Галичини</a:t>
            </a:r>
            <a:r>
              <a:rPr lang="ru-RU" i="1" dirty="0"/>
              <a:t> перед </a:t>
            </a:r>
            <a:r>
              <a:rPr lang="ru-RU" i="1" dirty="0" err="1"/>
              <a:t>центральним</a:t>
            </a:r>
            <a:r>
              <a:rPr lang="ru-RU" i="1" dirty="0"/>
              <a:t> урядом і </a:t>
            </a:r>
            <a:r>
              <a:rPr lang="ru-RU" i="1" dirty="0" err="1"/>
              <a:t>виконувала</a:t>
            </a:r>
            <a:r>
              <a:rPr lang="ru-RU" i="1" dirty="0"/>
              <a:t> </a:t>
            </a:r>
            <a:r>
              <a:rPr lang="ru-RU" i="1" dirty="0" err="1"/>
              <a:t>її</a:t>
            </a:r>
            <a:r>
              <a:rPr lang="ru-RU" i="1" dirty="0"/>
              <a:t> </a:t>
            </a:r>
            <a:r>
              <a:rPr lang="ru-RU" i="1" dirty="0" err="1"/>
              <a:t>протягом</a:t>
            </a:r>
            <a:r>
              <a:rPr lang="ru-RU" i="1" dirty="0"/>
              <a:t> 1848–1851 </a:t>
            </a:r>
            <a:r>
              <a:rPr lang="ru-RU" i="1" dirty="0" err="1"/>
              <a:t>рр</a:t>
            </a:r>
            <a:r>
              <a:rPr lang="ru-RU" i="1" dirty="0"/>
              <a:t>. Раду, яка </a:t>
            </a:r>
            <a:r>
              <a:rPr lang="ru-RU" i="1" dirty="0" err="1"/>
              <a:t>складалася</a:t>
            </a:r>
            <a:r>
              <a:rPr lang="ru-RU" i="1" dirty="0"/>
              <a:t> </a:t>
            </a:r>
            <a:r>
              <a:rPr lang="ru-RU" i="1" dirty="0" err="1"/>
              <a:t>із</a:t>
            </a:r>
            <a:r>
              <a:rPr lang="ru-RU" i="1" dirty="0"/>
              <a:t> 30 </a:t>
            </a:r>
            <a:r>
              <a:rPr lang="ru-RU" i="1" dirty="0" err="1"/>
              <a:t>постійних</a:t>
            </a:r>
            <a:r>
              <a:rPr lang="ru-RU" i="1" dirty="0"/>
              <a:t> </a:t>
            </a:r>
            <a:r>
              <a:rPr lang="ru-RU" i="1" dirty="0" err="1"/>
              <a:t>членів</a:t>
            </a:r>
            <a:r>
              <a:rPr lang="ru-RU" i="1" dirty="0"/>
              <a:t> – </a:t>
            </a:r>
            <a:r>
              <a:rPr lang="ru-RU" i="1" dirty="0" err="1"/>
              <a:t>представників</a:t>
            </a:r>
            <a:r>
              <a:rPr lang="ru-RU" i="1" dirty="0"/>
              <a:t> </a:t>
            </a:r>
            <a:r>
              <a:rPr lang="ru-RU" i="1" dirty="0" err="1"/>
              <a:t>світської</a:t>
            </a:r>
            <a:r>
              <a:rPr lang="ru-RU" i="1" dirty="0"/>
              <a:t> </a:t>
            </a:r>
            <a:r>
              <a:rPr lang="ru-RU" i="1" dirty="0" err="1"/>
              <a:t>інтелігенції</a:t>
            </a:r>
            <a:r>
              <a:rPr lang="ru-RU" i="1" dirty="0"/>
              <a:t>, </a:t>
            </a:r>
            <a:r>
              <a:rPr lang="ru-RU" i="1" dirty="0" err="1"/>
              <a:t>вищого</a:t>
            </a:r>
            <a:r>
              <a:rPr lang="ru-RU" i="1" dirty="0"/>
              <a:t> і </a:t>
            </a:r>
            <a:r>
              <a:rPr lang="ru-RU" i="1" dirty="0" err="1"/>
              <a:t>нижчого</a:t>
            </a:r>
            <a:r>
              <a:rPr lang="ru-RU" i="1" dirty="0"/>
              <a:t> духовенства, </a:t>
            </a:r>
            <a:r>
              <a:rPr lang="ru-RU" i="1" dirty="0" err="1"/>
              <a:t>очолив</a:t>
            </a:r>
            <a:r>
              <a:rPr lang="ru-RU" i="1" dirty="0"/>
              <a:t> </a:t>
            </a:r>
            <a:r>
              <a:rPr lang="ru-RU" i="1" dirty="0" err="1"/>
              <a:t>єпископ</a:t>
            </a:r>
            <a:r>
              <a:rPr lang="ru-RU" i="1" dirty="0"/>
              <a:t> </a:t>
            </a:r>
            <a:r>
              <a:rPr lang="ru-RU" i="1" dirty="0" err="1"/>
              <a:t>Григорій</a:t>
            </a:r>
            <a:r>
              <a:rPr lang="ru-RU" i="1" dirty="0"/>
              <a:t> Яхимович.</a:t>
            </a:r>
          </a:p>
          <a:p>
            <a:pPr marL="0" indent="0">
              <a:buNone/>
            </a:pPr>
            <a:r>
              <a:rPr lang="ru-RU" i="1" dirty="0" err="1" smtClean="0"/>
              <a:t>Друкованим</a:t>
            </a:r>
            <a:r>
              <a:rPr lang="ru-RU" i="1" dirty="0" smtClean="0"/>
              <a:t> </a:t>
            </a:r>
            <a:r>
              <a:rPr lang="ru-RU" i="1" dirty="0"/>
              <a:t>органом </a:t>
            </a:r>
            <a:r>
              <a:rPr lang="ru-RU" i="1" dirty="0" err="1"/>
              <a:t>Головної</a:t>
            </a:r>
            <a:r>
              <a:rPr lang="ru-RU" i="1" dirty="0"/>
              <a:t> </a:t>
            </a:r>
            <a:r>
              <a:rPr lang="ru-RU" i="1" dirty="0" err="1"/>
              <a:t>руської</a:t>
            </a:r>
            <a:r>
              <a:rPr lang="ru-RU" i="1" dirty="0"/>
              <a:t> ради стала “Зоря </a:t>
            </a:r>
            <a:r>
              <a:rPr lang="ru-RU" i="1" dirty="0" err="1"/>
              <a:t>Галицька</a:t>
            </a:r>
            <a:r>
              <a:rPr lang="ru-RU" i="1" dirty="0"/>
              <a:t>” – перша у </a:t>
            </a:r>
            <a:r>
              <a:rPr lang="ru-RU" i="1" dirty="0" err="1"/>
              <a:t>Львові</a:t>
            </a:r>
            <a:r>
              <a:rPr lang="ru-RU" i="1" dirty="0"/>
              <a:t> газета </a:t>
            </a:r>
            <a:r>
              <a:rPr lang="ru-RU" i="1" dirty="0" err="1"/>
              <a:t>українською</a:t>
            </a:r>
            <a:r>
              <a:rPr lang="ru-RU" i="1" dirty="0"/>
              <a:t> </a:t>
            </a:r>
            <a:r>
              <a:rPr lang="ru-RU" i="1" dirty="0" err="1"/>
              <a:t>мовою</a:t>
            </a:r>
            <a:r>
              <a:rPr lang="ru-RU" i="1" dirty="0"/>
              <a:t>, </a:t>
            </a:r>
            <a:r>
              <a:rPr lang="ru-RU" i="1" dirty="0" err="1"/>
              <a:t>що</a:t>
            </a:r>
            <a:r>
              <a:rPr lang="ru-RU" i="1" dirty="0"/>
              <a:t> почала </a:t>
            </a:r>
            <a:r>
              <a:rPr lang="ru-RU" i="1" dirty="0" err="1"/>
              <a:t>виходити</a:t>
            </a:r>
            <a:r>
              <a:rPr lang="ru-RU" i="1" dirty="0"/>
              <a:t> з </a:t>
            </a:r>
            <a:r>
              <a:rPr lang="ru-RU" i="1" dirty="0" err="1" smtClean="0"/>
              <a:t>травня</a:t>
            </a:r>
            <a:r>
              <a:rPr lang="ru-RU" i="1" dirty="0" smtClean="0"/>
              <a:t> </a:t>
            </a:r>
            <a:r>
              <a:rPr lang="ru-RU" i="1" dirty="0"/>
              <a:t>1848 р</a:t>
            </a:r>
            <a:r>
              <a:rPr lang="ru-RU" i="1" dirty="0" smtClean="0"/>
              <a:t>.</a:t>
            </a:r>
          </a:p>
          <a:p>
            <a:pPr marL="0" indent="0">
              <a:buNone/>
            </a:pPr>
            <a:r>
              <a:rPr lang="ru-RU" i="1" dirty="0"/>
              <a:t>За </a:t>
            </a:r>
            <a:r>
              <a:rPr lang="ru-RU" i="1" dirty="0" err="1"/>
              <a:t>ініціативою</a:t>
            </a:r>
            <a:r>
              <a:rPr lang="ru-RU" i="1" dirty="0"/>
              <a:t> ГРР за </a:t>
            </a:r>
            <a:r>
              <a:rPr lang="ru-RU" i="1" dirty="0" err="1"/>
              <a:t>національну</a:t>
            </a:r>
            <a:r>
              <a:rPr lang="ru-RU" i="1" dirty="0"/>
              <a:t> </a:t>
            </a:r>
            <a:r>
              <a:rPr lang="ru-RU" i="1" dirty="0" err="1"/>
              <a:t>символіку</a:t>
            </a:r>
            <a:r>
              <a:rPr lang="ru-RU" i="1" dirty="0"/>
              <a:t> </a:t>
            </a:r>
            <a:r>
              <a:rPr lang="ru-RU" i="1" dirty="0" err="1"/>
              <a:t>галицьких</a:t>
            </a:r>
            <a:r>
              <a:rPr lang="ru-RU" i="1" dirty="0"/>
              <a:t> </a:t>
            </a:r>
            <a:r>
              <a:rPr lang="ru-RU" i="1" dirty="0" err="1"/>
              <a:t>українців</a:t>
            </a:r>
            <a:r>
              <a:rPr lang="ru-RU" i="1" dirty="0"/>
              <a:t> </a:t>
            </a:r>
            <a:r>
              <a:rPr lang="ru-RU" i="1" dirty="0" err="1"/>
              <a:t>було</a:t>
            </a:r>
            <a:r>
              <a:rPr lang="ru-RU" i="1" dirty="0"/>
              <a:t> </a:t>
            </a:r>
            <a:r>
              <a:rPr lang="ru-RU" i="1" dirty="0" err="1"/>
              <a:t>прийнято</a:t>
            </a:r>
            <a:r>
              <a:rPr lang="ru-RU" i="1" dirty="0"/>
              <a:t> </a:t>
            </a:r>
            <a:r>
              <a:rPr lang="ru-RU" i="1" dirty="0" err="1"/>
              <a:t>синьо-жовтий</a:t>
            </a:r>
            <a:r>
              <a:rPr lang="ru-RU" i="1" dirty="0"/>
              <a:t> прапор та герб </a:t>
            </a:r>
            <a:r>
              <a:rPr lang="ru-RU" i="1" dirty="0" err="1"/>
              <a:t>із</a:t>
            </a:r>
            <a:r>
              <a:rPr lang="ru-RU" i="1" dirty="0"/>
              <a:t> </a:t>
            </a:r>
            <a:r>
              <a:rPr lang="ru-RU" i="1" dirty="0" err="1"/>
              <a:t>зображенням</a:t>
            </a:r>
            <a:r>
              <a:rPr lang="ru-RU" i="1" dirty="0"/>
              <a:t> золотого Лева на </a:t>
            </a:r>
            <a:r>
              <a:rPr lang="ru-RU" i="1" dirty="0" err="1"/>
              <a:t>синьому</a:t>
            </a:r>
            <a:r>
              <a:rPr lang="ru-RU" i="1" dirty="0"/>
              <a:t> </a:t>
            </a:r>
            <a:r>
              <a:rPr lang="ru-RU" i="1" dirty="0" err="1"/>
              <a:t>тлі</a:t>
            </a:r>
            <a:r>
              <a:rPr lang="ru-RU" i="1" dirty="0"/>
              <a:t>. ГРР, </a:t>
            </a:r>
            <a:r>
              <a:rPr lang="ru-RU" i="1" dirty="0" err="1"/>
              <a:t>виступаючи</a:t>
            </a:r>
            <a:r>
              <a:rPr lang="ru-RU" i="1" dirty="0"/>
              <a:t> за </a:t>
            </a:r>
            <a:r>
              <a:rPr lang="ru-RU" i="1" dirty="0" err="1"/>
              <a:t>проведення</a:t>
            </a:r>
            <a:r>
              <a:rPr lang="ru-RU" i="1" dirty="0"/>
              <a:t> </a:t>
            </a:r>
            <a:r>
              <a:rPr lang="ru-RU" i="1" dirty="0" err="1"/>
              <a:t>демократичних</a:t>
            </a:r>
            <a:r>
              <a:rPr lang="ru-RU" i="1" dirty="0"/>
              <a:t> реформ, </a:t>
            </a:r>
            <a:r>
              <a:rPr lang="ru-RU" i="1" dirty="0" err="1"/>
              <a:t>домагалася</a:t>
            </a:r>
            <a:r>
              <a:rPr lang="ru-RU" i="1" dirty="0"/>
              <a:t> </a:t>
            </a:r>
            <a:r>
              <a:rPr lang="ru-RU" i="1" dirty="0" err="1"/>
              <a:t>забезпечення</a:t>
            </a:r>
            <a:r>
              <a:rPr lang="ru-RU" i="1" dirty="0"/>
              <a:t> </a:t>
            </a:r>
            <a:r>
              <a:rPr lang="ru-RU" i="1" dirty="0" err="1"/>
              <a:t>вільного</a:t>
            </a:r>
            <a:r>
              <a:rPr lang="ru-RU" i="1" dirty="0"/>
              <a:t> </a:t>
            </a:r>
            <a:r>
              <a:rPr lang="ru-RU" i="1" dirty="0" err="1"/>
              <a:t>національного</a:t>
            </a:r>
            <a:r>
              <a:rPr lang="ru-RU" i="1" dirty="0"/>
              <a:t> </a:t>
            </a:r>
            <a:r>
              <a:rPr lang="ru-RU" i="1" dirty="0" err="1"/>
              <a:t>розвитку</a:t>
            </a:r>
            <a:r>
              <a:rPr lang="ru-RU" i="1" dirty="0"/>
              <a:t> </a:t>
            </a:r>
            <a:r>
              <a:rPr lang="ru-RU" i="1" dirty="0" err="1"/>
              <a:t>українського</a:t>
            </a:r>
            <a:r>
              <a:rPr lang="ru-RU" i="1" dirty="0"/>
              <a:t> </a:t>
            </a:r>
            <a:r>
              <a:rPr lang="ru-RU" i="1" dirty="0" err="1"/>
              <a:t>населення</a:t>
            </a:r>
            <a:r>
              <a:rPr lang="ru-RU" i="1" dirty="0"/>
              <a:t> </a:t>
            </a:r>
            <a:r>
              <a:rPr lang="ru-RU" i="1" dirty="0" err="1"/>
              <a:t>Східної</a:t>
            </a:r>
            <a:r>
              <a:rPr lang="ru-RU" i="1" dirty="0"/>
              <a:t> </a:t>
            </a:r>
            <a:r>
              <a:rPr lang="ru-RU" i="1" dirty="0" err="1"/>
              <a:t>Галичини</a:t>
            </a:r>
            <a:r>
              <a:rPr lang="ru-RU" i="1" dirty="0"/>
              <a:t>. </a:t>
            </a:r>
            <a:r>
              <a:rPr lang="ru-RU" i="1" dirty="0" err="1"/>
              <a:t>Здійснення</a:t>
            </a:r>
            <a:r>
              <a:rPr lang="ru-RU" i="1" dirty="0"/>
              <a:t> </a:t>
            </a:r>
            <a:r>
              <a:rPr lang="ru-RU" i="1" dirty="0" err="1"/>
              <a:t>своєї</a:t>
            </a:r>
            <a:r>
              <a:rPr lang="ru-RU" i="1" dirty="0"/>
              <a:t> </a:t>
            </a:r>
            <a:r>
              <a:rPr lang="ru-RU" i="1" dirty="0" err="1"/>
              <a:t>програми</a:t>
            </a:r>
            <a:r>
              <a:rPr lang="ru-RU" i="1" dirty="0"/>
              <a:t> вони </a:t>
            </a:r>
            <a:r>
              <a:rPr lang="ru-RU" i="1" dirty="0" err="1"/>
              <a:t>пов’язували</a:t>
            </a:r>
            <a:r>
              <a:rPr lang="ru-RU" i="1" dirty="0"/>
              <a:t> з </a:t>
            </a:r>
            <a:r>
              <a:rPr lang="ru-RU" i="1" dirty="0" err="1"/>
              <a:t>відданістю</a:t>
            </a:r>
            <a:r>
              <a:rPr lang="ru-RU" i="1" dirty="0"/>
              <a:t> </a:t>
            </a:r>
            <a:r>
              <a:rPr lang="ru-RU" i="1" dirty="0" err="1"/>
              <a:t>Австрійській</a:t>
            </a:r>
            <a:r>
              <a:rPr lang="ru-RU" i="1" dirty="0"/>
              <a:t> </a:t>
            </a:r>
            <a:r>
              <a:rPr lang="ru-RU" i="1" dirty="0" err="1"/>
              <a:t>конституційній</a:t>
            </a:r>
            <a:r>
              <a:rPr lang="ru-RU" i="1" dirty="0"/>
              <a:t> </a:t>
            </a:r>
            <a:r>
              <a:rPr lang="ru-RU" i="1" dirty="0" err="1"/>
              <a:t>монархії</a:t>
            </a:r>
            <a:r>
              <a:rPr lang="ru-RU" i="1" dirty="0"/>
              <a:t>. В </a:t>
            </a:r>
            <a:r>
              <a:rPr lang="ru-RU" i="1" dirty="0" err="1"/>
              <a:t>містах</a:t>
            </a:r>
            <a:r>
              <a:rPr lang="ru-RU" i="1" dirty="0"/>
              <a:t>, </a:t>
            </a:r>
            <a:r>
              <a:rPr lang="ru-RU" i="1" dirty="0" err="1"/>
              <a:t>містечках</a:t>
            </a:r>
            <a:r>
              <a:rPr lang="ru-RU" i="1" dirty="0"/>
              <a:t> і селах </a:t>
            </a:r>
            <a:r>
              <a:rPr lang="ru-RU" i="1" dirty="0" err="1"/>
              <a:t>Східної</a:t>
            </a:r>
            <a:r>
              <a:rPr lang="ru-RU" i="1" dirty="0"/>
              <a:t> </a:t>
            </a:r>
            <a:r>
              <a:rPr lang="ru-RU" i="1" dirty="0" err="1"/>
              <a:t>Галичини</a:t>
            </a:r>
            <a:r>
              <a:rPr lang="ru-RU" i="1" dirty="0"/>
              <a:t> </a:t>
            </a:r>
            <a:r>
              <a:rPr lang="ru-RU" i="1" dirty="0" err="1"/>
              <a:t>організувалося</a:t>
            </a:r>
            <a:r>
              <a:rPr lang="ru-RU" i="1" dirty="0"/>
              <a:t> </a:t>
            </a:r>
            <a:r>
              <a:rPr lang="ru-RU" i="1" dirty="0" err="1"/>
              <a:t>близько</a:t>
            </a:r>
            <a:r>
              <a:rPr lang="ru-RU" i="1" dirty="0"/>
              <a:t> 50 </a:t>
            </a:r>
            <a:r>
              <a:rPr lang="ru-RU" i="1" dirty="0" err="1"/>
              <a:t>місцевих</a:t>
            </a:r>
            <a:r>
              <a:rPr lang="ru-RU" i="1" dirty="0"/>
              <a:t> </a:t>
            </a:r>
            <a:r>
              <a:rPr lang="ru-RU" i="1" dirty="0" err="1"/>
              <a:t>руських</a:t>
            </a:r>
            <a:r>
              <a:rPr lang="ru-RU" i="1" dirty="0"/>
              <a:t> рад, до складу </a:t>
            </a:r>
            <a:r>
              <a:rPr lang="ru-RU" i="1" dirty="0" err="1"/>
              <a:t>яких</a:t>
            </a:r>
            <a:r>
              <a:rPr lang="ru-RU" i="1" dirty="0"/>
              <a:t> </a:t>
            </a:r>
            <a:r>
              <a:rPr lang="ru-RU" i="1" dirty="0" err="1"/>
              <a:t>обиралися</a:t>
            </a:r>
            <a:r>
              <a:rPr lang="ru-RU" i="1" dirty="0"/>
              <a:t> </a:t>
            </a:r>
            <a:r>
              <a:rPr lang="ru-RU" i="1" dirty="0" err="1"/>
              <a:t>представники</a:t>
            </a:r>
            <a:r>
              <a:rPr lang="ru-RU" i="1" dirty="0"/>
              <a:t> </a:t>
            </a:r>
            <a:r>
              <a:rPr lang="ru-RU" i="1" dirty="0" err="1"/>
              <a:t>різних</a:t>
            </a:r>
            <a:r>
              <a:rPr lang="ru-RU" i="1" dirty="0"/>
              <a:t> </a:t>
            </a:r>
            <a:r>
              <a:rPr lang="ru-RU" i="1" dirty="0" err="1"/>
              <a:t>верств</a:t>
            </a:r>
            <a:r>
              <a:rPr lang="ru-RU" i="1" dirty="0"/>
              <a:t>, </a:t>
            </a:r>
            <a:r>
              <a:rPr lang="ru-RU" i="1" dirty="0" err="1"/>
              <a:t>головним</a:t>
            </a:r>
            <a:r>
              <a:rPr lang="ru-RU" i="1" dirty="0"/>
              <a:t> чином </a:t>
            </a:r>
            <a:r>
              <a:rPr lang="ru-RU" i="1" dirty="0" err="1"/>
              <a:t>селяни</a:t>
            </a:r>
            <a:r>
              <a:rPr lang="ru-RU" i="1" dirty="0"/>
              <a:t>, </a:t>
            </a:r>
            <a:r>
              <a:rPr lang="ru-RU" i="1" dirty="0" err="1"/>
              <a:t>міщани</a:t>
            </a:r>
            <a:r>
              <a:rPr lang="ru-RU" i="1" dirty="0"/>
              <a:t>, </a:t>
            </a:r>
            <a:r>
              <a:rPr lang="ru-RU" i="1" dirty="0" err="1"/>
              <a:t>світська</a:t>
            </a:r>
            <a:r>
              <a:rPr lang="ru-RU" i="1" dirty="0"/>
              <a:t> </a:t>
            </a:r>
            <a:r>
              <a:rPr lang="ru-RU" i="1" dirty="0" err="1"/>
              <a:t>інтелігенція</a:t>
            </a:r>
            <a:r>
              <a:rPr lang="ru-RU" i="1" dirty="0"/>
              <a:t> (</a:t>
            </a:r>
            <a:r>
              <a:rPr lang="ru-RU" i="1" dirty="0" err="1"/>
              <a:t>вчителі</a:t>
            </a:r>
            <a:r>
              <a:rPr lang="ru-RU" i="1" dirty="0"/>
              <a:t>), </a:t>
            </a:r>
            <a:r>
              <a:rPr lang="ru-RU" i="1" dirty="0" err="1"/>
              <a:t>представники</a:t>
            </a:r>
            <a:r>
              <a:rPr lang="ru-RU" i="1" dirty="0"/>
              <a:t> </a:t>
            </a:r>
            <a:r>
              <a:rPr lang="ru-RU" i="1" dirty="0" err="1"/>
              <a:t>нижчого</a:t>
            </a:r>
            <a:r>
              <a:rPr lang="ru-RU" i="1" dirty="0"/>
              <a:t> духовенства, </a:t>
            </a:r>
            <a:r>
              <a:rPr lang="ru-RU" i="1" dirty="0" err="1"/>
              <a:t>які</a:t>
            </a:r>
            <a:r>
              <a:rPr lang="ru-RU" i="1" dirty="0"/>
              <a:t> </a:t>
            </a:r>
            <a:r>
              <a:rPr lang="ru-RU" i="1" dirty="0" err="1"/>
              <a:t>розгорнули</a:t>
            </a:r>
            <a:r>
              <a:rPr lang="ru-RU" i="1" dirty="0"/>
              <a:t> </a:t>
            </a:r>
            <a:r>
              <a:rPr lang="ru-RU" i="1" dirty="0" err="1"/>
              <a:t>активну</a:t>
            </a:r>
            <a:r>
              <a:rPr lang="ru-RU" i="1" dirty="0"/>
              <a:t> </a:t>
            </a:r>
            <a:r>
              <a:rPr lang="ru-RU" i="1" dirty="0" err="1"/>
              <a:t>громадсько-політичну</a:t>
            </a:r>
            <a:r>
              <a:rPr lang="ru-RU" i="1" dirty="0"/>
              <a:t> та культурно-</a:t>
            </a:r>
            <a:r>
              <a:rPr lang="ru-RU" i="1" dirty="0" err="1"/>
              <a:t>освітню</a:t>
            </a:r>
            <a:r>
              <a:rPr lang="ru-RU" i="1" dirty="0"/>
              <a:t> </a:t>
            </a:r>
            <a:r>
              <a:rPr lang="ru-RU" i="1" dirty="0" err="1"/>
              <a:t>діяльність</a:t>
            </a:r>
            <a:r>
              <a:rPr lang="ru-RU" i="1" dirty="0"/>
              <a:t>. </a:t>
            </a:r>
            <a:r>
              <a:rPr lang="ru-RU" i="1" dirty="0" err="1"/>
              <a:t>Почалось</a:t>
            </a:r>
            <a:r>
              <a:rPr lang="ru-RU" i="1" dirty="0"/>
              <a:t> </a:t>
            </a:r>
            <a:r>
              <a:rPr lang="ru-RU" i="1" dirty="0" err="1"/>
              <a:t>формування</a:t>
            </a:r>
            <a:r>
              <a:rPr lang="ru-RU" i="1" dirty="0"/>
              <a:t> </a:t>
            </a:r>
            <a:r>
              <a:rPr lang="ru-RU" i="1" dirty="0" err="1"/>
              <a:t>загонів</a:t>
            </a:r>
            <a:r>
              <a:rPr lang="ru-RU" i="1" dirty="0"/>
              <a:t> </a:t>
            </a:r>
            <a:r>
              <a:rPr lang="ru-RU" i="1" dirty="0" err="1"/>
              <a:t>самооборони</a:t>
            </a:r>
            <a:r>
              <a:rPr lang="ru-RU" i="1" dirty="0"/>
              <a:t> – </a:t>
            </a:r>
            <a:r>
              <a:rPr lang="ru-RU" i="1" dirty="0" err="1"/>
              <a:t>Національної</a:t>
            </a:r>
            <a:r>
              <a:rPr lang="ru-RU" i="1" dirty="0"/>
              <a:t> </a:t>
            </a:r>
            <a:r>
              <a:rPr lang="ru-RU" i="1" dirty="0" err="1"/>
              <a:t>гвардії</a:t>
            </a:r>
            <a:r>
              <a:rPr lang="ru-RU" i="1" dirty="0"/>
              <a:t>.</a:t>
            </a:r>
          </a:p>
        </p:txBody>
      </p:sp>
    </p:spTree>
    <p:extLst>
      <p:ext uri="{BB962C8B-B14F-4D97-AF65-F5344CB8AC3E}">
        <p14:creationId xmlns:p14="http://schemas.microsoft.com/office/powerpoint/2010/main" val="684245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3900" y="504824"/>
            <a:ext cx="11468100" cy="6353175"/>
          </a:xfrm>
        </p:spPr>
        <p:txBody>
          <a:bodyPr>
            <a:normAutofit/>
          </a:bodyPr>
          <a:lstStyle/>
          <a:p>
            <a:pPr marL="0" indent="0">
              <a:buNone/>
            </a:pPr>
            <a:r>
              <a:rPr lang="ru-RU" i="1" dirty="0" err="1"/>
              <a:t>Руські</a:t>
            </a:r>
            <a:r>
              <a:rPr lang="ru-RU" i="1" dirty="0"/>
              <a:t> ради стали </a:t>
            </a:r>
            <a:r>
              <a:rPr lang="ru-RU" i="1" dirty="0" err="1"/>
              <a:t>організаторами</a:t>
            </a:r>
            <a:r>
              <a:rPr lang="ru-RU" i="1" dirty="0"/>
              <a:t> </a:t>
            </a:r>
            <a:r>
              <a:rPr lang="ru-RU" i="1" dirty="0" err="1"/>
              <a:t>боротьби</a:t>
            </a:r>
            <a:r>
              <a:rPr lang="ru-RU" i="1" dirty="0"/>
              <a:t> </a:t>
            </a:r>
            <a:r>
              <a:rPr lang="ru-RU" i="1" dirty="0" err="1"/>
              <a:t>українського</a:t>
            </a:r>
            <a:r>
              <a:rPr lang="ru-RU" i="1" dirty="0"/>
              <a:t> </a:t>
            </a:r>
            <a:r>
              <a:rPr lang="ru-RU" i="1" dirty="0" err="1"/>
              <a:t>населення</a:t>
            </a:r>
            <a:r>
              <a:rPr lang="ru-RU" i="1" dirty="0"/>
              <a:t> за </a:t>
            </a:r>
            <a:r>
              <a:rPr lang="ru-RU" i="1" dirty="0" err="1"/>
              <a:t>відокремлення</a:t>
            </a:r>
            <a:r>
              <a:rPr lang="ru-RU" i="1" dirty="0"/>
              <a:t> </a:t>
            </a:r>
            <a:r>
              <a:rPr lang="ru-RU" i="1" dirty="0" err="1"/>
              <a:t>Східної</a:t>
            </a:r>
            <a:r>
              <a:rPr lang="ru-RU" i="1" dirty="0"/>
              <a:t> </a:t>
            </a:r>
            <a:r>
              <a:rPr lang="ru-RU" i="1" dirty="0" err="1"/>
              <a:t>Галичини</a:t>
            </a:r>
            <a:r>
              <a:rPr lang="ru-RU" i="1" dirty="0"/>
              <a:t> </a:t>
            </a:r>
            <a:r>
              <a:rPr lang="ru-RU" i="1" dirty="0" err="1"/>
              <a:t>від</a:t>
            </a:r>
            <a:r>
              <a:rPr lang="ru-RU" i="1" dirty="0"/>
              <a:t> </a:t>
            </a:r>
            <a:r>
              <a:rPr lang="ru-RU" i="1" dirty="0" err="1"/>
              <a:t>Західної</a:t>
            </a:r>
            <a:r>
              <a:rPr lang="ru-RU" i="1" dirty="0"/>
              <a:t> (</a:t>
            </a:r>
            <a:r>
              <a:rPr lang="ru-RU" i="1" dirty="0" err="1"/>
              <a:t>польської</a:t>
            </a:r>
            <a:r>
              <a:rPr lang="ru-RU" i="1" dirty="0"/>
              <a:t>) та </a:t>
            </a:r>
            <a:r>
              <a:rPr lang="ru-RU" i="1" dirty="0" err="1"/>
              <a:t>перетворення</a:t>
            </a:r>
            <a:r>
              <a:rPr lang="ru-RU" i="1" dirty="0"/>
              <a:t> </a:t>
            </a:r>
            <a:r>
              <a:rPr lang="ru-RU" i="1" dirty="0" err="1"/>
              <a:t>її</a:t>
            </a:r>
            <a:r>
              <a:rPr lang="ru-RU" i="1" dirty="0"/>
              <a:t> в </a:t>
            </a:r>
            <a:r>
              <a:rPr lang="ru-RU" i="1" dirty="0" err="1"/>
              <a:t>окрему</a:t>
            </a:r>
            <a:r>
              <a:rPr lang="ru-RU" i="1" dirty="0"/>
              <a:t> </a:t>
            </a:r>
            <a:r>
              <a:rPr lang="ru-RU" i="1" dirty="0" err="1"/>
              <a:t>провінцію</a:t>
            </a:r>
            <a:r>
              <a:rPr lang="ru-RU" i="1" dirty="0"/>
              <a:t>, </a:t>
            </a:r>
            <a:r>
              <a:rPr lang="ru-RU" i="1" dirty="0" err="1"/>
              <a:t>тобто</a:t>
            </a:r>
            <a:r>
              <a:rPr lang="ru-RU" i="1" dirty="0"/>
              <a:t> за </a:t>
            </a:r>
            <a:r>
              <a:rPr lang="ru-RU" i="1" dirty="0" err="1"/>
              <a:t>її</a:t>
            </a:r>
            <a:r>
              <a:rPr lang="ru-RU" i="1" dirty="0"/>
              <a:t> </a:t>
            </a:r>
            <a:r>
              <a:rPr lang="ru-RU" i="1" dirty="0" err="1"/>
              <a:t>національно-територіальну</a:t>
            </a:r>
            <a:r>
              <a:rPr lang="ru-RU" i="1" dirty="0"/>
              <a:t> </a:t>
            </a:r>
            <a:r>
              <a:rPr lang="ru-RU" i="1" dirty="0" err="1"/>
              <a:t>автономію</a:t>
            </a:r>
            <a:r>
              <a:rPr lang="ru-RU" i="1" dirty="0"/>
              <a:t>, </a:t>
            </a:r>
            <a:r>
              <a:rPr lang="ru-RU" i="1" dirty="0" err="1"/>
              <a:t>запровадження</a:t>
            </a:r>
            <a:r>
              <a:rPr lang="ru-RU" i="1" dirty="0"/>
              <a:t> </a:t>
            </a:r>
            <a:r>
              <a:rPr lang="ru-RU" i="1" dirty="0" err="1"/>
              <a:t>навчання</a:t>
            </a:r>
            <a:r>
              <a:rPr lang="ru-RU" i="1" dirty="0"/>
              <a:t> в </a:t>
            </a:r>
            <a:r>
              <a:rPr lang="ru-RU" i="1" dirty="0" err="1"/>
              <a:t>усіх</a:t>
            </a:r>
            <a:r>
              <a:rPr lang="ru-RU" i="1" dirty="0"/>
              <a:t> </a:t>
            </a:r>
            <a:r>
              <a:rPr lang="ru-RU" i="1" dirty="0" err="1"/>
              <a:t>навчальних</a:t>
            </a:r>
            <a:r>
              <a:rPr lang="ru-RU" i="1" dirty="0"/>
              <a:t> закладах </a:t>
            </a:r>
            <a:r>
              <a:rPr lang="ru-RU" i="1" dirty="0" err="1"/>
              <a:t>рідною</a:t>
            </a:r>
            <a:r>
              <a:rPr lang="ru-RU" i="1" dirty="0"/>
              <a:t> </a:t>
            </a:r>
            <a:r>
              <a:rPr lang="ru-RU" i="1" dirty="0" err="1"/>
              <a:t>мовою</a:t>
            </a:r>
            <a:r>
              <a:rPr lang="ru-RU" i="1" dirty="0"/>
              <a:t> </a:t>
            </a:r>
            <a:r>
              <a:rPr lang="ru-RU" i="1" dirty="0" err="1"/>
              <a:t>тощо</a:t>
            </a:r>
            <a:r>
              <a:rPr lang="ru-RU" i="1" dirty="0"/>
              <a:t>.</a:t>
            </a:r>
          </a:p>
          <a:p>
            <a:pPr marL="0" indent="0">
              <a:buNone/>
            </a:pPr>
            <a:r>
              <a:rPr lang="ru-RU" i="1" dirty="0" err="1" smtClean="0"/>
              <a:t>Правлячі</a:t>
            </a:r>
            <a:r>
              <a:rPr lang="ru-RU" i="1" dirty="0" smtClean="0"/>
              <a:t> </a:t>
            </a:r>
            <a:r>
              <a:rPr lang="ru-RU" i="1" dirty="0"/>
              <a:t>кола </a:t>
            </a:r>
            <a:r>
              <a:rPr lang="ru-RU" i="1" dirty="0" err="1"/>
              <a:t>Австрії</a:t>
            </a:r>
            <a:r>
              <a:rPr lang="ru-RU" i="1" dirty="0"/>
              <a:t>, </a:t>
            </a:r>
            <a:r>
              <a:rPr lang="ru-RU" i="1" dirty="0" err="1"/>
              <a:t>ігноруючи</a:t>
            </a:r>
            <a:r>
              <a:rPr lang="ru-RU" i="1" dirty="0"/>
              <a:t> </a:t>
            </a:r>
            <a:r>
              <a:rPr lang="ru-RU" i="1" dirty="0" err="1"/>
              <a:t>вимоги</a:t>
            </a:r>
            <a:r>
              <a:rPr lang="ru-RU" i="1" dirty="0"/>
              <a:t> </a:t>
            </a:r>
            <a:r>
              <a:rPr lang="ru-RU" i="1" dirty="0" err="1"/>
              <a:t>українців</a:t>
            </a:r>
            <a:r>
              <a:rPr lang="ru-RU" i="1" dirty="0"/>
              <a:t>, все ж </a:t>
            </a:r>
            <a:r>
              <a:rPr lang="ru-RU" i="1" dirty="0" err="1"/>
              <a:t>погодилися</a:t>
            </a:r>
            <a:r>
              <a:rPr lang="ru-RU" i="1" dirty="0"/>
              <a:t> на </a:t>
            </a:r>
            <a:r>
              <a:rPr lang="ru-RU" i="1" dirty="0" err="1"/>
              <a:t>запровадження</a:t>
            </a:r>
            <a:r>
              <a:rPr lang="ru-RU" i="1" dirty="0"/>
              <a:t> з 1848 р. </a:t>
            </a:r>
            <a:r>
              <a:rPr lang="ru-RU" i="1" dirty="0" err="1"/>
              <a:t>навчання</a:t>
            </a:r>
            <a:r>
              <a:rPr lang="ru-RU" i="1" dirty="0"/>
              <a:t> </a:t>
            </a:r>
            <a:r>
              <a:rPr lang="ru-RU" i="1" dirty="0" err="1"/>
              <a:t>українською</a:t>
            </a:r>
            <a:r>
              <a:rPr lang="ru-RU" i="1" dirty="0"/>
              <a:t> </a:t>
            </a:r>
            <a:r>
              <a:rPr lang="ru-RU" i="1" dirty="0" err="1"/>
              <a:t>мовою</a:t>
            </a:r>
            <a:r>
              <a:rPr lang="ru-RU" i="1" dirty="0"/>
              <a:t> в </a:t>
            </a:r>
            <a:r>
              <a:rPr lang="ru-RU" i="1" dirty="0" err="1"/>
              <a:t>народних</a:t>
            </a:r>
            <a:r>
              <a:rPr lang="ru-RU" i="1" dirty="0"/>
              <a:t> школах та </a:t>
            </a:r>
            <a:r>
              <a:rPr lang="ru-RU" i="1" dirty="0" err="1"/>
              <a:t>викладання</a:t>
            </a:r>
            <a:r>
              <a:rPr lang="ru-RU" i="1" dirty="0"/>
              <a:t> </a:t>
            </a:r>
            <a:r>
              <a:rPr lang="ru-RU" i="1" dirty="0" err="1"/>
              <a:t>цієї</a:t>
            </a:r>
            <a:r>
              <a:rPr lang="ru-RU" i="1" dirty="0"/>
              <a:t> </a:t>
            </a:r>
            <a:r>
              <a:rPr lang="ru-RU" i="1" dirty="0" err="1"/>
              <a:t>мови</a:t>
            </a:r>
            <a:r>
              <a:rPr lang="ru-RU" i="1" dirty="0"/>
              <a:t> як </a:t>
            </a:r>
            <a:r>
              <a:rPr lang="ru-RU" i="1" dirty="0" err="1"/>
              <a:t>обов’язкового</a:t>
            </a:r>
            <a:r>
              <a:rPr lang="ru-RU" i="1" dirty="0"/>
              <a:t> предмета в </a:t>
            </a:r>
            <a:r>
              <a:rPr lang="ru-RU" i="1" dirty="0" err="1"/>
              <a:t>гімназіях</a:t>
            </a:r>
            <a:r>
              <a:rPr lang="ru-RU" i="1" dirty="0"/>
              <a:t>. На початку 1849 р. </a:t>
            </a:r>
            <a:r>
              <a:rPr lang="ru-RU" i="1" dirty="0" err="1"/>
              <a:t>відкрито</a:t>
            </a:r>
            <a:r>
              <a:rPr lang="ru-RU" i="1" dirty="0"/>
              <a:t> кафедру </a:t>
            </a:r>
            <a:r>
              <a:rPr lang="ru-RU" i="1" dirty="0" err="1"/>
              <a:t>української</a:t>
            </a:r>
            <a:r>
              <a:rPr lang="ru-RU" i="1" dirty="0"/>
              <a:t> </a:t>
            </a:r>
            <a:r>
              <a:rPr lang="ru-RU" i="1" dirty="0" err="1"/>
              <a:t>мови</a:t>
            </a:r>
            <a:r>
              <a:rPr lang="ru-RU" i="1" dirty="0"/>
              <a:t> у </a:t>
            </a:r>
            <a:r>
              <a:rPr lang="ru-RU" i="1" dirty="0" err="1"/>
              <a:t>Львівському</a:t>
            </a:r>
            <a:r>
              <a:rPr lang="ru-RU" i="1" dirty="0"/>
              <a:t> </a:t>
            </a:r>
            <a:r>
              <a:rPr lang="ru-RU" i="1" dirty="0" err="1"/>
              <a:t>університеті</a:t>
            </a:r>
            <a:r>
              <a:rPr lang="ru-RU" i="1" dirty="0"/>
              <a:t>. </a:t>
            </a:r>
            <a:r>
              <a:rPr lang="ru-RU" i="1" dirty="0" err="1"/>
              <a:t>Її</a:t>
            </a:r>
            <a:r>
              <a:rPr lang="ru-RU" i="1" dirty="0"/>
              <a:t> першим </a:t>
            </a:r>
            <a:r>
              <a:rPr lang="ru-RU" i="1" dirty="0" err="1"/>
              <a:t>професором</a:t>
            </a:r>
            <a:r>
              <a:rPr lang="ru-RU" i="1" dirty="0"/>
              <a:t> став Я. </a:t>
            </a:r>
            <a:r>
              <a:rPr lang="ru-RU" i="1" dirty="0" err="1"/>
              <a:t>Головацький</a:t>
            </a:r>
            <a:r>
              <a:rPr lang="ru-RU" i="1" dirty="0"/>
              <a:t>.</a:t>
            </a:r>
          </a:p>
          <a:p>
            <a:pPr marL="0" indent="0">
              <a:buNone/>
            </a:pPr>
            <a:r>
              <a:rPr lang="ru-RU" i="1" dirty="0" err="1" smtClean="0"/>
              <a:t>Складовою</a:t>
            </a:r>
            <a:r>
              <a:rPr lang="ru-RU" i="1" dirty="0" smtClean="0"/>
              <a:t> </a:t>
            </a:r>
            <a:r>
              <a:rPr lang="ru-RU" i="1" dirty="0" err="1"/>
              <a:t>частиною</a:t>
            </a:r>
            <a:r>
              <a:rPr lang="ru-RU" i="1" dirty="0"/>
              <a:t> </a:t>
            </a:r>
            <a:r>
              <a:rPr lang="ru-RU" i="1" dirty="0" err="1"/>
              <a:t>боротьби</a:t>
            </a:r>
            <a:r>
              <a:rPr lang="ru-RU" i="1" dirty="0"/>
              <a:t> за </a:t>
            </a:r>
            <a:r>
              <a:rPr lang="ru-RU" i="1" dirty="0" err="1"/>
              <a:t>демократичні</a:t>
            </a:r>
            <a:r>
              <a:rPr lang="ru-RU" i="1" dirty="0"/>
              <a:t> </a:t>
            </a:r>
            <a:r>
              <a:rPr lang="ru-RU" i="1" dirty="0" err="1"/>
              <a:t>перетворення</a:t>
            </a:r>
            <a:r>
              <a:rPr lang="ru-RU" i="1" dirty="0"/>
              <a:t> стало </a:t>
            </a:r>
            <a:r>
              <a:rPr lang="ru-RU" i="1" dirty="0" err="1"/>
              <a:t>пожвавлення</a:t>
            </a:r>
            <a:r>
              <a:rPr lang="ru-RU" i="1" dirty="0"/>
              <a:t> культурно-</a:t>
            </a:r>
            <a:r>
              <a:rPr lang="ru-RU" i="1" dirty="0" err="1"/>
              <a:t>освітнього</a:t>
            </a:r>
            <a:r>
              <a:rPr lang="ru-RU" i="1" dirty="0"/>
              <a:t> </a:t>
            </a:r>
            <a:r>
              <a:rPr lang="ru-RU" i="1" dirty="0" err="1"/>
              <a:t>руху</a:t>
            </a:r>
            <a:r>
              <a:rPr lang="ru-RU" i="1" dirty="0"/>
              <a:t> в </a:t>
            </a:r>
            <a:r>
              <a:rPr lang="ru-RU" i="1" dirty="0" err="1"/>
              <a:t>краї</a:t>
            </a:r>
            <a:r>
              <a:rPr lang="ru-RU" i="1" dirty="0"/>
              <a:t>. У </a:t>
            </a:r>
            <a:r>
              <a:rPr lang="ru-RU" i="1" dirty="0" err="1"/>
              <a:t>жовтні</a:t>
            </a:r>
            <a:r>
              <a:rPr lang="ru-RU" i="1" dirty="0"/>
              <a:t> 1848 р. у </a:t>
            </a:r>
            <a:r>
              <a:rPr lang="ru-RU" i="1" dirty="0" err="1"/>
              <a:t>Львові</a:t>
            </a:r>
            <a:r>
              <a:rPr lang="ru-RU" i="1" dirty="0"/>
              <a:t> </a:t>
            </a:r>
            <a:r>
              <a:rPr lang="ru-RU" i="1" dirty="0" err="1"/>
              <a:t>відбувся</a:t>
            </a:r>
            <a:r>
              <a:rPr lang="ru-RU" i="1" dirty="0"/>
              <a:t> перший </a:t>
            </a:r>
            <a:r>
              <a:rPr lang="ru-RU" i="1" dirty="0" err="1"/>
              <a:t>з’їзд</a:t>
            </a:r>
            <a:r>
              <a:rPr lang="ru-RU" i="1" dirty="0"/>
              <a:t> </a:t>
            </a:r>
            <a:r>
              <a:rPr lang="ru-RU" i="1" dirty="0" err="1"/>
              <a:t>діячів</a:t>
            </a:r>
            <a:r>
              <a:rPr lang="ru-RU" i="1" dirty="0"/>
              <a:t> </a:t>
            </a:r>
            <a:r>
              <a:rPr lang="ru-RU" i="1" dirty="0" err="1"/>
              <a:t>української</a:t>
            </a:r>
            <a:r>
              <a:rPr lang="ru-RU" i="1" dirty="0"/>
              <a:t> </a:t>
            </a:r>
            <a:r>
              <a:rPr lang="ru-RU" i="1" dirty="0" err="1"/>
              <a:t>культури</a:t>
            </a:r>
            <a:r>
              <a:rPr lang="ru-RU" i="1" dirty="0"/>
              <a:t> і науки. </a:t>
            </a:r>
            <a:r>
              <a:rPr lang="ru-RU" i="1" dirty="0" err="1"/>
              <a:t>Згідно</a:t>
            </a:r>
            <a:r>
              <a:rPr lang="ru-RU" i="1" dirty="0"/>
              <a:t> з </a:t>
            </a:r>
            <a:r>
              <a:rPr lang="ru-RU" i="1" dirty="0" err="1"/>
              <a:t>рішенням</a:t>
            </a:r>
            <a:r>
              <a:rPr lang="ru-RU" i="1" dirty="0"/>
              <a:t> </a:t>
            </a:r>
            <a:r>
              <a:rPr lang="ru-RU" i="1" dirty="0" err="1"/>
              <a:t>з’їзду</a:t>
            </a:r>
            <a:r>
              <a:rPr lang="ru-RU" i="1" dirty="0"/>
              <a:t> у </a:t>
            </a:r>
            <a:r>
              <a:rPr lang="ru-RU" i="1" dirty="0" err="1"/>
              <a:t>Львові</a:t>
            </a:r>
            <a:r>
              <a:rPr lang="ru-RU" i="1" dirty="0"/>
              <a:t> </a:t>
            </a:r>
            <a:r>
              <a:rPr lang="ru-RU" i="1" dirty="0" err="1"/>
              <a:t>було</a:t>
            </a:r>
            <a:r>
              <a:rPr lang="ru-RU" i="1" dirty="0"/>
              <a:t> засновано “</a:t>
            </a:r>
            <a:r>
              <a:rPr lang="ru-RU" i="1" dirty="0" err="1"/>
              <a:t>Галицько-руську</a:t>
            </a:r>
            <a:r>
              <a:rPr lang="ru-RU" i="1" dirty="0"/>
              <a:t> </a:t>
            </a:r>
            <a:r>
              <a:rPr lang="ru-RU" i="1" dirty="0" err="1"/>
              <a:t>матицю</a:t>
            </a:r>
            <a:r>
              <a:rPr lang="ru-RU" i="1" dirty="0"/>
              <a:t>” – культурно-</a:t>
            </a:r>
            <a:r>
              <a:rPr lang="ru-RU" i="1" dirty="0" err="1"/>
              <a:t>освітню</a:t>
            </a:r>
            <a:r>
              <a:rPr lang="ru-RU" i="1" dirty="0"/>
              <a:t> </a:t>
            </a:r>
            <a:r>
              <a:rPr lang="ru-RU" i="1" dirty="0" err="1"/>
              <a:t>організацію</a:t>
            </a:r>
            <a:r>
              <a:rPr lang="ru-RU" i="1" dirty="0"/>
              <a:t>, яка мала </a:t>
            </a:r>
            <a:r>
              <a:rPr lang="ru-RU" i="1" dirty="0" err="1"/>
              <a:t>завданням</a:t>
            </a:r>
            <a:r>
              <a:rPr lang="ru-RU" i="1" dirty="0"/>
              <a:t> </a:t>
            </a:r>
            <a:r>
              <a:rPr lang="ru-RU" i="1" dirty="0" err="1"/>
              <a:t>видання</a:t>
            </a:r>
            <a:r>
              <a:rPr lang="ru-RU" i="1" dirty="0"/>
              <a:t> </a:t>
            </a:r>
            <a:r>
              <a:rPr lang="ru-RU" i="1" dirty="0" err="1"/>
              <a:t>популярних</a:t>
            </a:r>
            <a:r>
              <a:rPr lang="ru-RU" i="1" dirty="0"/>
              <a:t> книг для народу.</a:t>
            </a:r>
          </a:p>
          <a:p>
            <a:pPr marL="0" indent="0">
              <a:buNone/>
            </a:pPr>
            <a:r>
              <a:rPr lang="ru-RU" i="1" dirty="0" err="1" smtClean="0"/>
              <a:t>Національний</a:t>
            </a:r>
            <a:r>
              <a:rPr lang="ru-RU" i="1" dirty="0" smtClean="0"/>
              <a:t> </a:t>
            </a:r>
            <a:r>
              <a:rPr lang="ru-RU" i="1" dirty="0" err="1"/>
              <a:t>рух</a:t>
            </a:r>
            <a:r>
              <a:rPr lang="ru-RU" i="1" dirty="0"/>
              <a:t> на </a:t>
            </a:r>
            <a:r>
              <a:rPr lang="ru-RU" i="1" dirty="0" err="1"/>
              <a:t>західноукраїнських</a:t>
            </a:r>
            <a:r>
              <a:rPr lang="ru-RU" i="1" dirty="0"/>
              <a:t> землях 1848–1849 </a:t>
            </a:r>
            <a:r>
              <a:rPr lang="ru-RU" i="1" dirty="0" err="1"/>
              <a:t>рр</a:t>
            </a:r>
            <a:r>
              <a:rPr lang="ru-RU" i="1" dirty="0"/>
              <a:t>. </a:t>
            </a:r>
            <a:r>
              <a:rPr lang="ru-RU" i="1" dirty="0" err="1"/>
              <a:t>виробив</a:t>
            </a:r>
            <a:r>
              <a:rPr lang="ru-RU" i="1" dirty="0"/>
              <a:t> </a:t>
            </a:r>
            <a:r>
              <a:rPr lang="ru-RU" i="1" dirty="0" err="1"/>
              <a:t>широку</a:t>
            </a:r>
            <a:r>
              <a:rPr lang="ru-RU" i="1" dirty="0"/>
              <a:t> </a:t>
            </a:r>
            <a:r>
              <a:rPr lang="ru-RU" i="1" dirty="0" err="1"/>
              <a:t>програму</a:t>
            </a:r>
            <a:r>
              <a:rPr lang="ru-RU" i="1" dirty="0"/>
              <a:t> </a:t>
            </a:r>
            <a:r>
              <a:rPr lang="ru-RU" i="1" dirty="0" err="1"/>
              <a:t>національно-політичного</a:t>
            </a:r>
            <a:r>
              <a:rPr lang="ru-RU" i="1" dirty="0"/>
              <a:t> і духовного </a:t>
            </a:r>
            <a:r>
              <a:rPr lang="ru-RU" i="1" dirty="0" err="1"/>
              <a:t>утвердження</a:t>
            </a:r>
            <a:r>
              <a:rPr lang="ru-RU" i="1" dirty="0"/>
              <a:t> </a:t>
            </a:r>
            <a:r>
              <a:rPr lang="ru-RU" i="1" dirty="0" err="1"/>
              <a:t>українства</a:t>
            </a:r>
            <a:r>
              <a:rPr lang="ru-RU" i="1" dirty="0"/>
              <a:t> в межах </a:t>
            </a:r>
            <a:r>
              <a:rPr lang="ru-RU" i="1" dirty="0" err="1"/>
              <a:t>конституційної</a:t>
            </a:r>
            <a:r>
              <a:rPr lang="ru-RU" i="1" dirty="0"/>
              <a:t> </a:t>
            </a:r>
            <a:r>
              <a:rPr lang="ru-RU" i="1" dirty="0" err="1"/>
              <a:t>Австрійської</a:t>
            </a:r>
            <a:r>
              <a:rPr lang="ru-RU" i="1" dirty="0"/>
              <a:t> </a:t>
            </a:r>
            <a:r>
              <a:rPr lang="ru-RU" i="1" dirty="0" err="1"/>
              <a:t>монархії</a:t>
            </a:r>
            <a:r>
              <a:rPr lang="ru-RU" i="1" dirty="0"/>
              <a:t>. </a:t>
            </a:r>
            <a:r>
              <a:rPr lang="ru-RU" i="1" dirty="0" err="1"/>
              <a:t>Влітку</a:t>
            </a:r>
            <a:r>
              <a:rPr lang="ru-RU" i="1" dirty="0"/>
              <a:t> 1849 р. </a:t>
            </a:r>
            <a:r>
              <a:rPr lang="ru-RU" i="1" dirty="0" err="1"/>
              <a:t>після</a:t>
            </a:r>
            <a:r>
              <a:rPr lang="ru-RU" i="1" dirty="0"/>
              <a:t> </a:t>
            </a:r>
            <a:r>
              <a:rPr lang="ru-RU" i="1" dirty="0" err="1"/>
              <a:t>розгрому</a:t>
            </a:r>
            <a:r>
              <a:rPr lang="ru-RU" i="1" dirty="0"/>
              <a:t> </a:t>
            </a:r>
            <a:r>
              <a:rPr lang="ru-RU" i="1" dirty="0" err="1"/>
              <a:t>об’єднаними</a:t>
            </a:r>
            <a:r>
              <a:rPr lang="ru-RU" i="1" dirty="0"/>
              <a:t> силами </a:t>
            </a:r>
            <a:r>
              <a:rPr lang="ru-RU" i="1" dirty="0" err="1"/>
              <a:t>Австрії</a:t>
            </a:r>
            <a:r>
              <a:rPr lang="ru-RU" i="1" dirty="0"/>
              <a:t> і </a:t>
            </a:r>
            <a:r>
              <a:rPr lang="ru-RU" i="1" dirty="0" err="1"/>
              <a:t>Росії</a:t>
            </a:r>
            <a:r>
              <a:rPr lang="ru-RU" i="1" dirty="0"/>
              <a:t> </a:t>
            </a:r>
            <a:r>
              <a:rPr lang="ru-RU" i="1" dirty="0" err="1"/>
              <a:t>угорської</a:t>
            </a:r>
            <a:r>
              <a:rPr lang="ru-RU" i="1" dirty="0"/>
              <a:t> </a:t>
            </a:r>
            <a:r>
              <a:rPr lang="ru-RU" i="1" dirty="0" err="1"/>
              <a:t>революції</a:t>
            </a:r>
            <a:r>
              <a:rPr lang="ru-RU" i="1" dirty="0"/>
              <a:t> в </a:t>
            </a:r>
            <a:r>
              <a:rPr lang="ru-RU" i="1" dirty="0" err="1"/>
              <a:t>імперії</a:t>
            </a:r>
            <a:r>
              <a:rPr lang="ru-RU" i="1" dirty="0"/>
              <a:t> </a:t>
            </a:r>
            <a:r>
              <a:rPr lang="ru-RU" i="1" dirty="0" err="1"/>
              <a:t>Габсбургів</a:t>
            </a:r>
            <a:r>
              <a:rPr lang="ru-RU" i="1" dirty="0"/>
              <a:t> </a:t>
            </a:r>
            <a:r>
              <a:rPr lang="ru-RU" i="1" dirty="0" err="1"/>
              <a:t>було</a:t>
            </a:r>
            <a:r>
              <a:rPr lang="ru-RU" i="1" dirty="0"/>
              <a:t> </a:t>
            </a:r>
            <a:r>
              <a:rPr lang="ru-RU" i="1" dirty="0" err="1"/>
              <a:t>відновлено</a:t>
            </a:r>
            <a:r>
              <a:rPr lang="ru-RU" i="1" dirty="0"/>
              <a:t> </a:t>
            </a:r>
            <a:r>
              <a:rPr lang="ru-RU" i="1" dirty="0" err="1"/>
              <a:t>абсолютистський</a:t>
            </a:r>
            <a:r>
              <a:rPr lang="ru-RU" i="1" dirty="0"/>
              <a:t> режим з </a:t>
            </a:r>
            <a:r>
              <a:rPr lang="ru-RU" i="1" dirty="0" err="1"/>
              <a:t>його</a:t>
            </a:r>
            <a:r>
              <a:rPr lang="ru-RU" i="1" dirty="0"/>
              <a:t> </a:t>
            </a:r>
            <a:r>
              <a:rPr lang="ru-RU" i="1" dirty="0" err="1"/>
              <a:t>централістсько</a:t>
            </a:r>
            <a:r>
              <a:rPr lang="ru-RU" i="1" dirty="0"/>
              <a:t>-бюрократичною системою. </a:t>
            </a:r>
            <a:r>
              <a:rPr lang="ru-RU" i="1" dirty="0" err="1"/>
              <a:t>Австрійську</a:t>
            </a:r>
            <a:r>
              <a:rPr lang="ru-RU" i="1" dirty="0"/>
              <a:t> </a:t>
            </a:r>
            <a:r>
              <a:rPr lang="ru-RU" i="1" dirty="0" err="1"/>
              <a:t>конституцію</a:t>
            </a:r>
            <a:r>
              <a:rPr lang="ru-RU" i="1" dirty="0"/>
              <a:t> </a:t>
            </a:r>
            <a:r>
              <a:rPr lang="ru-RU" i="1" dirty="0" err="1"/>
              <a:t>відмінено</a:t>
            </a:r>
            <a:r>
              <a:rPr lang="ru-RU" i="1" dirty="0"/>
              <a:t>. </a:t>
            </a:r>
            <a:r>
              <a:rPr lang="ru-RU" i="1" dirty="0" err="1"/>
              <a:t>Влітку</a:t>
            </a:r>
            <a:r>
              <a:rPr lang="ru-RU" i="1" dirty="0"/>
              <a:t> 1851 р. </a:t>
            </a:r>
            <a:r>
              <a:rPr lang="ru-RU" i="1" dirty="0" err="1"/>
              <a:t>розпущено</a:t>
            </a:r>
            <a:r>
              <a:rPr lang="ru-RU" i="1" dirty="0"/>
              <a:t> Головну </a:t>
            </a:r>
            <a:r>
              <a:rPr lang="ru-RU" i="1" dirty="0" err="1"/>
              <a:t>руську</a:t>
            </a:r>
            <a:r>
              <a:rPr lang="ru-RU" i="1" dirty="0"/>
              <a:t> Раду. </a:t>
            </a:r>
            <a:r>
              <a:rPr lang="ru-RU" i="1" dirty="0" err="1"/>
              <a:t>Важливими</a:t>
            </a:r>
            <a:r>
              <a:rPr lang="ru-RU" i="1" dirty="0"/>
              <a:t> </a:t>
            </a:r>
            <a:r>
              <a:rPr lang="ru-RU" i="1" dirty="0" err="1"/>
              <a:t>були</a:t>
            </a:r>
            <a:r>
              <a:rPr lang="ru-RU" i="1" dirty="0"/>
              <a:t> </a:t>
            </a:r>
            <a:r>
              <a:rPr lang="ru-RU" i="1" dirty="0" err="1"/>
              <a:t>соціальні</a:t>
            </a:r>
            <a:r>
              <a:rPr lang="ru-RU" i="1" dirty="0"/>
              <a:t> </a:t>
            </a:r>
            <a:r>
              <a:rPr lang="ru-RU" i="1" dirty="0" err="1"/>
              <a:t>наслідки</a:t>
            </a:r>
            <a:r>
              <a:rPr lang="ru-RU" i="1" dirty="0"/>
              <a:t> </a:t>
            </a:r>
            <a:r>
              <a:rPr lang="ru-RU" i="1" dirty="0" err="1"/>
              <a:t>революції</a:t>
            </a:r>
            <a:r>
              <a:rPr lang="ru-RU" i="1" dirty="0"/>
              <a:t> 1848-1849 </a:t>
            </a:r>
            <a:r>
              <a:rPr lang="ru-RU" i="1" dirty="0" err="1"/>
              <a:t>рр</a:t>
            </a:r>
            <a:r>
              <a:rPr lang="ru-RU" i="1" dirty="0"/>
              <a:t>. Так, </a:t>
            </a:r>
            <a:r>
              <a:rPr lang="ru-RU" i="1" dirty="0" err="1"/>
              <a:t>було</a:t>
            </a:r>
            <a:r>
              <a:rPr lang="ru-RU" i="1" dirty="0"/>
              <a:t> </a:t>
            </a:r>
            <a:r>
              <a:rPr lang="ru-RU" i="1" dirty="0" err="1"/>
              <a:t>скасовано</a:t>
            </a:r>
            <a:r>
              <a:rPr lang="ru-RU" i="1" dirty="0"/>
              <a:t> панщину, </a:t>
            </a:r>
            <a:r>
              <a:rPr lang="ru-RU" i="1" dirty="0" err="1"/>
              <a:t>селяни</a:t>
            </a:r>
            <a:r>
              <a:rPr lang="ru-RU" i="1" dirty="0"/>
              <a:t> </a:t>
            </a:r>
            <a:r>
              <a:rPr lang="ru-RU" i="1" dirty="0" err="1"/>
              <a:t>отримали</a:t>
            </a:r>
            <a:r>
              <a:rPr lang="ru-RU" i="1" dirty="0"/>
              <a:t> </a:t>
            </a:r>
            <a:r>
              <a:rPr lang="ru-RU" i="1" dirty="0" err="1"/>
              <a:t>повну</a:t>
            </a:r>
            <a:r>
              <a:rPr lang="ru-RU" i="1" dirty="0"/>
              <a:t> </a:t>
            </a:r>
            <a:r>
              <a:rPr lang="ru-RU" i="1" dirty="0" err="1"/>
              <a:t>особисту</a:t>
            </a:r>
            <a:r>
              <a:rPr lang="ru-RU" i="1" dirty="0"/>
              <a:t> свободу. Земля, </a:t>
            </a:r>
            <a:r>
              <a:rPr lang="ru-RU" i="1" dirty="0" err="1"/>
              <a:t>якою</a:t>
            </a:r>
            <a:r>
              <a:rPr lang="ru-RU" i="1" dirty="0"/>
              <a:t> </a:t>
            </a:r>
            <a:r>
              <a:rPr lang="ru-RU" i="1" dirty="0" err="1"/>
              <a:t>селяни</a:t>
            </a:r>
            <a:r>
              <a:rPr lang="ru-RU" i="1" dirty="0"/>
              <a:t> </a:t>
            </a:r>
            <a:r>
              <a:rPr lang="ru-RU" i="1" dirty="0" err="1"/>
              <a:t>користувались</a:t>
            </a:r>
            <a:r>
              <a:rPr lang="ru-RU" i="1" dirty="0"/>
              <a:t>, переходила у </a:t>
            </a:r>
            <a:r>
              <a:rPr lang="ru-RU" i="1" dirty="0" err="1"/>
              <a:t>їх</a:t>
            </a:r>
            <a:r>
              <a:rPr lang="ru-RU" i="1" dirty="0"/>
              <a:t> </a:t>
            </a:r>
            <a:r>
              <a:rPr lang="ru-RU" i="1" dirty="0" err="1"/>
              <a:t>власність</a:t>
            </a:r>
            <a:r>
              <a:rPr lang="ru-RU" i="1" dirty="0"/>
              <a:t>. </a:t>
            </a:r>
            <a:r>
              <a:rPr lang="ru-RU" i="1" dirty="0" err="1"/>
              <a:t>Проте</a:t>
            </a:r>
            <a:r>
              <a:rPr lang="ru-RU" i="1" dirty="0"/>
              <a:t> </a:t>
            </a:r>
            <a:r>
              <a:rPr lang="ru-RU" i="1" dirty="0" err="1"/>
              <a:t>краща</a:t>
            </a:r>
            <a:r>
              <a:rPr lang="ru-RU" i="1" dirty="0"/>
              <a:t> земля, </a:t>
            </a:r>
            <a:r>
              <a:rPr lang="ru-RU" i="1" dirty="0" err="1"/>
              <a:t>общинні</a:t>
            </a:r>
            <a:r>
              <a:rPr lang="ru-RU" i="1" dirty="0"/>
              <a:t> </a:t>
            </a:r>
            <a:r>
              <a:rPr lang="ru-RU" i="1" dirty="0" err="1"/>
              <a:t>землі</a:t>
            </a:r>
            <a:r>
              <a:rPr lang="ru-RU" i="1" dirty="0"/>
              <a:t> (</a:t>
            </a:r>
            <a:r>
              <a:rPr lang="ru-RU" i="1" dirty="0" err="1"/>
              <a:t>ліси</a:t>
            </a:r>
            <a:r>
              <a:rPr lang="ru-RU" i="1" dirty="0"/>
              <a:t>, </a:t>
            </a:r>
            <a:r>
              <a:rPr lang="ru-RU" i="1" dirty="0" err="1"/>
              <a:t>пасовища</a:t>
            </a:r>
            <a:r>
              <a:rPr lang="ru-RU" i="1" dirty="0"/>
              <a:t>) </a:t>
            </a:r>
            <a:r>
              <a:rPr lang="ru-RU" i="1" dirty="0" err="1"/>
              <a:t>залишалися</a:t>
            </a:r>
            <a:r>
              <a:rPr lang="ru-RU" i="1" dirty="0"/>
              <a:t> в руках </a:t>
            </a:r>
            <a:r>
              <a:rPr lang="ru-RU" i="1" dirty="0" err="1"/>
              <a:t>поміщиків</a:t>
            </a:r>
            <a:r>
              <a:rPr lang="ru-RU" i="1" dirty="0"/>
              <a:t>.</a:t>
            </a:r>
          </a:p>
        </p:txBody>
      </p:sp>
    </p:spTree>
    <p:extLst>
      <p:ext uri="{BB962C8B-B14F-4D97-AF65-F5344CB8AC3E}">
        <p14:creationId xmlns:p14="http://schemas.microsoft.com/office/powerpoint/2010/main" val="2245947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47699"/>
            <a:ext cx="9601200" cy="1133475"/>
          </a:xfrm>
        </p:spPr>
        <p:txBody>
          <a:bodyPr>
            <a:normAutofit/>
          </a:bodyPr>
          <a:lstStyle/>
          <a:p>
            <a:pPr algn="ctr"/>
            <a:r>
              <a:rPr lang="uk-UA" sz="3200" b="1" i="1" dirty="0" smtClean="0">
                <a:effectLst>
                  <a:outerShdw blurRad="38100" dist="38100" dir="2700000" algn="tl">
                    <a:srgbClr val="000000">
                      <a:alpha val="43137"/>
                    </a:srgbClr>
                  </a:outerShdw>
                </a:effectLst>
              </a:rPr>
              <a:t>4. Джерела</a:t>
            </a:r>
            <a:endParaRPr lang="ru-RU" sz="3200" b="1" i="1"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695325" y="1971675"/>
            <a:ext cx="11496675" cy="4886325"/>
          </a:xfrm>
        </p:spPr>
        <p:txBody>
          <a:bodyPr/>
          <a:lstStyle/>
          <a:p>
            <a:r>
              <a:rPr lang="en-US" dirty="0">
                <a:hlinkClick r:id="rId2"/>
              </a:rPr>
              <a:t>https://</a:t>
            </a:r>
            <a:r>
              <a:rPr lang="en-US" dirty="0" smtClean="0">
                <a:hlinkClick r:id="rId2"/>
              </a:rPr>
              <a:t>geomap.com.ua/uk-uh9/1032.html</a:t>
            </a:r>
            <a:endParaRPr lang="uk-UA" dirty="0" smtClean="0"/>
          </a:p>
          <a:p>
            <a:r>
              <a:rPr lang="en-US" dirty="0">
                <a:hlinkClick r:id="rId3"/>
              </a:rPr>
              <a:t>https://</a:t>
            </a:r>
            <a:r>
              <a:rPr lang="en-US" dirty="0" smtClean="0">
                <a:hlinkClick r:id="rId3"/>
              </a:rPr>
              <a:t>pidruchniki.com/17260621/istoriya/pochatki_natsionalnogo_vidrodzhennya_naddnipryanskiy_ukrayini_naprikintsi_xviii_pershiy_polovini_xix_kiril</a:t>
            </a:r>
            <a:endParaRPr lang="uk-UA" dirty="0" smtClean="0"/>
          </a:p>
          <a:p>
            <a:r>
              <a:rPr lang="en-US" dirty="0">
                <a:hlinkClick r:id="rId4"/>
              </a:rPr>
              <a:t>https://</a:t>
            </a:r>
            <a:r>
              <a:rPr lang="en-US" dirty="0" smtClean="0">
                <a:hlinkClick r:id="rId4"/>
              </a:rPr>
              <a:t>geomap.com.ua/uk-uh9/1034.html</a:t>
            </a:r>
            <a:endParaRPr lang="uk-UA" dirty="0" smtClean="0"/>
          </a:p>
          <a:p>
            <a:r>
              <a:rPr lang="en-US" dirty="0">
                <a:hlinkClick r:id="rId5"/>
              </a:rPr>
              <a:t>https://</a:t>
            </a:r>
            <a:r>
              <a:rPr lang="en-US" dirty="0" smtClean="0">
                <a:hlinkClick r:id="rId5"/>
              </a:rPr>
              <a:t>geomap.com.ua/uk-uh9/1037.html</a:t>
            </a:r>
            <a:endParaRPr lang="uk-UA" dirty="0" smtClean="0"/>
          </a:p>
          <a:p>
            <a:r>
              <a:rPr lang="en-US" dirty="0">
                <a:hlinkClick r:id="rId6"/>
              </a:rPr>
              <a:t>https://</a:t>
            </a:r>
            <a:r>
              <a:rPr lang="ru-RU" dirty="0" err="1">
                <a:hlinkClick r:id="rId6"/>
              </a:rPr>
              <a:t>електронна-енциклопедія.укр</a:t>
            </a:r>
            <a:r>
              <a:rPr lang="ru-RU" dirty="0">
                <a:hlinkClick r:id="rId6"/>
              </a:rPr>
              <a:t>/</a:t>
            </a:r>
            <a:r>
              <a:rPr lang="en-US" dirty="0" smtClean="0">
                <a:hlinkClick r:id="rId6"/>
              </a:rPr>
              <a:t>history/reformi-mariyi-tereziyi-ta-josifa-ii-ta-yih-vpliv-na-zahidnoukrayinski-zemli.html</a:t>
            </a:r>
            <a:endParaRPr lang="uk-UA" dirty="0" smtClean="0"/>
          </a:p>
          <a:p>
            <a:r>
              <a:rPr lang="en-US" dirty="0">
                <a:hlinkClick r:id="rId7"/>
              </a:rPr>
              <a:t>https://</a:t>
            </a:r>
            <a:r>
              <a:rPr lang="en-US" dirty="0" smtClean="0">
                <a:hlinkClick r:id="rId7"/>
              </a:rPr>
              <a:t>geomap.com.ua/uk-uh9/375.html</a:t>
            </a:r>
            <a:r>
              <a:rPr lang="uk-UA" dirty="0" smtClean="0"/>
              <a:t> </a:t>
            </a:r>
            <a:endParaRPr lang="ru-RU" dirty="0"/>
          </a:p>
        </p:txBody>
      </p:sp>
    </p:spTree>
    <p:extLst>
      <p:ext uri="{BB962C8B-B14F-4D97-AF65-F5344CB8AC3E}">
        <p14:creationId xmlns:p14="http://schemas.microsoft.com/office/powerpoint/2010/main" val="3829801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2552700"/>
            <a:ext cx="9601200" cy="2705100"/>
          </a:xfrm>
        </p:spPr>
        <p:txBody>
          <a:bodyPr>
            <a:normAutofit/>
          </a:bodyPr>
          <a:lstStyle/>
          <a:p>
            <a:pPr algn="ctr"/>
            <a:r>
              <a:rPr lang="uk-UA" sz="6600" b="1" i="1" dirty="0" smtClean="0">
                <a:effectLst>
                  <a:outerShdw blurRad="38100" dist="38100" dir="2700000" algn="tl">
                    <a:srgbClr val="000000">
                      <a:alpha val="43137"/>
                    </a:srgbClr>
                  </a:outerShdw>
                </a:effectLst>
              </a:rPr>
              <a:t>Дякую за увагу!</a:t>
            </a:r>
            <a:endParaRPr lang="ru-RU" sz="6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403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504824"/>
            <a:ext cx="9601200" cy="1057275"/>
          </a:xfrm>
        </p:spPr>
        <p:txBody>
          <a:bodyPr/>
          <a:lstStyle/>
          <a:p>
            <a:pPr algn="ctr"/>
            <a:r>
              <a:rPr lang="uk-UA" b="1" i="1" dirty="0" smtClean="0">
                <a:effectLst>
                  <a:outerShdw blurRad="38100" dist="38100" dir="2700000" algn="tl">
                    <a:srgbClr val="000000">
                      <a:alpha val="43137"/>
                    </a:srgbClr>
                  </a:outerShdw>
                </a:effectLst>
              </a:rPr>
              <a:t>План</a:t>
            </a:r>
            <a:endParaRPr lang="ru-RU" b="1" i="1"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1371600" y="1695449"/>
            <a:ext cx="9925050" cy="4562475"/>
          </a:xfrm>
        </p:spPr>
        <p:txBody>
          <a:bodyPr>
            <a:normAutofit/>
          </a:bodyPr>
          <a:lstStyle/>
          <a:p>
            <a:pPr marL="0" indent="0">
              <a:buNone/>
            </a:pPr>
            <a:r>
              <a:rPr lang="uk-UA" i="1" dirty="0" smtClean="0"/>
              <a:t>1. Початки національного відродження на Наддніпрянській Україні. Національна ідея у історичних, етнографічних та літературних працях українських авторів кінця </a:t>
            </a:r>
            <a:r>
              <a:rPr lang="en-US" i="1" dirty="0" smtClean="0"/>
              <a:t>XVIII </a:t>
            </a:r>
            <a:r>
              <a:rPr lang="uk-UA" i="1" dirty="0" smtClean="0"/>
              <a:t>– ХІХ початку ст.</a:t>
            </a:r>
          </a:p>
          <a:p>
            <a:pPr marL="0" indent="0">
              <a:buNone/>
            </a:pPr>
            <a:r>
              <a:rPr lang="uk-UA" i="1" dirty="0" smtClean="0"/>
              <a:t>2. Кирило-</a:t>
            </a:r>
            <a:r>
              <a:rPr lang="uk-UA" i="1" dirty="0" err="1" smtClean="0"/>
              <a:t>Мефодіївське</a:t>
            </a:r>
            <a:r>
              <a:rPr lang="uk-UA" i="1" dirty="0" smtClean="0"/>
              <a:t> братство. Ідея української державності у рецепції Тараса Шевченка.</a:t>
            </a:r>
          </a:p>
          <a:p>
            <a:pPr marL="0" indent="0">
              <a:buNone/>
            </a:pPr>
            <a:r>
              <a:rPr lang="uk-UA" i="1" dirty="0" smtClean="0"/>
              <a:t>3. Національне відродження на західноукраїнських землях у перші половині ХІХ ст.</a:t>
            </a:r>
          </a:p>
          <a:p>
            <a:pPr marL="0" indent="0">
              <a:buNone/>
            </a:pPr>
            <a:r>
              <a:rPr lang="uk-UA" i="1" dirty="0" smtClean="0"/>
              <a:t>    </a:t>
            </a:r>
            <a:r>
              <a:rPr lang="uk-UA" i="1" dirty="0" smtClean="0"/>
              <a:t>3.1. Реформи «освіченого абсолютизму» (Марії-Терези та Йосифа ІІ) та їх вплив на західноукраїнське суспільство.</a:t>
            </a:r>
          </a:p>
          <a:p>
            <a:pPr marL="0" indent="0">
              <a:buNone/>
            </a:pPr>
            <a:r>
              <a:rPr lang="uk-UA" i="1" dirty="0" smtClean="0"/>
              <a:t>    3.2. «Руська трійця» та її роль у формування національної свідомості західних українців.</a:t>
            </a:r>
          </a:p>
          <a:p>
            <a:pPr marL="0" indent="0">
              <a:buNone/>
            </a:pPr>
            <a:r>
              <a:rPr lang="uk-UA" i="1" dirty="0" smtClean="0"/>
              <a:t>    </a:t>
            </a:r>
            <a:r>
              <a:rPr lang="uk-UA" i="1" dirty="0" smtClean="0"/>
              <a:t>3.3. Революція 1848 р. на західноукраїнських землях та її наслідки</a:t>
            </a:r>
            <a:r>
              <a:rPr lang="uk-UA" i="1" dirty="0" smtClean="0"/>
              <a:t>.</a:t>
            </a:r>
          </a:p>
          <a:p>
            <a:pPr marL="0" indent="0">
              <a:buNone/>
            </a:pPr>
            <a:r>
              <a:rPr lang="uk-UA" i="1" dirty="0" smtClean="0"/>
              <a:t>4. Джерела.</a:t>
            </a:r>
            <a:endParaRPr lang="ru-RU" i="1" dirty="0"/>
          </a:p>
        </p:txBody>
      </p:sp>
    </p:spTree>
    <p:extLst>
      <p:ext uri="{BB962C8B-B14F-4D97-AF65-F5344CB8AC3E}">
        <p14:creationId xmlns:p14="http://schemas.microsoft.com/office/powerpoint/2010/main" val="1528720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2950" y="76200"/>
            <a:ext cx="11449049" cy="1104900"/>
          </a:xfrm>
        </p:spPr>
        <p:txBody>
          <a:bodyPr>
            <a:normAutofit fontScale="90000"/>
          </a:bodyPr>
          <a:lstStyle/>
          <a:p>
            <a:pPr algn="ctr"/>
            <a:r>
              <a:rPr lang="ru-RU" sz="2400" b="1" i="1" dirty="0">
                <a:effectLst>
                  <a:outerShdw blurRad="38100" dist="38100" dir="2700000" algn="tl">
                    <a:srgbClr val="000000">
                      <a:alpha val="43137"/>
                    </a:srgbClr>
                  </a:outerShdw>
                </a:effectLst>
              </a:rPr>
              <a:t>1. Початки </a:t>
            </a:r>
            <a:r>
              <a:rPr lang="ru-RU" sz="2400" b="1" i="1" dirty="0" err="1">
                <a:effectLst>
                  <a:outerShdw blurRad="38100" dist="38100" dir="2700000" algn="tl">
                    <a:srgbClr val="000000">
                      <a:alpha val="43137"/>
                    </a:srgbClr>
                  </a:outerShdw>
                </a:effectLst>
              </a:rPr>
              <a:t>національного</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відродження</a:t>
            </a:r>
            <a:r>
              <a:rPr lang="ru-RU" sz="2400" b="1" i="1" dirty="0">
                <a:effectLst>
                  <a:outerShdw blurRad="38100" dist="38100" dir="2700000" algn="tl">
                    <a:srgbClr val="000000">
                      <a:alpha val="43137"/>
                    </a:srgbClr>
                  </a:outerShdw>
                </a:effectLst>
              </a:rPr>
              <a:t> на </a:t>
            </a:r>
            <a:r>
              <a:rPr lang="ru-RU" sz="2400" b="1" i="1" dirty="0" err="1">
                <a:effectLst>
                  <a:outerShdw blurRad="38100" dist="38100" dir="2700000" algn="tl">
                    <a:srgbClr val="000000">
                      <a:alpha val="43137"/>
                    </a:srgbClr>
                  </a:outerShdw>
                </a:effectLst>
              </a:rPr>
              <a:t>Наддніпрянській</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Україні</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Національна</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ідея</a:t>
            </a:r>
            <a:r>
              <a:rPr lang="ru-RU" sz="2400" b="1" i="1" dirty="0">
                <a:effectLst>
                  <a:outerShdw blurRad="38100" dist="38100" dir="2700000" algn="tl">
                    <a:srgbClr val="000000">
                      <a:alpha val="43137"/>
                    </a:srgbClr>
                  </a:outerShdw>
                </a:effectLst>
              </a:rPr>
              <a:t> у </a:t>
            </a:r>
            <a:r>
              <a:rPr lang="ru-RU" sz="2400" b="1" i="1" dirty="0" err="1">
                <a:effectLst>
                  <a:outerShdw blurRad="38100" dist="38100" dir="2700000" algn="tl">
                    <a:srgbClr val="000000">
                      <a:alpha val="43137"/>
                    </a:srgbClr>
                  </a:outerShdw>
                </a:effectLst>
              </a:rPr>
              <a:t>історичних</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етнографічних</a:t>
            </a:r>
            <a:r>
              <a:rPr lang="ru-RU" sz="2400" b="1" i="1" dirty="0">
                <a:effectLst>
                  <a:outerShdw blurRad="38100" dist="38100" dir="2700000" algn="tl">
                    <a:srgbClr val="000000">
                      <a:alpha val="43137"/>
                    </a:srgbClr>
                  </a:outerShdw>
                </a:effectLst>
              </a:rPr>
              <a:t> та </a:t>
            </a:r>
            <a:r>
              <a:rPr lang="ru-RU" sz="2400" b="1" i="1" dirty="0" err="1">
                <a:effectLst>
                  <a:outerShdw blurRad="38100" dist="38100" dir="2700000" algn="tl">
                    <a:srgbClr val="000000">
                      <a:alpha val="43137"/>
                    </a:srgbClr>
                  </a:outerShdw>
                </a:effectLst>
              </a:rPr>
              <a:t>літературних</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працях</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українських</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авторів</a:t>
            </a:r>
            <a:r>
              <a:rPr lang="ru-RU" sz="2400" b="1" i="1" dirty="0">
                <a:effectLst>
                  <a:outerShdw blurRad="38100" dist="38100" dir="2700000" algn="tl">
                    <a:srgbClr val="000000">
                      <a:alpha val="43137"/>
                    </a:srgbClr>
                  </a:outerShdw>
                </a:effectLst>
              </a:rPr>
              <a:t> </a:t>
            </a:r>
            <a:r>
              <a:rPr lang="ru-RU" sz="2400" b="1" i="1" dirty="0" err="1">
                <a:effectLst>
                  <a:outerShdw blurRad="38100" dist="38100" dir="2700000" algn="tl">
                    <a:srgbClr val="000000">
                      <a:alpha val="43137"/>
                    </a:srgbClr>
                  </a:outerShdw>
                </a:effectLst>
              </a:rPr>
              <a:t>кінця</a:t>
            </a:r>
            <a:r>
              <a:rPr lang="ru-RU" sz="2400" b="1" i="1" dirty="0">
                <a:effectLst>
                  <a:outerShdw blurRad="38100" dist="38100" dir="2700000" algn="tl">
                    <a:srgbClr val="000000">
                      <a:alpha val="43137"/>
                    </a:srgbClr>
                  </a:outerShdw>
                </a:effectLst>
              </a:rPr>
              <a:t> </a:t>
            </a:r>
            <a:r>
              <a:rPr lang="en-US" sz="2400" b="1" i="1" dirty="0">
                <a:effectLst>
                  <a:outerShdw blurRad="38100" dist="38100" dir="2700000" algn="tl">
                    <a:srgbClr val="000000">
                      <a:alpha val="43137"/>
                    </a:srgbClr>
                  </a:outerShdw>
                </a:effectLst>
              </a:rPr>
              <a:t>XVIII – </a:t>
            </a:r>
            <a:r>
              <a:rPr lang="ru-RU" sz="2400" b="1" i="1" dirty="0">
                <a:effectLst>
                  <a:outerShdw blurRad="38100" dist="38100" dir="2700000" algn="tl">
                    <a:srgbClr val="000000">
                      <a:alpha val="43137"/>
                    </a:srgbClr>
                  </a:outerShdw>
                </a:effectLst>
              </a:rPr>
              <a:t>ХІХ початку ст.</a:t>
            </a:r>
            <a:br>
              <a:rPr lang="ru-RU" sz="2400" b="1" i="1" dirty="0">
                <a:effectLst>
                  <a:outerShdw blurRad="38100" dist="38100" dir="2700000" algn="tl">
                    <a:srgbClr val="000000">
                      <a:alpha val="43137"/>
                    </a:srgbClr>
                  </a:outerShdw>
                </a:effectLst>
              </a:rPr>
            </a:br>
            <a:endParaRPr lang="ru-RU" sz="2400" b="1" i="1" dirty="0">
              <a:effectLst>
                <a:outerShdw blurRad="38100" dist="38100" dir="2700000" algn="tl">
                  <a:srgbClr val="000000">
                    <a:alpha val="43137"/>
                  </a:srgbClr>
                </a:outerShdw>
              </a:effectLst>
            </a:endParaRPr>
          </a:p>
        </p:txBody>
      </p:sp>
      <p:sp>
        <p:nvSpPr>
          <p:cNvPr id="3" name="Объект 2"/>
          <p:cNvSpPr>
            <a:spLocks noGrp="1"/>
          </p:cNvSpPr>
          <p:nvPr>
            <p:ph sz="half" idx="2"/>
          </p:nvPr>
        </p:nvSpPr>
        <p:spPr>
          <a:xfrm>
            <a:off x="742950" y="1181100"/>
            <a:ext cx="5562600" cy="5676899"/>
          </a:xfrm>
        </p:spPr>
        <p:txBody>
          <a:bodyPr>
            <a:normAutofit/>
          </a:bodyPr>
          <a:lstStyle/>
          <a:p>
            <a:pPr marL="0" indent="0">
              <a:buNone/>
            </a:pPr>
            <a:r>
              <a:rPr lang="ru-RU" i="1" dirty="0" err="1"/>
              <a:t>Особливості</a:t>
            </a:r>
            <a:r>
              <a:rPr lang="ru-RU" i="1" dirty="0"/>
              <a:t> </a:t>
            </a:r>
            <a:r>
              <a:rPr lang="ru-RU" i="1" dirty="0" err="1"/>
              <a:t>історичного</a:t>
            </a:r>
            <a:r>
              <a:rPr lang="ru-RU" i="1" dirty="0"/>
              <a:t> </a:t>
            </a:r>
            <a:r>
              <a:rPr lang="ru-RU" i="1" dirty="0" err="1"/>
              <a:t>розвитку</a:t>
            </a:r>
            <a:r>
              <a:rPr lang="ru-RU" i="1" dirty="0"/>
              <a:t> та </a:t>
            </a:r>
            <a:r>
              <a:rPr lang="ru-RU" i="1" dirty="0" err="1"/>
              <a:t>багатонаціональний</a:t>
            </a:r>
            <a:r>
              <a:rPr lang="ru-RU" i="1" dirty="0"/>
              <a:t> склад </a:t>
            </a:r>
            <a:r>
              <a:rPr lang="ru-RU" i="1" dirty="0" err="1"/>
              <a:t>населення</a:t>
            </a:r>
            <a:r>
              <a:rPr lang="ru-RU" i="1" dirty="0"/>
              <a:t> </a:t>
            </a:r>
            <a:r>
              <a:rPr lang="ru-RU" i="1" dirty="0" err="1"/>
              <a:t>українських</a:t>
            </a:r>
            <a:r>
              <a:rPr lang="ru-RU" i="1" dirty="0"/>
              <a:t> земель, </a:t>
            </a:r>
            <a:r>
              <a:rPr lang="ru-RU" i="1" dirty="0" err="1"/>
              <a:t>які</a:t>
            </a:r>
            <a:r>
              <a:rPr lang="ru-RU" i="1" dirty="0"/>
              <a:t> </a:t>
            </a:r>
            <a:r>
              <a:rPr lang="ru-RU" i="1" dirty="0" err="1"/>
              <a:t>опинилися</a:t>
            </a:r>
            <a:r>
              <a:rPr lang="ru-RU" i="1" dirty="0"/>
              <a:t> </a:t>
            </a:r>
            <a:r>
              <a:rPr lang="ru-RU" i="1" dirty="0" err="1"/>
              <a:t>під</a:t>
            </a:r>
            <a:r>
              <a:rPr lang="ru-RU" i="1" dirty="0"/>
              <a:t> </a:t>
            </a:r>
            <a:r>
              <a:rPr lang="ru-RU" i="1" dirty="0" err="1"/>
              <a:t>владою</a:t>
            </a:r>
            <a:r>
              <a:rPr lang="ru-RU" i="1" dirty="0"/>
              <a:t> </a:t>
            </a:r>
            <a:r>
              <a:rPr lang="ru-RU" i="1" dirty="0" err="1"/>
              <a:t>Російської</a:t>
            </a:r>
            <a:r>
              <a:rPr lang="ru-RU" i="1" dirty="0"/>
              <a:t> </a:t>
            </a:r>
            <a:r>
              <a:rPr lang="ru-RU" i="1" dirty="0" err="1"/>
              <a:t>імперії</a:t>
            </a:r>
            <a:r>
              <a:rPr lang="ru-RU" i="1" dirty="0"/>
              <a:t>, </a:t>
            </a:r>
            <a:r>
              <a:rPr lang="ru-RU" i="1" dirty="0" err="1"/>
              <a:t>спричинили</a:t>
            </a:r>
            <a:r>
              <a:rPr lang="ru-RU" i="1" dirty="0"/>
              <a:t> </a:t>
            </a:r>
            <a:r>
              <a:rPr lang="ru-RU" i="1" dirty="0" err="1"/>
              <a:t>розвій</a:t>
            </a:r>
            <a:r>
              <a:rPr lang="ru-RU" i="1" dirty="0"/>
              <a:t> </a:t>
            </a:r>
            <a:r>
              <a:rPr lang="ru-RU" i="1" dirty="0" err="1"/>
              <a:t>визвольного</a:t>
            </a:r>
            <a:r>
              <a:rPr lang="ru-RU" i="1" dirty="0"/>
              <a:t> </a:t>
            </a:r>
            <a:r>
              <a:rPr lang="ru-RU" i="1" dirty="0" err="1"/>
              <a:t>руху</a:t>
            </a:r>
            <a:r>
              <a:rPr lang="ru-RU" i="1" dirty="0"/>
              <a:t>, </a:t>
            </a:r>
            <a:r>
              <a:rPr lang="ru-RU" i="1" dirty="0" err="1"/>
              <a:t>опозиційного</a:t>
            </a:r>
            <a:r>
              <a:rPr lang="ru-RU" i="1" dirty="0"/>
              <a:t> </a:t>
            </a:r>
            <a:r>
              <a:rPr lang="ru-RU" i="1" dirty="0" err="1"/>
              <a:t>політиці</a:t>
            </a:r>
            <a:r>
              <a:rPr lang="ru-RU" i="1" dirty="0"/>
              <a:t> царизму, у </a:t>
            </a:r>
            <a:r>
              <a:rPr lang="ru-RU" i="1" dirty="0" err="1"/>
              <a:t>якому</a:t>
            </a:r>
            <a:r>
              <a:rPr lang="ru-RU" i="1" dirty="0"/>
              <a:t> </a:t>
            </a:r>
            <a:r>
              <a:rPr lang="ru-RU" i="1" dirty="0" err="1"/>
              <a:t>головну</a:t>
            </a:r>
            <a:r>
              <a:rPr lang="ru-RU" i="1" dirty="0"/>
              <a:t> роль </a:t>
            </a:r>
            <a:r>
              <a:rPr lang="ru-RU" i="1" dirty="0" err="1"/>
              <a:t>відігравали</a:t>
            </a:r>
            <a:r>
              <a:rPr lang="ru-RU" i="1" dirty="0"/>
              <a:t> </a:t>
            </a:r>
            <a:r>
              <a:rPr lang="ru-RU" i="1" dirty="0" err="1"/>
              <a:t>представники</a:t>
            </a:r>
            <a:r>
              <a:rPr lang="ru-RU" i="1" dirty="0"/>
              <a:t> </a:t>
            </a:r>
            <a:r>
              <a:rPr lang="ru-RU" i="1" dirty="0" err="1"/>
              <a:t>українського</a:t>
            </a:r>
            <a:r>
              <a:rPr lang="ru-RU" i="1" dirty="0"/>
              <a:t>, </a:t>
            </a:r>
            <a:r>
              <a:rPr lang="ru-RU" i="1" dirty="0" err="1"/>
              <a:t>польського</a:t>
            </a:r>
            <a:r>
              <a:rPr lang="ru-RU" i="1" dirty="0"/>
              <a:t> та </a:t>
            </a:r>
            <a:r>
              <a:rPr lang="ru-RU" i="1" dirty="0" err="1"/>
              <a:t>російського</a:t>
            </a:r>
            <a:r>
              <a:rPr lang="ru-RU" i="1" dirty="0"/>
              <a:t> </a:t>
            </a:r>
            <a:r>
              <a:rPr lang="ru-RU" i="1" dirty="0" err="1" smtClean="0"/>
              <a:t>напрямків</a:t>
            </a:r>
            <a:r>
              <a:rPr lang="ru-RU" i="1" dirty="0" smtClean="0"/>
              <a:t>:                                                                                                                                                     </a:t>
            </a:r>
          </a:p>
          <a:p>
            <a:pPr marL="0" indent="0">
              <a:buNone/>
            </a:pPr>
            <a:r>
              <a:rPr lang="ru-RU" i="1" dirty="0" smtClean="0"/>
              <a:t>1. </a:t>
            </a:r>
            <a:r>
              <a:rPr lang="ru-RU" i="1" dirty="0" err="1" smtClean="0"/>
              <a:t>український</a:t>
            </a:r>
            <a:r>
              <a:rPr lang="ru-RU" i="1" dirty="0" smtClean="0"/>
              <a:t> </a:t>
            </a:r>
            <a:r>
              <a:rPr lang="ru-RU" i="1" dirty="0" err="1"/>
              <a:t>напрямок</a:t>
            </a:r>
            <a:r>
              <a:rPr lang="ru-RU" i="1" dirty="0"/>
              <a:t> </a:t>
            </a:r>
            <a:r>
              <a:rPr lang="ru-RU" i="1" dirty="0" err="1"/>
              <a:t>об’єднував</a:t>
            </a:r>
            <a:r>
              <a:rPr lang="ru-RU" i="1" dirty="0"/>
              <a:t> </a:t>
            </a:r>
            <a:r>
              <a:rPr lang="ru-RU" i="1" dirty="0" err="1"/>
              <a:t>прихильників</a:t>
            </a:r>
            <a:r>
              <a:rPr lang="ru-RU" i="1" dirty="0"/>
              <a:t> </a:t>
            </a:r>
            <a:r>
              <a:rPr lang="ru-RU" i="1" dirty="0" err="1"/>
              <a:t>ідеї</a:t>
            </a:r>
            <a:r>
              <a:rPr lang="ru-RU" i="1" dirty="0"/>
              <a:t> </a:t>
            </a:r>
            <a:r>
              <a:rPr lang="ru-RU" i="1" dirty="0" err="1"/>
              <a:t>боротьби</a:t>
            </a:r>
            <a:r>
              <a:rPr lang="ru-RU" i="1" dirty="0"/>
              <a:t> </a:t>
            </a:r>
            <a:r>
              <a:rPr lang="ru-RU" i="1" dirty="0" err="1"/>
              <a:t>проти</a:t>
            </a:r>
            <a:r>
              <a:rPr lang="ru-RU" i="1" dirty="0"/>
              <a:t> </a:t>
            </a:r>
            <a:r>
              <a:rPr lang="ru-RU" i="1" dirty="0" err="1"/>
              <a:t>імперського</a:t>
            </a:r>
            <a:r>
              <a:rPr lang="ru-RU" i="1" dirty="0"/>
              <a:t> </a:t>
            </a:r>
            <a:r>
              <a:rPr lang="ru-RU" i="1" dirty="0" err="1"/>
              <a:t>панування</a:t>
            </a:r>
            <a:r>
              <a:rPr lang="ru-RU" i="1" dirty="0"/>
              <a:t>, за права </a:t>
            </a:r>
            <a:r>
              <a:rPr lang="ru-RU" i="1" dirty="0" err="1"/>
              <a:t>українського</a:t>
            </a:r>
            <a:r>
              <a:rPr lang="ru-RU" i="1" dirty="0"/>
              <a:t> </a:t>
            </a:r>
            <a:r>
              <a:rPr lang="ru-RU" i="1" dirty="0" smtClean="0"/>
              <a:t>народу;</a:t>
            </a:r>
          </a:p>
          <a:p>
            <a:pPr marL="0" indent="0">
              <a:buNone/>
            </a:pPr>
            <a:r>
              <a:rPr lang="ru-RU" i="1" dirty="0" smtClean="0"/>
              <a:t>2. </a:t>
            </a:r>
            <a:r>
              <a:rPr lang="ru-RU" i="1" dirty="0" err="1" smtClean="0"/>
              <a:t>російський</a:t>
            </a:r>
            <a:r>
              <a:rPr lang="ru-RU" i="1" dirty="0" smtClean="0"/>
              <a:t> </a:t>
            </a:r>
            <a:r>
              <a:rPr lang="ru-RU" i="1" dirty="0" err="1"/>
              <a:t>напрямок</a:t>
            </a:r>
            <a:r>
              <a:rPr lang="ru-RU" i="1" dirty="0"/>
              <a:t> </a:t>
            </a:r>
            <a:r>
              <a:rPr lang="ru-RU" i="1" dirty="0" err="1"/>
              <a:t>ототожнювався</a:t>
            </a:r>
            <a:r>
              <a:rPr lang="ru-RU" i="1" dirty="0"/>
              <a:t> з </a:t>
            </a:r>
            <a:r>
              <a:rPr lang="ru-RU" i="1" dirty="0" err="1"/>
              <a:t>тими</a:t>
            </a:r>
            <a:r>
              <a:rPr lang="ru-RU" i="1" dirty="0"/>
              <a:t> </a:t>
            </a:r>
            <a:r>
              <a:rPr lang="ru-RU" i="1" dirty="0" err="1"/>
              <a:t>представниками</a:t>
            </a:r>
            <a:r>
              <a:rPr lang="ru-RU" i="1" dirty="0"/>
              <a:t> </a:t>
            </a:r>
            <a:r>
              <a:rPr lang="ru-RU" i="1" dirty="0" err="1"/>
              <a:t>російського</a:t>
            </a:r>
            <a:r>
              <a:rPr lang="ru-RU" i="1" dirty="0"/>
              <a:t> дворянства, </a:t>
            </a:r>
            <a:r>
              <a:rPr lang="ru-RU" i="1" dirty="0" err="1"/>
              <a:t>які</a:t>
            </a:r>
            <a:r>
              <a:rPr lang="ru-RU" i="1" dirty="0"/>
              <a:t> </a:t>
            </a:r>
            <a:r>
              <a:rPr lang="ru-RU" i="1" dirty="0" err="1"/>
              <a:t>домагалися</a:t>
            </a:r>
            <a:r>
              <a:rPr lang="ru-RU" i="1" dirty="0"/>
              <a:t> </a:t>
            </a:r>
            <a:r>
              <a:rPr lang="ru-RU" i="1" dirty="0" err="1"/>
              <a:t>лібералізації</a:t>
            </a:r>
            <a:r>
              <a:rPr lang="ru-RU" i="1" dirty="0"/>
              <a:t> </a:t>
            </a:r>
            <a:r>
              <a:rPr lang="ru-RU" i="1" dirty="0" err="1"/>
              <a:t>імперських</a:t>
            </a:r>
            <a:r>
              <a:rPr lang="ru-RU" i="1" dirty="0"/>
              <a:t> </a:t>
            </a:r>
            <a:r>
              <a:rPr lang="ru-RU" i="1" dirty="0" err="1" smtClean="0"/>
              <a:t>порядків</a:t>
            </a:r>
            <a:r>
              <a:rPr lang="ru-RU" i="1" dirty="0" smtClean="0"/>
              <a:t>;</a:t>
            </a:r>
          </a:p>
          <a:p>
            <a:pPr marL="0" indent="0">
              <a:buNone/>
            </a:pPr>
            <a:r>
              <a:rPr lang="ru-RU" i="1" dirty="0" smtClean="0"/>
              <a:t>3. </a:t>
            </a:r>
            <a:r>
              <a:rPr lang="ru-RU" i="1" dirty="0" err="1" smtClean="0"/>
              <a:t>польський</a:t>
            </a:r>
            <a:r>
              <a:rPr lang="ru-RU" i="1" dirty="0" smtClean="0"/>
              <a:t> </a:t>
            </a:r>
            <a:r>
              <a:rPr lang="ru-RU" i="1" dirty="0" err="1"/>
              <a:t>напрямок</a:t>
            </a:r>
            <a:r>
              <a:rPr lang="ru-RU" i="1" dirty="0"/>
              <a:t> </a:t>
            </a:r>
            <a:r>
              <a:rPr lang="ru-RU" i="1" dirty="0" err="1"/>
              <a:t>був</a:t>
            </a:r>
            <a:r>
              <a:rPr lang="ru-RU" i="1" dirty="0"/>
              <a:t> </a:t>
            </a:r>
            <a:r>
              <a:rPr lang="ru-RU" i="1" dirty="0" err="1"/>
              <a:t>поширений</a:t>
            </a:r>
            <a:r>
              <a:rPr lang="ru-RU" i="1" dirty="0"/>
              <a:t> </a:t>
            </a:r>
            <a:r>
              <a:rPr lang="ru-RU" i="1" dirty="0" err="1"/>
              <a:t>переважно</a:t>
            </a:r>
            <a:r>
              <a:rPr lang="ru-RU" i="1" dirty="0"/>
              <a:t> в </a:t>
            </a:r>
            <a:r>
              <a:rPr lang="ru-RU" i="1" dirty="0" err="1"/>
              <a:t>середовищі</a:t>
            </a:r>
            <a:r>
              <a:rPr lang="ru-RU" i="1" dirty="0"/>
              <a:t> </a:t>
            </a:r>
            <a:r>
              <a:rPr lang="ru-RU" i="1" dirty="0" err="1"/>
              <a:t>польської</a:t>
            </a:r>
            <a:r>
              <a:rPr lang="ru-RU" i="1" dirty="0"/>
              <a:t> </a:t>
            </a:r>
            <a:r>
              <a:rPr lang="ru-RU" i="1" dirty="0" err="1"/>
              <a:t>шляхти</a:t>
            </a:r>
            <a:r>
              <a:rPr lang="ru-RU" i="1" dirty="0"/>
              <a:t> на </a:t>
            </a:r>
            <a:r>
              <a:rPr lang="ru-RU" i="1" dirty="0" err="1"/>
              <a:t>Правобережжі</a:t>
            </a:r>
            <a:r>
              <a:rPr lang="ru-RU" i="1" dirty="0" smtClean="0"/>
              <a:t>.</a:t>
            </a:r>
          </a:p>
          <a:p>
            <a:pPr marL="0" indent="0">
              <a:buNone/>
            </a:pPr>
            <a:endParaRPr lang="ru-RU" i="1" dirty="0"/>
          </a:p>
        </p:txBody>
      </p:sp>
      <p:sp>
        <p:nvSpPr>
          <p:cNvPr id="6" name="Текст 5"/>
          <p:cNvSpPr>
            <a:spLocks noGrp="1"/>
          </p:cNvSpPr>
          <p:nvPr>
            <p:ph type="body" sz="quarter" idx="3"/>
          </p:nvPr>
        </p:nvSpPr>
        <p:spPr>
          <a:xfrm>
            <a:off x="6525014" y="1181101"/>
            <a:ext cx="5666986" cy="1428750"/>
          </a:xfrm>
        </p:spPr>
        <p:txBody>
          <a:bodyPr/>
          <a:lstStyle/>
          <a:p>
            <a:pPr algn="ctr"/>
            <a:r>
              <a:rPr lang="ru-RU" sz="2000" i="1" dirty="0" err="1"/>
              <a:t>Суспільно-політичне</a:t>
            </a:r>
            <a:r>
              <a:rPr lang="ru-RU" sz="2000" i="1" dirty="0"/>
              <a:t> </a:t>
            </a:r>
            <a:r>
              <a:rPr lang="ru-RU" sz="2000" i="1" dirty="0" err="1"/>
              <a:t>життя</a:t>
            </a:r>
            <a:r>
              <a:rPr lang="ru-RU" sz="2000" i="1" dirty="0"/>
              <a:t> на </a:t>
            </a:r>
            <a:r>
              <a:rPr lang="ru-RU" sz="2000" i="1" dirty="0" err="1"/>
              <a:t>українських</a:t>
            </a:r>
            <a:r>
              <a:rPr lang="ru-RU" sz="2000" i="1" dirty="0"/>
              <a:t> землях у </a:t>
            </a:r>
            <a:r>
              <a:rPr lang="ru-RU" sz="2000" i="1" dirty="0" err="1"/>
              <a:t>першій</a:t>
            </a:r>
            <a:r>
              <a:rPr lang="ru-RU" sz="2000" i="1" dirty="0"/>
              <a:t> </a:t>
            </a:r>
            <a:r>
              <a:rPr lang="ru-RU" sz="2000" i="1" dirty="0" err="1"/>
              <a:t>половині</a:t>
            </a:r>
            <a:r>
              <a:rPr lang="ru-RU" sz="2000" i="1" dirty="0"/>
              <a:t> ХІХ ст.</a:t>
            </a:r>
          </a:p>
          <a:p>
            <a:endParaRPr lang="ru-RU" i="1" dirty="0"/>
          </a:p>
          <a:p>
            <a:endParaRPr lang="ru-RU" i="1" dirty="0"/>
          </a:p>
        </p:txBody>
      </p:sp>
      <p:pic>
        <p:nvPicPr>
          <p:cNvPr id="8" name="Объект 7"/>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525015" y="2224911"/>
            <a:ext cx="5666986" cy="4233039"/>
          </a:xfrm>
        </p:spPr>
      </p:pic>
    </p:spTree>
    <p:extLst>
      <p:ext uri="{BB962C8B-B14F-4D97-AF65-F5344CB8AC3E}">
        <p14:creationId xmlns:p14="http://schemas.microsoft.com/office/powerpoint/2010/main" val="1521800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5325" y="295275"/>
            <a:ext cx="11496675" cy="6562724"/>
          </a:xfrm>
        </p:spPr>
        <p:txBody>
          <a:bodyPr>
            <a:normAutofit fontScale="92500" lnSpcReduction="10000"/>
          </a:bodyPr>
          <a:lstStyle/>
          <a:p>
            <a:pPr marL="0" indent="0">
              <a:buNone/>
            </a:pPr>
            <a:r>
              <a:rPr lang="ru-RU" i="1" dirty="0" err="1"/>
              <a:t>Чималу</a:t>
            </a:r>
            <a:r>
              <a:rPr lang="ru-RU" i="1" dirty="0"/>
              <a:t> роль у </a:t>
            </a:r>
            <a:r>
              <a:rPr lang="ru-RU" i="1" dirty="0" err="1"/>
              <a:t>національному</a:t>
            </a:r>
            <a:r>
              <a:rPr lang="ru-RU" i="1" dirty="0"/>
              <a:t> </a:t>
            </a:r>
            <a:r>
              <a:rPr lang="ru-RU" i="1" dirty="0" err="1"/>
              <a:t>відродженні</a:t>
            </a:r>
            <a:r>
              <a:rPr lang="ru-RU" i="1" dirty="0"/>
              <a:t> </a:t>
            </a:r>
            <a:r>
              <a:rPr lang="ru-RU" i="1" dirty="0" err="1"/>
              <a:t>відіграло</a:t>
            </a:r>
            <a:r>
              <a:rPr lang="ru-RU" i="1" dirty="0"/>
              <a:t> </a:t>
            </a:r>
            <a:r>
              <a:rPr lang="ru-RU" i="1" dirty="0" err="1"/>
              <a:t>формування</a:t>
            </a:r>
            <a:r>
              <a:rPr lang="ru-RU" i="1" dirty="0"/>
              <a:t> </a:t>
            </a:r>
            <a:r>
              <a:rPr lang="ru-RU" i="1" dirty="0" err="1"/>
              <a:t>нової</a:t>
            </a:r>
            <a:r>
              <a:rPr lang="ru-RU" i="1" dirty="0"/>
              <a:t> </a:t>
            </a:r>
            <a:r>
              <a:rPr lang="ru-RU" i="1" dirty="0" err="1"/>
              <a:t>української</a:t>
            </a:r>
            <a:r>
              <a:rPr lang="ru-RU" i="1" dirty="0"/>
              <a:t> </a:t>
            </a:r>
            <a:r>
              <a:rPr lang="ru-RU" i="1" dirty="0" err="1"/>
              <a:t>літератури</a:t>
            </a:r>
            <a:r>
              <a:rPr lang="ru-RU" i="1" dirty="0"/>
              <a:t> з </a:t>
            </a:r>
            <a:r>
              <a:rPr lang="ru-RU" i="1" dirty="0" err="1"/>
              <a:t>чіткими</a:t>
            </a:r>
            <a:r>
              <a:rPr lang="ru-RU" i="1" dirty="0"/>
              <a:t> рисами </a:t>
            </a:r>
            <a:r>
              <a:rPr lang="ru-RU" i="1" dirty="0" err="1"/>
              <a:t>національної</a:t>
            </a:r>
            <a:r>
              <a:rPr lang="ru-RU" i="1" dirty="0"/>
              <a:t> </a:t>
            </a:r>
            <a:r>
              <a:rPr lang="ru-RU" i="1" dirty="0" err="1"/>
              <a:t>своєрідності</a:t>
            </a:r>
            <a:r>
              <a:rPr lang="ru-RU" i="1" dirty="0"/>
              <a:t>. </a:t>
            </a:r>
            <a:r>
              <a:rPr lang="ru-RU" i="1" dirty="0" err="1"/>
              <a:t>Важливою</a:t>
            </a:r>
            <a:r>
              <a:rPr lang="ru-RU" i="1" dirty="0"/>
              <a:t> </a:t>
            </a:r>
            <a:r>
              <a:rPr lang="ru-RU" i="1" dirty="0" err="1"/>
              <a:t>подією</a:t>
            </a:r>
            <a:r>
              <a:rPr lang="ru-RU" i="1" dirty="0"/>
              <a:t> стала </a:t>
            </a:r>
            <a:r>
              <a:rPr lang="ru-RU" i="1" dirty="0" err="1"/>
              <a:t>публікація</a:t>
            </a:r>
            <a:r>
              <a:rPr lang="ru-RU" i="1" dirty="0"/>
              <a:t> у 1798 р. "</a:t>
            </a:r>
            <a:r>
              <a:rPr lang="ru-RU" i="1" dirty="0" err="1"/>
              <a:t>Енеїди</a:t>
            </a:r>
            <a:r>
              <a:rPr lang="ru-RU" i="1" dirty="0"/>
              <a:t>" І. </a:t>
            </a:r>
            <a:r>
              <a:rPr lang="ru-RU" i="1" dirty="0" err="1"/>
              <a:t>Котляревського</a:t>
            </a:r>
            <a:r>
              <a:rPr lang="ru-RU" i="1" dirty="0"/>
              <a:t>, </a:t>
            </a:r>
            <a:r>
              <a:rPr lang="ru-RU" i="1" dirty="0" err="1"/>
              <a:t>написаної</a:t>
            </a:r>
            <a:r>
              <a:rPr lang="ru-RU" i="1" dirty="0"/>
              <a:t> народною </a:t>
            </a:r>
            <a:r>
              <a:rPr lang="ru-RU" i="1" dirty="0" err="1"/>
              <a:t>українською</a:t>
            </a:r>
            <a:r>
              <a:rPr lang="ru-RU" i="1" dirty="0"/>
              <a:t> </a:t>
            </a:r>
            <a:r>
              <a:rPr lang="ru-RU" i="1" dirty="0" err="1"/>
              <a:t>мовою</a:t>
            </a:r>
            <a:r>
              <a:rPr lang="ru-RU" i="1" dirty="0"/>
              <a:t>. </a:t>
            </a:r>
            <a:r>
              <a:rPr lang="ru-RU" i="1" dirty="0" err="1"/>
              <a:t>Велике</a:t>
            </a:r>
            <a:r>
              <a:rPr lang="ru-RU" i="1" dirty="0"/>
              <a:t> </a:t>
            </a:r>
            <a:r>
              <a:rPr lang="ru-RU" i="1" dirty="0" err="1"/>
              <a:t>значення</a:t>
            </a:r>
            <a:r>
              <a:rPr lang="ru-RU" i="1" dirty="0"/>
              <a:t> для </a:t>
            </a:r>
            <a:r>
              <a:rPr lang="ru-RU" i="1" dirty="0" err="1"/>
              <a:t>пробудження</a:t>
            </a:r>
            <a:r>
              <a:rPr lang="ru-RU" i="1" dirty="0"/>
              <a:t> </a:t>
            </a:r>
            <a:r>
              <a:rPr lang="ru-RU" i="1" dirty="0" err="1"/>
              <a:t>національної</a:t>
            </a:r>
            <a:r>
              <a:rPr lang="ru-RU" i="1" dirty="0"/>
              <a:t> </a:t>
            </a:r>
            <a:r>
              <a:rPr lang="ru-RU" i="1" dirty="0" err="1"/>
              <a:t>свідомості</a:t>
            </a:r>
            <a:r>
              <a:rPr lang="ru-RU" i="1" dirty="0"/>
              <a:t> </a:t>
            </a:r>
            <a:r>
              <a:rPr lang="ru-RU" i="1" dirty="0" err="1"/>
              <a:t>мали</a:t>
            </a:r>
            <a:r>
              <a:rPr lang="ru-RU" i="1" dirty="0"/>
              <a:t> </a:t>
            </a:r>
            <a:r>
              <a:rPr lang="ru-RU" i="1" dirty="0" err="1"/>
              <a:t>художні</a:t>
            </a:r>
            <a:r>
              <a:rPr lang="ru-RU" i="1" dirty="0"/>
              <a:t> твори Є. </a:t>
            </a:r>
            <a:r>
              <a:rPr lang="ru-RU" i="1" dirty="0" err="1"/>
              <a:t>Гребінки</a:t>
            </a:r>
            <a:r>
              <a:rPr lang="ru-RU" i="1" dirty="0"/>
              <a:t>, Г. </a:t>
            </a:r>
            <a:r>
              <a:rPr lang="ru-RU" i="1" dirty="0" err="1"/>
              <a:t>Квітки-Основ'яненки</a:t>
            </a:r>
            <a:r>
              <a:rPr lang="ru-RU" i="1" dirty="0"/>
              <a:t>, </a:t>
            </a:r>
            <a:r>
              <a:rPr lang="ru-RU" i="1" dirty="0" err="1"/>
              <a:t>наукові</a:t>
            </a:r>
            <a:r>
              <a:rPr lang="ru-RU" i="1" dirty="0"/>
              <a:t> </a:t>
            </a:r>
            <a:r>
              <a:rPr lang="ru-RU" i="1" dirty="0" err="1"/>
              <a:t>праці</a:t>
            </a:r>
            <a:r>
              <a:rPr lang="ru-RU" i="1" dirty="0"/>
              <a:t> </a:t>
            </a:r>
            <a:r>
              <a:rPr lang="ru-RU" i="1" dirty="0" err="1"/>
              <a:t>професорів</a:t>
            </a:r>
            <a:r>
              <a:rPr lang="ru-RU" i="1" dirty="0"/>
              <a:t> </a:t>
            </a:r>
            <a:r>
              <a:rPr lang="ru-RU" i="1" dirty="0" err="1"/>
              <a:t>Київського</a:t>
            </a:r>
            <a:r>
              <a:rPr lang="ru-RU" i="1" dirty="0"/>
              <a:t> та </a:t>
            </a:r>
            <a:r>
              <a:rPr lang="ru-RU" i="1" dirty="0" err="1"/>
              <a:t>Харківського</a:t>
            </a:r>
            <a:r>
              <a:rPr lang="ru-RU" i="1" dirty="0"/>
              <a:t> </a:t>
            </a:r>
            <a:r>
              <a:rPr lang="ru-RU" i="1" dirty="0" err="1"/>
              <a:t>університетів</a:t>
            </a:r>
            <a:r>
              <a:rPr lang="ru-RU" i="1" dirty="0"/>
              <a:t> М. Максимовича та І. </a:t>
            </a:r>
            <a:r>
              <a:rPr lang="ru-RU" i="1" dirty="0" err="1"/>
              <a:t>Срезневського</a:t>
            </a:r>
            <a:r>
              <a:rPr lang="ru-RU" i="1" dirty="0"/>
              <a:t>. </a:t>
            </a:r>
            <a:r>
              <a:rPr lang="ru-RU" i="1" dirty="0" err="1"/>
              <a:t>Неможливо</a:t>
            </a:r>
            <a:r>
              <a:rPr lang="ru-RU" i="1" dirty="0"/>
              <a:t> </a:t>
            </a:r>
            <a:r>
              <a:rPr lang="ru-RU" i="1" dirty="0" err="1"/>
              <a:t>переоцінити</a:t>
            </a:r>
            <a:r>
              <a:rPr lang="ru-RU" i="1" dirty="0"/>
              <a:t> в </a:t>
            </a:r>
            <a:r>
              <a:rPr lang="ru-RU" i="1" dirty="0" err="1"/>
              <a:t>цьому</a:t>
            </a:r>
            <a:r>
              <a:rPr lang="ru-RU" i="1" dirty="0"/>
              <a:t> </a:t>
            </a:r>
            <a:r>
              <a:rPr lang="ru-RU" i="1" dirty="0" err="1"/>
              <a:t>контексті</a:t>
            </a:r>
            <a:r>
              <a:rPr lang="ru-RU" i="1" dirty="0"/>
              <a:t> "</a:t>
            </a:r>
            <a:r>
              <a:rPr lang="ru-RU" i="1" dirty="0" err="1"/>
              <a:t>Історію</a:t>
            </a:r>
            <a:r>
              <a:rPr lang="ru-RU" i="1" dirty="0"/>
              <a:t> </a:t>
            </a:r>
            <a:r>
              <a:rPr lang="ru-RU" i="1" dirty="0" err="1"/>
              <a:t>Русів</a:t>
            </a:r>
            <a:r>
              <a:rPr lang="ru-RU" i="1" dirty="0"/>
              <a:t>", </a:t>
            </a:r>
            <a:r>
              <a:rPr lang="ru-RU" i="1" dirty="0" err="1"/>
              <a:t>анонімний</a:t>
            </a:r>
            <a:r>
              <a:rPr lang="ru-RU" i="1" dirty="0"/>
              <a:t> автор </a:t>
            </a:r>
            <a:r>
              <a:rPr lang="ru-RU" i="1" dirty="0" err="1"/>
              <a:t>якої</a:t>
            </a:r>
            <a:r>
              <a:rPr lang="ru-RU" i="1" dirty="0"/>
              <a:t> доводив, </a:t>
            </a:r>
            <a:r>
              <a:rPr lang="ru-RU" i="1" dirty="0" err="1"/>
              <a:t>що</a:t>
            </a:r>
            <a:r>
              <a:rPr lang="ru-RU" i="1" dirty="0"/>
              <a:t> </a:t>
            </a:r>
            <a:r>
              <a:rPr lang="ru-RU" i="1" dirty="0" err="1"/>
              <a:t>Україна</a:t>
            </a:r>
            <a:r>
              <a:rPr lang="ru-RU" i="1" dirty="0"/>
              <a:t> </a:t>
            </a:r>
            <a:r>
              <a:rPr lang="ru-RU" i="1" dirty="0" err="1"/>
              <a:t>має</a:t>
            </a:r>
            <a:r>
              <a:rPr lang="ru-RU" i="1" dirty="0"/>
              <a:t> </a:t>
            </a:r>
            <a:r>
              <a:rPr lang="ru-RU" i="1" dirty="0" err="1"/>
              <a:t>всі</a:t>
            </a:r>
            <a:r>
              <a:rPr lang="ru-RU" i="1" dirty="0"/>
              <a:t> права на </a:t>
            </a:r>
            <a:r>
              <a:rPr lang="ru-RU" i="1" dirty="0" err="1"/>
              <a:t>відновлення</a:t>
            </a:r>
            <a:r>
              <a:rPr lang="ru-RU" i="1" dirty="0"/>
              <a:t> </a:t>
            </a:r>
            <a:r>
              <a:rPr lang="ru-RU" i="1" dirty="0" err="1"/>
              <a:t>державності</a:t>
            </a:r>
            <a:r>
              <a:rPr lang="ru-RU" i="1" dirty="0"/>
              <a:t>.</a:t>
            </a:r>
          </a:p>
          <a:p>
            <a:pPr marL="0" indent="0">
              <a:buNone/>
            </a:pPr>
            <a:r>
              <a:rPr lang="ru-RU" i="1" dirty="0" err="1" smtClean="0"/>
              <a:t>Активними</a:t>
            </a:r>
            <a:r>
              <a:rPr lang="ru-RU" i="1" dirty="0" smtClean="0"/>
              <a:t> </a:t>
            </a:r>
            <a:r>
              <a:rPr lang="ru-RU" i="1" dirty="0" err="1"/>
              <a:t>прихильниками</a:t>
            </a:r>
            <a:r>
              <a:rPr lang="ru-RU" i="1" dirty="0"/>
              <a:t> </a:t>
            </a:r>
            <a:r>
              <a:rPr lang="ru-RU" i="1" dirty="0" err="1"/>
              <a:t>радикальної</a:t>
            </a:r>
            <a:r>
              <a:rPr lang="ru-RU" i="1" dirty="0"/>
              <a:t> </a:t>
            </a:r>
            <a:r>
              <a:rPr lang="ru-RU" i="1" dirty="0" err="1"/>
              <a:t>реформації</a:t>
            </a:r>
            <a:r>
              <a:rPr lang="ru-RU" i="1" dirty="0"/>
              <a:t> </a:t>
            </a:r>
            <a:r>
              <a:rPr lang="ru-RU" i="1" dirty="0" err="1"/>
              <a:t>суспільства</a:t>
            </a:r>
            <a:r>
              <a:rPr lang="ru-RU" i="1" dirty="0"/>
              <a:t> стали </a:t>
            </a:r>
            <a:r>
              <a:rPr lang="ru-RU" i="1" dirty="0" err="1"/>
              <a:t>відомі</a:t>
            </a:r>
            <a:r>
              <a:rPr lang="ru-RU" i="1" dirty="0"/>
              <a:t> </a:t>
            </a:r>
            <a:r>
              <a:rPr lang="ru-RU" i="1" dirty="0" err="1"/>
              <a:t>громадські</a:t>
            </a:r>
            <a:r>
              <a:rPr lang="ru-RU" i="1" dirty="0"/>
              <a:t> та </a:t>
            </a:r>
            <a:r>
              <a:rPr lang="ru-RU" i="1" dirty="0" err="1"/>
              <a:t>культурні</a:t>
            </a:r>
            <a:r>
              <a:rPr lang="ru-RU" i="1" dirty="0"/>
              <a:t> </a:t>
            </a:r>
            <a:r>
              <a:rPr lang="ru-RU" i="1" dirty="0" err="1"/>
              <a:t>діячі</a:t>
            </a:r>
            <a:r>
              <a:rPr lang="ru-RU" i="1" dirty="0"/>
              <a:t> В. </a:t>
            </a:r>
            <a:r>
              <a:rPr lang="ru-RU" i="1" dirty="0" err="1"/>
              <a:t>Капніст</a:t>
            </a:r>
            <a:r>
              <a:rPr lang="ru-RU" i="1" dirty="0"/>
              <a:t>, В. </a:t>
            </a:r>
            <a:r>
              <a:rPr lang="ru-RU" i="1" dirty="0" err="1"/>
              <a:t>Каразін</a:t>
            </a:r>
            <a:r>
              <a:rPr lang="ru-RU" i="1" dirty="0"/>
              <a:t>, Г. </a:t>
            </a:r>
            <a:r>
              <a:rPr lang="ru-RU" i="1" dirty="0" err="1"/>
              <a:t>Винський</a:t>
            </a:r>
            <a:r>
              <a:rPr lang="ru-RU" i="1" dirty="0"/>
              <a:t>, О. </a:t>
            </a:r>
            <a:r>
              <a:rPr lang="ru-RU" i="1" dirty="0" err="1"/>
              <a:t>Поліцин</a:t>
            </a:r>
            <a:r>
              <a:rPr lang="ru-RU" i="1" dirty="0"/>
              <a:t>, В. </a:t>
            </a:r>
            <a:r>
              <a:rPr lang="ru-RU" i="1" dirty="0" err="1"/>
              <a:t>Пассек</a:t>
            </a:r>
            <a:r>
              <a:rPr lang="ru-RU" i="1" dirty="0"/>
              <a:t>, І. </a:t>
            </a:r>
            <a:r>
              <a:rPr lang="ru-RU" i="1" dirty="0" err="1"/>
              <a:t>Орлай</a:t>
            </a:r>
            <a:r>
              <a:rPr lang="ru-RU" i="1" dirty="0"/>
              <a:t>, І. </a:t>
            </a:r>
            <a:r>
              <a:rPr lang="ru-RU" i="1" dirty="0" err="1"/>
              <a:t>Котляревський</a:t>
            </a:r>
            <a:r>
              <a:rPr lang="ru-RU" i="1" dirty="0"/>
              <a:t> та </a:t>
            </a:r>
            <a:r>
              <a:rPr lang="ru-RU" i="1" dirty="0" err="1"/>
              <a:t>ін</a:t>
            </a:r>
            <a:r>
              <a:rPr lang="ru-RU" i="1" dirty="0"/>
              <a:t>. </a:t>
            </a:r>
            <a:r>
              <a:rPr lang="ru-RU" i="1" dirty="0" err="1"/>
              <a:t>Зокрема</a:t>
            </a:r>
            <a:r>
              <a:rPr lang="ru-RU" i="1" dirty="0"/>
              <a:t>, В. </a:t>
            </a:r>
            <a:r>
              <a:rPr lang="ru-RU" i="1" dirty="0" err="1"/>
              <a:t>Капніст</a:t>
            </a:r>
            <a:r>
              <a:rPr lang="ru-RU" i="1" dirty="0"/>
              <a:t> в "</a:t>
            </a:r>
            <a:r>
              <a:rPr lang="ru-RU" i="1" dirty="0" err="1"/>
              <a:t>Оді</a:t>
            </a:r>
            <a:r>
              <a:rPr lang="ru-RU" i="1" dirty="0"/>
              <a:t> на рабство" і </a:t>
            </a:r>
            <a:r>
              <a:rPr lang="ru-RU" i="1" dirty="0" err="1"/>
              <a:t>драмі</a:t>
            </a:r>
            <a:r>
              <a:rPr lang="ru-RU" i="1" dirty="0"/>
              <a:t> "Ябеда" </a:t>
            </a:r>
            <a:r>
              <a:rPr lang="ru-RU" i="1" dirty="0" err="1"/>
              <a:t>сміливо</a:t>
            </a:r>
            <a:r>
              <a:rPr lang="ru-RU" i="1" dirty="0"/>
              <a:t> </a:t>
            </a:r>
            <a:r>
              <a:rPr lang="ru-RU" i="1" dirty="0" err="1"/>
              <a:t>виступив</a:t>
            </a:r>
            <a:r>
              <a:rPr lang="ru-RU" i="1" dirty="0"/>
              <a:t> </a:t>
            </a:r>
            <a:r>
              <a:rPr lang="ru-RU" i="1" dirty="0" err="1"/>
              <a:t>проти</a:t>
            </a:r>
            <a:r>
              <a:rPr lang="ru-RU" i="1" dirty="0"/>
              <a:t> анти-1 </a:t>
            </a:r>
            <a:r>
              <a:rPr lang="ru-RU" i="1" dirty="0" err="1"/>
              <a:t>народної</a:t>
            </a:r>
            <a:r>
              <a:rPr lang="ru-RU" i="1" dirty="0"/>
              <a:t> феодально-</a:t>
            </a:r>
            <a:r>
              <a:rPr lang="ru-RU" i="1" dirty="0" err="1"/>
              <a:t>кріпосницької</a:t>
            </a:r>
            <a:r>
              <a:rPr lang="ru-RU" i="1" dirty="0"/>
              <a:t> </a:t>
            </a:r>
            <a:r>
              <a:rPr lang="ru-RU" i="1" dirty="0" err="1"/>
              <a:t>системи</a:t>
            </a:r>
            <a:r>
              <a:rPr lang="ru-RU" i="1" dirty="0"/>
              <a:t>. </a:t>
            </a:r>
            <a:r>
              <a:rPr lang="ru-RU" i="1" dirty="0" err="1"/>
              <a:t>Гуманістичні</a:t>
            </a:r>
            <a:r>
              <a:rPr lang="ru-RU" i="1" dirty="0"/>
              <a:t> </a:t>
            </a:r>
            <a:r>
              <a:rPr lang="ru-RU" i="1" dirty="0" err="1"/>
              <a:t>ідеї</a:t>
            </a:r>
            <a:r>
              <a:rPr lang="ru-RU" i="1" dirty="0"/>
              <a:t> </a:t>
            </a:r>
            <a:r>
              <a:rPr lang="ru-RU" i="1" dirty="0" err="1"/>
              <a:t>українських</a:t>
            </a:r>
            <a:r>
              <a:rPr lang="ru-RU" i="1" dirty="0"/>
              <a:t> </a:t>
            </a:r>
            <a:r>
              <a:rPr lang="ru-RU" i="1" dirty="0" err="1"/>
              <a:t>просвітителів</a:t>
            </a:r>
            <a:r>
              <a:rPr lang="ru-RU" i="1" dirty="0"/>
              <a:t> </a:t>
            </a:r>
            <a:r>
              <a:rPr lang="ru-RU" i="1" dirty="0" err="1"/>
              <a:t>підтримало</a:t>
            </a:r>
            <a:r>
              <a:rPr lang="ru-RU" i="1" dirty="0"/>
              <a:t> </a:t>
            </a:r>
            <a:r>
              <a:rPr lang="ru-RU" i="1" dirty="0" err="1"/>
              <a:t>нове</a:t>
            </a:r>
            <a:r>
              <a:rPr lang="ru-RU" i="1" dirty="0"/>
              <a:t> </a:t>
            </a:r>
            <a:r>
              <a:rPr lang="ru-RU" i="1" dirty="0" err="1"/>
              <a:t>покоління</a:t>
            </a:r>
            <a:r>
              <a:rPr lang="ru-RU" i="1" dirty="0"/>
              <a:t> </a:t>
            </a:r>
            <a:r>
              <a:rPr lang="ru-RU" i="1" dirty="0" err="1"/>
              <a:t>патріотів</a:t>
            </a:r>
            <a:r>
              <a:rPr lang="ru-RU" i="1" dirty="0"/>
              <a:t>.</a:t>
            </a:r>
          </a:p>
          <a:p>
            <a:pPr marL="0" indent="0">
              <a:buNone/>
            </a:pPr>
            <a:r>
              <a:rPr lang="ru-RU" i="1" dirty="0" smtClean="0"/>
              <a:t>Одним </a:t>
            </a:r>
            <a:r>
              <a:rPr lang="ru-RU" i="1" dirty="0" err="1"/>
              <a:t>із</a:t>
            </a:r>
            <a:r>
              <a:rPr lang="ru-RU" i="1" dirty="0"/>
              <a:t> </a:t>
            </a:r>
            <a:r>
              <a:rPr lang="ru-RU" i="1" dirty="0" err="1"/>
              <a:t>виявів</a:t>
            </a:r>
            <a:r>
              <a:rPr lang="ru-RU" i="1" dirty="0"/>
              <a:t> </a:t>
            </a:r>
            <a:r>
              <a:rPr lang="ru-RU" i="1" dirty="0" err="1"/>
              <a:t>волелюбних</a:t>
            </a:r>
            <a:r>
              <a:rPr lang="ru-RU" i="1" dirty="0"/>
              <a:t> </a:t>
            </a:r>
            <a:r>
              <a:rPr lang="ru-RU" i="1" dirty="0" err="1"/>
              <a:t>прагнень</a:t>
            </a:r>
            <a:r>
              <a:rPr lang="ru-RU" i="1" dirty="0"/>
              <a:t> стало </a:t>
            </a:r>
            <a:r>
              <a:rPr lang="ru-RU" i="1" dirty="0" err="1"/>
              <a:t>виникнення</a:t>
            </a:r>
            <a:r>
              <a:rPr lang="ru-RU" i="1" dirty="0"/>
              <a:t> в </a:t>
            </a:r>
            <a:r>
              <a:rPr lang="ru-RU" i="1" dirty="0" err="1"/>
              <a:t>Україні</a:t>
            </a:r>
            <a:r>
              <a:rPr lang="ru-RU" i="1" dirty="0"/>
              <a:t> </a:t>
            </a:r>
            <a:r>
              <a:rPr lang="ru-RU" i="1" dirty="0" err="1"/>
              <a:t>таємних</a:t>
            </a:r>
            <a:r>
              <a:rPr lang="ru-RU" i="1" dirty="0"/>
              <a:t> </a:t>
            </a:r>
            <a:r>
              <a:rPr lang="ru-RU" i="1" dirty="0" err="1"/>
              <a:t>політичних</a:t>
            </a:r>
            <a:r>
              <a:rPr lang="ru-RU" i="1" dirty="0"/>
              <a:t> </a:t>
            </a:r>
            <a:r>
              <a:rPr lang="ru-RU" i="1" dirty="0" err="1"/>
              <a:t>товариств</a:t>
            </a:r>
            <a:r>
              <a:rPr lang="ru-RU" i="1" dirty="0"/>
              <a:t>, </a:t>
            </a:r>
            <a:r>
              <a:rPr lang="ru-RU" i="1" dirty="0" err="1"/>
              <a:t>їх</a:t>
            </a:r>
            <a:r>
              <a:rPr lang="ru-RU" i="1" dirty="0"/>
              <a:t> </a:t>
            </a:r>
            <a:r>
              <a:rPr lang="ru-RU" i="1" dirty="0" err="1"/>
              <a:t>різновидом</a:t>
            </a:r>
            <a:r>
              <a:rPr lang="ru-RU" i="1" dirty="0"/>
              <a:t> </a:t>
            </a:r>
            <a:r>
              <a:rPr lang="ru-RU" i="1" dirty="0" err="1"/>
              <a:t>було</a:t>
            </a:r>
            <a:r>
              <a:rPr lang="ru-RU" i="1" dirty="0"/>
              <a:t> масонство — </a:t>
            </a:r>
            <a:r>
              <a:rPr lang="ru-RU" i="1" dirty="0" err="1"/>
              <a:t>заснований</a:t>
            </a:r>
            <a:r>
              <a:rPr lang="ru-RU" i="1" dirty="0"/>
              <a:t> на </a:t>
            </a:r>
            <a:r>
              <a:rPr lang="ru-RU" i="1" dirty="0" err="1"/>
              <a:t>поч</a:t>
            </a:r>
            <a:r>
              <a:rPr lang="ru-RU" i="1" dirty="0"/>
              <a:t>. Х</a:t>
            </a:r>
            <a:r>
              <a:rPr lang="en-US" i="1" dirty="0"/>
              <a:t>V</a:t>
            </a:r>
            <a:r>
              <a:rPr lang="ru-RU" i="1" dirty="0"/>
              <a:t>ІІІ ст. </a:t>
            </a:r>
            <a:r>
              <a:rPr lang="ru-RU" i="1" dirty="0" err="1"/>
              <a:t>космополітичний</a:t>
            </a:r>
            <a:r>
              <a:rPr lang="ru-RU" i="1" dirty="0"/>
              <a:t> </a:t>
            </a:r>
            <a:r>
              <a:rPr lang="ru-RU" i="1" dirty="0" err="1"/>
              <a:t>релігійно-етичний</a:t>
            </a:r>
            <a:r>
              <a:rPr lang="ru-RU" i="1" dirty="0"/>
              <a:t> </a:t>
            </a:r>
            <a:r>
              <a:rPr lang="ru-RU" i="1" dirty="0" err="1"/>
              <a:t>рух</a:t>
            </a:r>
            <a:r>
              <a:rPr lang="ru-RU" i="1" dirty="0"/>
              <a:t>, </a:t>
            </a:r>
            <a:r>
              <a:rPr lang="ru-RU" i="1" dirty="0" err="1"/>
              <a:t>альтернативний</a:t>
            </a:r>
            <a:r>
              <a:rPr lang="ru-RU" i="1" dirty="0"/>
              <a:t> </a:t>
            </a:r>
            <a:r>
              <a:rPr lang="ru-RU" i="1" dirty="0" err="1"/>
              <a:t>державним</a:t>
            </a:r>
            <a:r>
              <a:rPr lang="ru-RU" i="1" dirty="0"/>
              <a:t> структурам і </a:t>
            </a:r>
            <a:r>
              <a:rPr lang="ru-RU" i="1" dirty="0" err="1"/>
              <a:t>державній</a:t>
            </a:r>
            <a:r>
              <a:rPr lang="ru-RU" i="1" dirty="0"/>
              <a:t> </a:t>
            </a:r>
            <a:r>
              <a:rPr lang="ru-RU" i="1" dirty="0" err="1"/>
              <a:t>ідеології</a:t>
            </a:r>
            <a:r>
              <a:rPr lang="ru-RU" i="1" dirty="0"/>
              <a:t>. </a:t>
            </a:r>
            <a:r>
              <a:rPr lang="ru-RU" i="1" dirty="0" err="1"/>
              <a:t>Найбільша</a:t>
            </a:r>
            <a:r>
              <a:rPr lang="ru-RU" i="1" dirty="0"/>
              <a:t> </a:t>
            </a:r>
            <a:r>
              <a:rPr lang="ru-RU" i="1" dirty="0" err="1"/>
              <a:t>масонська</a:t>
            </a:r>
            <a:r>
              <a:rPr lang="ru-RU" i="1" dirty="0"/>
              <a:t> ложа </a:t>
            </a:r>
            <a:r>
              <a:rPr lang="ru-RU" i="1" dirty="0" err="1"/>
              <a:t>діяла</a:t>
            </a:r>
            <a:r>
              <a:rPr lang="ru-RU" i="1" dirty="0"/>
              <a:t> в </a:t>
            </a:r>
            <a:r>
              <a:rPr lang="ru-RU" i="1" dirty="0" err="1"/>
              <a:t>Полтаві</a:t>
            </a:r>
            <a:r>
              <a:rPr lang="ru-RU" i="1" dirty="0"/>
              <a:t> </a:t>
            </a:r>
            <a:r>
              <a:rPr lang="ru-RU" i="1" dirty="0" err="1"/>
              <a:t>під</a:t>
            </a:r>
            <a:r>
              <a:rPr lang="ru-RU" i="1" dirty="0"/>
              <a:t> </a:t>
            </a:r>
            <a:r>
              <a:rPr lang="ru-RU" i="1" dirty="0" err="1"/>
              <a:t>назвою</a:t>
            </a:r>
            <a:r>
              <a:rPr lang="ru-RU" i="1" dirty="0"/>
              <a:t> "</a:t>
            </a:r>
            <a:r>
              <a:rPr lang="ru-RU" i="1" dirty="0" err="1"/>
              <a:t>Любов</a:t>
            </a:r>
            <a:r>
              <a:rPr lang="ru-RU" i="1" dirty="0"/>
              <a:t> до </a:t>
            </a:r>
            <a:r>
              <a:rPr lang="ru-RU" i="1" dirty="0" err="1"/>
              <a:t>істини</a:t>
            </a:r>
            <a:r>
              <a:rPr lang="ru-RU" i="1" dirty="0"/>
              <a:t>".</a:t>
            </a:r>
          </a:p>
          <a:p>
            <a:pPr marL="0" indent="0">
              <a:buNone/>
            </a:pPr>
            <a:r>
              <a:rPr lang="ru-RU" i="1" dirty="0" err="1" smtClean="0"/>
              <a:t>Невдоволення</a:t>
            </a:r>
            <a:r>
              <a:rPr lang="ru-RU" i="1" dirty="0" smtClean="0"/>
              <a:t> </a:t>
            </a:r>
            <a:r>
              <a:rPr lang="ru-RU" i="1" dirty="0"/>
              <a:t>самодержавно-</a:t>
            </a:r>
            <a:r>
              <a:rPr lang="ru-RU" i="1" dirty="0" err="1"/>
              <a:t>кріпосницьким</a:t>
            </a:r>
            <a:r>
              <a:rPr lang="ru-RU" i="1" dirty="0"/>
              <a:t> режимом </a:t>
            </a:r>
            <a:r>
              <a:rPr lang="ru-RU" i="1" dirty="0" err="1"/>
              <a:t>відчувалося</a:t>
            </a:r>
            <a:r>
              <a:rPr lang="ru-RU" i="1" dirty="0"/>
              <a:t> й </a:t>
            </a:r>
            <a:r>
              <a:rPr lang="ru-RU" i="1" dirty="0" err="1"/>
              <a:t>серед</a:t>
            </a:r>
            <a:r>
              <a:rPr lang="ru-RU" i="1" dirty="0"/>
              <a:t> </a:t>
            </a:r>
            <a:r>
              <a:rPr lang="ru-RU" i="1" dirty="0" err="1"/>
              <a:t>передової</a:t>
            </a:r>
            <a:r>
              <a:rPr lang="ru-RU" i="1" dirty="0"/>
              <a:t> </a:t>
            </a:r>
            <a:r>
              <a:rPr lang="ru-RU" i="1" dirty="0" err="1"/>
              <a:t>частини</a:t>
            </a:r>
            <a:r>
              <a:rPr lang="ru-RU" i="1" dirty="0"/>
              <a:t> </a:t>
            </a:r>
            <a:r>
              <a:rPr lang="ru-RU" i="1" dirty="0" err="1"/>
              <a:t>офіцерів</a:t>
            </a:r>
            <a:r>
              <a:rPr lang="ru-RU" i="1" dirty="0"/>
              <a:t>-дворян, </a:t>
            </a:r>
            <a:r>
              <a:rPr lang="ru-RU" i="1" dirty="0" err="1"/>
              <a:t>які</a:t>
            </a:r>
            <a:r>
              <a:rPr lang="ru-RU" i="1" dirty="0"/>
              <a:t> ставили за мету </a:t>
            </a:r>
            <a:r>
              <a:rPr lang="ru-RU" i="1" dirty="0" err="1"/>
              <a:t>змінити</a:t>
            </a:r>
            <a:r>
              <a:rPr lang="ru-RU" i="1" dirty="0"/>
              <a:t> </a:t>
            </a:r>
            <a:r>
              <a:rPr lang="ru-RU" i="1" dirty="0" err="1"/>
              <a:t>панівний</a:t>
            </a:r>
            <a:r>
              <a:rPr lang="ru-RU" i="1" dirty="0"/>
              <a:t> лад. </a:t>
            </a:r>
            <a:r>
              <a:rPr lang="ru-RU" i="1" dirty="0" err="1"/>
              <a:t>Найяскравіше</a:t>
            </a:r>
            <a:r>
              <a:rPr lang="ru-RU" i="1" dirty="0"/>
              <a:t> </a:t>
            </a:r>
            <a:r>
              <a:rPr lang="ru-RU" i="1" dirty="0" err="1"/>
              <a:t>ці</a:t>
            </a:r>
            <a:r>
              <a:rPr lang="ru-RU" i="1" dirty="0"/>
              <a:t> </a:t>
            </a:r>
            <a:r>
              <a:rPr lang="ru-RU" i="1" dirty="0" err="1"/>
              <a:t>ідеї</a:t>
            </a:r>
            <a:r>
              <a:rPr lang="ru-RU" i="1" dirty="0"/>
              <a:t> </a:t>
            </a:r>
            <a:r>
              <a:rPr lang="ru-RU" i="1" dirty="0" err="1"/>
              <a:t>виявилися</a:t>
            </a:r>
            <a:r>
              <a:rPr lang="ru-RU" i="1" dirty="0"/>
              <a:t> у </a:t>
            </a:r>
            <a:r>
              <a:rPr lang="ru-RU" i="1" dirty="0" err="1"/>
              <a:t>декабристському</a:t>
            </a:r>
            <a:r>
              <a:rPr lang="ru-RU" i="1" dirty="0"/>
              <a:t> </a:t>
            </a:r>
            <a:r>
              <a:rPr lang="ru-RU" i="1" dirty="0" err="1"/>
              <a:t>русі</a:t>
            </a:r>
            <a:r>
              <a:rPr lang="ru-RU" i="1" dirty="0"/>
              <a:t>, </a:t>
            </a:r>
            <a:r>
              <a:rPr lang="ru-RU" i="1" dirty="0" err="1"/>
              <a:t>тісно</a:t>
            </a:r>
            <a:r>
              <a:rPr lang="ru-RU" i="1" dirty="0"/>
              <a:t> </a:t>
            </a:r>
            <a:r>
              <a:rPr lang="ru-RU" i="1" dirty="0" err="1"/>
              <a:t>пов'язаному</a:t>
            </a:r>
            <a:r>
              <a:rPr lang="ru-RU" i="1" dirty="0"/>
              <a:t> з </a:t>
            </a:r>
            <a:r>
              <a:rPr lang="ru-RU" i="1" dirty="0" err="1"/>
              <a:t>Україною</a:t>
            </a:r>
            <a:r>
              <a:rPr lang="ru-RU" i="1" dirty="0"/>
              <a:t>. </a:t>
            </a:r>
            <a:r>
              <a:rPr lang="ru-RU" i="1" dirty="0" err="1"/>
              <a:t>Його</a:t>
            </a:r>
            <a:r>
              <a:rPr lang="ru-RU" i="1" dirty="0"/>
              <a:t> </a:t>
            </a:r>
            <a:r>
              <a:rPr lang="ru-RU" i="1" dirty="0" err="1"/>
              <a:t>представники</a:t>
            </a:r>
            <a:r>
              <a:rPr lang="ru-RU" i="1" dirty="0"/>
              <a:t> </a:t>
            </a:r>
            <a:r>
              <a:rPr lang="ru-RU" i="1" dirty="0" err="1"/>
              <a:t>вимагали</a:t>
            </a:r>
            <a:r>
              <a:rPr lang="ru-RU" i="1" dirty="0"/>
              <a:t> </a:t>
            </a:r>
            <a:r>
              <a:rPr lang="ru-RU" i="1" dirty="0" err="1"/>
              <a:t>повалення</a:t>
            </a:r>
            <a:r>
              <a:rPr lang="ru-RU" i="1" dirty="0"/>
              <a:t> абсолютизму та </a:t>
            </a:r>
            <a:r>
              <a:rPr lang="ru-RU" i="1" dirty="0" err="1"/>
              <a:t>створення</a:t>
            </a:r>
            <a:r>
              <a:rPr lang="ru-RU" i="1" dirty="0"/>
              <a:t> </a:t>
            </a:r>
            <a:r>
              <a:rPr lang="ru-RU" i="1" dirty="0" err="1"/>
              <a:t>республіки</a:t>
            </a:r>
            <a:r>
              <a:rPr lang="ru-RU" i="1" dirty="0"/>
              <a:t>, </a:t>
            </a:r>
            <a:r>
              <a:rPr lang="ru-RU" i="1" dirty="0" err="1"/>
              <a:t>ліквідації</a:t>
            </a:r>
            <a:r>
              <a:rPr lang="ru-RU" i="1" dirty="0"/>
              <a:t> </a:t>
            </a:r>
            <a:r>
              <a:rPr lang="ru-RU" i="1" dirty="0" err="1"/>
              <a:t>кріпацтва</a:t>
            </a:r>
            <a:r>
              <a:rPr lang="ru-RU" i="1" dirty="0"/>
              <a:t>, </a:t>
            </a:r>
            <a:r>
              <a:rPr lang="ru-RU" i="1" dirty="0" err="1"/>
              <a:t>рівних</a:t>
            </a:r>
            <a:r>
              <a:rPr lang="ru-RU" i="1" dirty="0"/>
              <a:t> прав для </a:t>
            </a:r>
            <a:r>
              <a:rPr lang="ru-RU" i="1" dirty="0" err="1"/>
              <a:t>всіх</a:t>
            </a:r>
            <a:r>
              <a:rPr lang="ru-RU" i="1" dirty="0"/>
              <a:t>, </a:t>
            </a:r>
            <a:r>
              <a:rPr lang="ru-RU" i="1" dirty="0" err="1"/>
              <a:t>свободи</a:t>
            </a:r>
            <a:r>
              <a:rPr lang="ru-RU" i="1" dirty="0"/>
              <a:t> </a:t>
            </a:r>
            <a:r>
              <a:rPr lang="ru-RU" i="1" dirty="0" err="1"/>
              <a:t>господарського</a:t>
            </a:r>
            <a:r>
              <a:rPr lang="ru-RU" i="1" dirty="0"/>
              <a:t> </a:t>
            </a:r>
            <a:r>
              <a:rPr lang="ru-RU" i="1" dirty="0" err="1"/>
              <a:t>розвитку</a:t>
            </a:r>
            <a:r>
              <a:rPr lang="ru-RU" i="1" dirty="0"/>
              <a:t>. </a:t>
            </a:r>
            <a:r>
              <a:rPr lang="ru-RU" i="1" dirty="0" err="1"/>
              <a:t>Однак</a:t>
            </a:r>
            <a:r>
              <a:rPr lang="ru-RU" i="1" dirty="0"/>
              <a:t> </a:t>
            </a:r>
            <a:r>
              <a:rPr lang="ru-RU" i="1" dirty="0" err="1"/>
              <a:t>декабристські</a:t>
            </a:r>
            <a:r>
              <a:rPr lang="ru-RU" i="1" dirty="0"/>
              <a:t> </a:t>
            </a:r>
            <a:r>
              <a:rPr lang="ru-RU" i="1" dirty="0" err="1"/>
              <a:t>організації</a:t>
            </a:r>
            <a:r>
              <a:rPr lang="ru-RU" i="1" dirty="0"/>
              <a:t> не надавали </a:t>
            </a:r>
            <a:r>
              <a:rPr lang="ru-RU" i="1" dirty="0" err="1"/>
              <a:t>належного</a:t>
            </a:r>
            <a:r>
              <a:rPr lang="ru-RU" i="1" dirty="0"/>
              <a:t> </a:t>
            </a:r>
            <a:r>
              <a:rPr lang="ru-RU" i="1" dirty="0" err="1"/>
              <a:t>значення</a:t>
            </a:r>
            <a:r>
              <a:rPr lang="ru-RU" i="1" dirty="0"/>
              <a:t> </a:t>
            </a:r>
            <a:r>
              <a:rPr lang="ru-RU" i="1" dirty="0" err="1"/>
              <a:t>національному</a:t>
            </a:r>
            <a:r>
              <a:rPr lang="ru-RU" i="1" dirty="0"/>
              <a:t> </a:t>
            </a:r>
            <a:r>
              <a:rPr lang="ru-RU" i="1" dirty="0" err="1"/>
              <a:t>питанню</a:t>
            </a:r>
            <a:r>
              <a:rPr lang="ru-RU" i="1" dirty="0"/>
              <a:t>.</a:t>
            </a:r>
          </a:p>
          <a:p>
            <a:pPr marL="0" indent="0">
              <a:buNone/>
            </a:pPr>
            <a:r>
              <a:rPr lang="ru-RU" i="1" dirty="0" err="1" smtClean="0"/>
              <a:t>Важливими</a:t>
            </a:r>
            <a:r>
              <a:rPr lang="ru-RU" i="1" dirty="0" smtClean="0"/>
              <a:t> </a:t>
            </a:r>
            <a:r>
              <a:rPr lang="ru-RU" i="1" dirty="0" err="1"/>
              <a:t>осередками</a:t>
            </a:r>
            <a:r>
              <a:rPr lang="ru-RU" i="1" dirty="0"/>
              <a:t> </a:t>
            </a:r>
            <a:r>
              <a:rPr lang="ru-RU" i="1" dirty="0" err="1"/>
              <a:t>суспільно-політичного</a:t>
            </a:r>
            <a:r>
              <a:rPr lang="ru-RU" i="1" dirty="0"/>
              <a:t> </a:t>
            </a:r>
            <a:r>
              <a:rPr lang="ru-RU" i="1" dirty="0" err="1"/>
              <a:t>руху</a:t>
            </a:r>
            <a:r>
              <a:rPr lang="ru-RU" i="1" dirty="0"/>
              <a:t> в </a:t>
            </a:r>
            <a:r>
              <a:rPr lang="ru-RU" i="1" dirty="0" err="1"/>
              <a:t>Україні</a:t>
            </a:r>
            <a:r>
              <a:rPr lang="ru-RU" i="1" dirty="0"/>
              <a:t> у </a:t>
            </a:r>
            <a:r>
              <a:rPr lang="ru-RU" i="1" dirty="0" err="1"/>
              <a:t>другій</a:t>
            </a:r>
            <a:r>
              <a:rPr lang="ru-RU" i="1" dirty="0"/>
              <a:t> </a:t>
            </a:r>
            <a:r>
              <a:rPr lang="ru-RU" i="1" dirty="0" err="1"/>
              <a:t>чверті</a:t>
            </a:r>
            <a:r>
              <a:rPr lang="ru-RU" i="1" dirty="0"/>
              <a:t> </a:t>
            </a:r>
            <a:r>
              <a:rPr lang="en-US" i="1" dirty="0"/>
              <a:t>XIX </a:t>
            </a:r>
            <a:r>
              <a:rPr lang="ru-RU" i="1" dirty="0"/>
              <a:t>ст. </a:t>
            </a:r>
            <a:r>
              <a:rPr lang="ru-RU" i="1" dirty="0" err="1"/>
              <a:t>були</a:t>
            </a:r>
            <a:r>
              <a:rPr lang="ru-RU" i="1" dirty="0"/>
              <a:t> </a:t>
            </a:r>
            <a:r>
              <a:rPr lang="ru-RU" i="1" dirty="0" err="1"/>
              <a:t>навчальні</a:t>
            </a:r>
            <a:r>
              <a:rPr lang="ru-RU" i="1" dirty="0"/>
              <a:t> </a:t>
            </a:r>
            <a:r>
              <a:rPr lang="ru-RU" i="1" dirty="0" err="1"/>
              <a:t>заклади</a:t>
            </a:r>
            <a:r>
              <a:rPr lang="ru-RU" i="1" dirty="0"/>
              <a:t>, </a:t>
            </a:r>
            <a:r>
              <a:rPr lang="ru-RU" i="1" dirty="0" err="1"/>
              <a:t>насамперед</a:t>
            </a:r>
            <a:r>
              <a:rPr lang="ru-RU" i="1" dirty="0"/>
              <a:t> </a:t>
            </a:r>
            <a:r>
              <a:rPr lang="ru-RU" i="1" dirty="0" err="1"/>
              <a:t>Харківський</a:t>
            </a:r>
            <a:r>
              <a:rPr lang="ru-RU" i="1" dirty="0"/>
              <a:t> та </a:t>
            </a:r>
            <a:r>
              <a:rPr lang="ru-RU" i="1" dirty="0" err="1"/>
              <a:t>Київський</a:t>
            </a:r>
            <a:r>
              <a:rPr lang="ru-RU" i="1" dirty="0"/>
              <a:t> </a:t>
            </a:r>
            <a:r>
              <a:rPr lang="ru-RU" i="1" dirty="0" err="1"/>
              <a:t>університети</a:t>
            </a:r>
            <a:r>
              <a:rPr lang="ru-RU" i="1" dirty="0"/>
              <a:t>. </a:t>
            </a:r>
            <a:r>
              <a:rPr lang="ru-RU" i="1" dirty="0" err="1"/>
              <a:t>Під</a:t>
            </a:r>
            <a:r>
              <a:rPr lang="ru-RU" i="1" dirty="0"/>
              <a:t> </a:t>
            </a:r>
            <a:r>
              <a:rPr lang="ru-RU" i="1" dirty="0" err="1"/>
              <a:t>впливом</a:t>
            </a:r>
            <a:r>
              <a:rPr lang="ru-RU" i="1" dirty="0"/>
              <a:t> </a:t>
            </a:r>
            <a:r>
              <a:rPr lang="ru-RU" i="1" dirty="0" err="1"/>
              <a:t>повстання</a:t>
            </a:r>
            <a:r>
              <a:rPr lang="ru-RU" i="1" dirty="0"/>
              <a:t> </a:t>
            </a:r>
            <a:r>
              <a:rPr lang="ru-RU" i="1" dirty="0" err="1"/>
              <a:t>декабристів</a:t>
            </a:r>
            <a:r>
              <a:rPr lang="ru-RU" i="1" dirty="0"/>
              <a:t> на </a:t>
            </a:r>
            <a:r>
              <a:rPr lang="ru-RU" i="1" dirty="0" err="1"/>
              <a:t>поч</a:t>
            </a:r>
            <a:r>
              <a:rPr lang="ru-RU" i="1" dirty="0"/>
              <a:t>. 1826 р. </a:t>
            </a:r>
            <a:r>
              <a:rPr lang="ru-RU" i="1" dirty="0" err="1"/>
              <a:t>виник</a:t>
            </a:r>
            <a:r>
              <a:rPr lang="ru-RU" i="1" dirty="0"/>
              <a:t> </a:t>
            </a:r>
            <a:r>
              <a:rPr lang="ru-RU" i="1" dirty="0" err="1"/>
              <a:t>таємний</a:t>
            </a:r>
            <a:r>
              <a:rPr lang="ru-RU" i="1" dirty="0"/>
              <a:t> </a:t>
            </a:r>
            <a:r>
              <a:rPr lang="ru-RU" i="1" dirty="0" err="1"/>
              <a:t>політичний</a:t>
            </a:r>
            <a:r>
              <a:rPr lang="ru-RU" i="1" dirty="0"/>
              <a:t> </a:t>
            </a:r>
            <a:r>
              <a:rPr lang="ru-RU" i="1" dirty="0" err="1"/>
              <a:t>гурток</a:t>
            </a:r>
            <a:r>
              <a:rPr lang="ru-RU" i="1" dirty="0"/>
              <a:t> у </a:t>
            </a:r>
            <a:r>
              <a:rPr lang="ru-RU" i="1" dirty="0" err="1"/>
              <a:t>Харківському</a:t>
            </a:r>
            <a:r>
              <a:rPr lang="ru-RU" i="1" dirty="0"/>
              <a:t> </a:t>
            </a:r>
            <a:r>
              <a:rPr lang="ru-RU" i="1" dirty="0" err="1"/>
              <a:t>університеті</a:t>
            </a:r>
            <a:r>
              <a:rPr lang="ru-RU" i="1" dirty="0"/>
              <a:t>. </a:t>
            </a:r>
            <a:r>
              <a:rPr lang="ru-RU" i="1" dirty="0" err="1"/>
              <a:t>Вільнодумство</a:t>
            </a:r>
            <a:r>
              <a:rPr lang="ru-RU" i="1" dirty="0"/>
              <a:t> </a:t>
            </a:r>
            <a:r>
              <a:rPr lang="ru-RU" i="1" dirty="0" err="1"/>
              <a:t>було</a:t>
            </a:r>
            <a:r>
              <a:rPr lang="ru-RU" i="1" dirty="0"/>
              <a:t> </a:t>
            </a:r>
            <a:r>
              <a:rPr lang="ru-RU" i="1" dirty="0" err="1"/>
              <a:t>поширене</a:t>
            </a:r>
            <a:r>
              <a:rPr lang="ru-RU" i="1" dirty="0"/>
              <a:t> </a:t>
            </a:r>
            <a:r>
              <a:rPr lang="ru-RU" i="1" dirty="0" err="1"/>
              <a:t>серед</a:t>
            </a:r>
            <a:r>
              <a:rPr lang="ru-RU" i="1" dirty="0"/>
              <a:t> </a:t>
            </a:r>
            <a:r>
              <a:rPr lang="ru-RU" i="1" dirty="0" err="1"/>
              <a:t>професорів</a:t>
            </a:r>
            <a:r>
              <a:rPr lang="ru-RU" i="1" dirty="0"/>
              <a:t> та </a:t>
            </a:r>
            <a:r>
              <a:rPr lang="ru-RU" i="1" dirty="0" err="1"/>
              <a:t>студентів</a:t>
            </a:r>
            <a:r>
              <a:rPr lang="ru-RU" i="1" dirty="0"/>
              <a:t> </a:t>
            </a:r>
            <a:r>
              <a:rPr lang="ru-RU" i="1" dirty="0" err="1"/>
              <a:t>Ніжинської</a:t>
            </a:r>
            <a:r>
              <a:rPr lang="ru-RU" i="1" dirty="0"/>
              <a:t> </a:t>
            </a:r>
            <a:r>
              <a:rPr lang="ru-RU" i="1" dirty="0" err="1"/>
              <a:t>гімназії</a:t>
            </a:r>
            <a:r>
              <a:rPr lang="ru-RU" i="1" dirty="0"/>
              <a:t>.</a:t>
            </a:r>
            <a:endParaRPr lang="ru-RU" i="1" dirty="0"/>
          </a:p>
        </p:txBody>
      </p:sp>
    </p:spTree>
    <p:extLst>
      <p:ext uri="{BB962C8B-B14F-4D97-AF65-F5344CB8AC3E}">
        <p14:creationId xmlns:p14="http://schemas.microsoft.com/office/powerpoint/2010/main" val="272855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4375" y="285750"/>
            <a:ext cx="11477625" cy="609600"/>
          </a:xfrm>
        </p:spPr>
        <p:txBody>
          <a:bodyPr>
            <a:noAutofit/>
          </a:bodyPr>
          <a:lstStyle/>
          <a:p>
            <a:pPr algn="ctr"/>
            <a:r>
              <a:rPr lang="ru-RU" sz="2200" b="1" i="1" dirty="0">
                <a:effectLst>
                  <a:outerShdw blurRad="38100" dist="38100" dir="2700000" algn="tl">
                    <a:srgbClr val="000000">
                      <a:alpha val="43137"/>
                    </a:srgbClr>
                  </a:outerShdw>
                </a:effectLst>
              </a:rPr>
              <a:t>2. </a:t>
            </a:r>
            <a:r>
              <a:rPr lang="ru-RU" sz="2200" b="1" i="1" dirty="0" err="1">
                <a:effectLst>
                  <a:outerShdw blurRad="38100" dist="38100" dir="2700000" algn="tl">
                    <a:srgbClr val="000000">
                      <a:alpha val="43137"/>
                    </a:srgbClr>
                  </a:outerShdw>
                </a:effectLst>
              </a:rPr>
              <a:t>Кирило-Мефодіївське</a:t>
            </a:r>
            <a:r>
              <a:rPr lang="ru-RU" sz="2200" b="1" i="1" dirty="0">
                <a:effectLst>
                  <a:outerShdw blurRad="38100" dist="38100" dir="2700000" algn="tl">
                    <a:srgbClr val="000000">
                      <a:alpha val="43137"/>
                    </a:srgbClr>
                  </a:outerShdw>
                </a:effectLst>
              </a:rPr>
              <a:t> братство. </a:t>
            </a:r>
            <a:r>
              <a:rPr lang="ru-RU" sz="2200" b="1" i="1" dirty="0" err="1">
                <a:effectLst>
                  <a:outerShdw blurRad="38100" dist="38100" dir="2700000" algn="tl">
                    <a:srgbClr val="000000">
                      <a:alpha val="43137"/>
                    </a:srgbClr>
                  </a:outerShdw>
                </a:effectLst>
              </a:rPr>
              <a:t>Ідея</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української</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державності</a:t>
            </a:r>
            <a:r>
              <a:rPr lang="ru-RU" sz="2200" b="1" i="1" dirty="0">
                <a:effectLst>
                  <a:outerShdw blurRad="38100" dist="38100" dir="2700000" algn="tl">
                    <a:srgbClr val="000000">
                      <a:alpha val="43137"/>
                    </a:srgbClr>
                  </a:outerShdw>
                </a:effectLst>
              </a:rPr>
              <a:t> у </a:t>
            </a:r>
            <a:r>
              <a:rPr lang="ru-RU" sz="2200" b="1" i="1" dirty="0" err="1">
                <a:effectLst>
                  <a:outerShdw blurRad="38100" dist="38100" dir="2700000" algn="tl">
                    <a:srgbClr val="000000">
                      <a:alpha val="43137"/>
                    </a:srgbClr>
                  </a:outerShdw>
                </a:effectLst>
              </a:rPr>
              <a:t>рецепції</a:t>
            </a:r>
            <a:r>
              <a:rPr lang="ru-RU" sz="2200" b="1" i="1" dirty="0">
                <a:effectLst>
                  <a:outerShdw blurRad="38100" dist="38100" dir="2700000" algn="tl">
                    <a:srgbClr val="000000">
                      <a:alpha val="43137"/>
                    </a:srgbClr>
                  </a:outerShdw>
                </a:effectLst>
              </a:rPr>
              <a:t> Тараса </a:t>
            </a:r>
            <a:r>
              <a:rPr lang="ru-RU" sz="2200" b="1" i="1" dirty="0" err="1" smtClean="0">
                <a:effectLst>
                  <a:outerShdw blurRad="38100" dist="38100" dir="2700000" algn="tl">
                    <a:srgbClr val="000000">
                      <a:alpha val="43137"/>
                    </a:srgbClr>
                  </a:outerShdw>
                </a:effectLst>
              </a:rPr>
              <a:t>Шевченка</a:t>
            </a:r>
            <a:r>
              <a:rPr lang="ru-RU" sz="2200" b="1" i="1" dirty="0">
                <a:effectLst>
                  <a:outerShdw blurRad="38100" dist="38100" dir="2700000" algn="tl">
                    <a:srgbClr val="000000">
                      <a:alpha val="43137"/>
                    </a:srgbClr>
                  </a:outerShdw>
                </a:effectLst>
              </a:rPr>
              <a:t/>
            </a:r>
            <a:br>
              <a:rPr lang="ru-RU" sz="2200" b="1" i="1" dirty="0">
                <a:effectLst>
                  <a:outerShdw blurRad="38100" dist="38100" dir="2700000" algn="tl">
                    <a:srgbClr val="000000">
                      <a:alpha val="43137"/>
                    </a:srgbClr>
                  </a:outerShdw>
                </a:effectLst>
              </a:rPr>
            </a:br>
            <a:endParaRPr lang="ru-RU" sz="2200" b="1" i="1"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714375" y="1123949"/>
            <a:ext cx="11477625" cy="5734051"/>
          </a:xfrm>
        </p:spPr>
        <p:txBody>
          <a:bodyPr>
            <a:normAutofit lnSpcReduction="10000"/>
          </a:bodyPr>
          <a:lstStyle/>
          <a:p>
            <a:pPr marL="0" indent="0">
              <a:buNone/>
            </a:pPr>
            <a:r>
              <a:rPr lang="ru-RU" i="1" dirty="0" smtClean="0"/>
              <a:t>У </a:t>
            </a:r>
            <a:r>
              <a:rPr lang="ru-RU" i="1" dirty="0"/>
              <a:t>40-х роках </a:t>
            </a:r>
            <a:r>
              <a:rPr lang="en-US" i="1" dirty="0"/>
              <a:t>XIX </a:t>
            </a:r>
            <a:r>
              <a:rPr lang="ru-RU" i="1" dirty="0"/>
              <a:t>ст. на </a:t>
            </a:r>
            <a:r>
              <a:rPr lang="ru-RU" i="1" dirty="0" err="1"/>
              <a:t>боротьбу</a:t>
            </a:r>
            <a:r>
              <a:rPr lang="ru-RU" i="1" dirty="0"/>
              <a:t> </a:t>
            </a:r>
            <a:r>
              <a:rPr lang="ru-RU" i="1" dirty="0" err="1"/>
              <a:t>проти</a:t>
            </a:r>
            <a:r>
              <a:rPr lang="ru-RU" i="1" dirty="0"/>
              <a:t> </a:t>
            </a:r>
            <a:r>
              <a:rPr lang="ru-RU" i="1" dirty="0" err="1"/>
              <a:t>панівного</a:t>
            </a:r>
            <a:r>
              <a:rPr lang="ru-RU" i="1" dirty="0"/>
              <a:t> ладу </a:t>
            </a:r>
            <a:r>
              <a:rPr lang="ru-RU" i="1" dirty="0" err="1"/>
              <a:t>стають</a:t>
            </a:r>
            <a:r>
              <a:rPr lang="ru-RU" i="1" dirty="0"/>
              <a:t> </a:t>
            </a:r>
            <a:r>
              <a:rPr lang="ru-RU" i="1" dirty="0" err="1"/>
              <a:t>нові</a:t>
            </a:r>
            <a:r>
              <a:rPr lang="ru-RU" i="1" dirty="0"/>
              <a:t> </a:t>
            </a:r>
            <a:r>
              <a:rPr lang="ru-RU" i="1" dirty="0" err="1"/>
              <a:t>сили</a:t>
            </a:r>
            <a:r>
              <a:rPr lang="ru-RU" i="1" dirty="0"/>
              <a:t> не </a:t>
            </a:r>
            <a:r>
              <a:rPr lang="ru-RU" i="1" dirty="0" err="1"/>
              <a:t>лише</a:t>
            </a:r>
            <a:r>
              <a:rPr lang="ru-RU" i="1" dirty="0"/>
              <a:t> </a:t>
            </a:r>
            <a:r>
              <a:rPr lang="ru-RU" i="1" dirty="0" err="1"/>
              <a:t>дворянської</a:t>
            </a:r>
            <a:r>
              <a:rPr lang="ru-RU" i="1" dirty="0"/>
              <a:t>, а й </a:t>
            </a:r>
            <a:r>
              <a:rPr lang="ru-RU" i="1" dirty="0" err="1"/>
              <a:t>різночинної</a:t>
            </a:r>
            <a:r>
              <a:rPr lang="ru-RU" i="1" dirty="0"/>
              <a:t> </a:t>
            </a:r>
            <a:r>
              <a:rPr lang="ru-RU" i="1" dirty="0" err="1"/>
              <a:t>інтелігенції</a:t>
            </a:r>
            <a:r>
              <a:rPr lang="ru-RU" i="1" dirty="0"/>
              <a:t>. </a:t>
            </a:r>
            <a:r>
              <a:rPr lang="ru-RU" i="1" dirty="0" err="1"/>
              <a:t>Виникають</a:t>
            </a:r>
            <a:r>
              <a:rPr lang="ru-RU" i="1" dirty="0"/>
              <a:t> </a:t>
            </a:r>
            <a:r>
              <a:rPr lang="ru-RU" i="1" dirty="0" err="1"/>
              <a:t>таємні</a:t>
            </a:r>
            <a:r>
              <a:rPr lang="ru-RU" i="1" dirty="0"/>
              <a:t> </a:t>
            </a:r>
            <a:r>
              <a:rPr lang="ru-RU" i="1" dirty="0" err="1"/>
              <a:t>політичні</a:t>
            </a:r>
            <a:r>
              <a:rPr lang="ru-RU" i="1" dirty="0"/>
              <a:t> </a:t>
            </a:r>
            <a:r>
              <a:rPr lang="ru-RU" i="1" dirty="0" err="1"/>
              <a:t>організації</a:t>
            </a:r>
            <a:r>
              <a:rPr lang="ru-RU" i="1" dirty="0"/>
              <a:t>, члени </a:t>
            </a:r>
            <a:r>
              <a:rPr lang="ru-RU" i="1" dirty="0" err="1"/>
              <a:t>яких</a:t>
            </a:r>
            <a:r>
              <a:rPr lang="ru-RU" i="1" dirty="0"/>
              <a:t> </a:t>
            </a:r>
            <a:r>
              <a:rPr lang="ru-RU" i="1" dirty="0" err="1"/>
              <a:t>прагнули</a:t>
            </a:r>
            <a:r>
              <a:rPr lang="ru-RU" i="1" dirty="0"/>
              <a:t> не </a:t>
            </a:r>
            <a:r>
              <a:rPr lang="ru-RU" i="1" dirty="0" err="1"/>
              <a:t>тільки</a:t>
            </a:r>
            <a:r>
              <a:rPr lang="ru-RU" i="1" dirty="0"/>
              <a:t> </a:t>
            </a:r>
            <a:r>
              <a:rPr lang="ru-RU" i="1" dirty="0" err="1"/>
              <a:t>звільнення</a:t>
            </a:r>
            <a:r>
              <a:rPr lang="ru-RU" i="1" dirty="0"/>
              <a:t> селян </a:t>
            </a:r>
            <a:r>
              <a:rPr lang="ru-RU" i="1" dirty="0" err="1"/>
              <a:t>від</a:t>
            </a:r>
            <a:r>
              <a:rPr lang="ru-RU" i="1" dirty="0"/>
              <a:t> </a:t>
            </a:r>
            <a:r>
              <a:rPr lang="ru-RU" i="1" dirty="0" err="1"/>
              <a:t>кріпацтва</a:t>
            </a:r>
            <a:r>
              <a:rPr lang="ru-RU" i="1" dirty="0"/>
              <a:t>, а й </a:t>
            </a:r>
            <a:r>
              <a:rPr lang="ru-RU" i="1" dirty="0" err="1"/>
              <a:t>національної</a:t>
            </a:r>
            <a:r>
              <a:rPr lang="ru-RU" i="1" dirty="0"/>
              <a:t> </a:t>
            </a:r>
            <a:r>
              <a:rPr lang="ru-RU" i="1" dirty="0" err="1"/>
              <a:t>свободи</a:t>
            </a:r>
            <a:r>
              <a:rPr lang="ru-RU" i="1" dirty="0"/>
              <a:t> </a:t>
            </a:r>
            <a:r>
              <a:rPr lang="ru-RU" i="1" dirty="0" err="1"/>
              <a:t>України</a:t>
            </a:r>
            <a:r>
              <a:rPr lang="ru-RU" i="1" dirty="0"/>
              <a:t>. </a:t>
            </a:r>
            <a:r>
              <a:rPr lang="ru-RU" i="1" dirty="0" err="1"/>
              <a:t>Першою</a:t>
            </a:r>
            <a:r>
              <a:rPr lang="ru-RU" i="1" dirty="0"/>
              <a:t> з них </a:t>
            </a:r>
            <a:r>
              <a:rPr lang="ru-RU" i="1" dirty="0" err="1"/>
              <a:t>було</a:t>
            </a:r>
            <a:r>
              <a:rPr lang="ru-RU" i="1" dirty="0"/>
              <a:t> </a:t>
            </a:r>
            <a:r>
              <a:rPr lang="ru-RU" i="1" dirty="0" err="1"/>
              <a:t>Кирило-Мефодіївське</a:t>
            </a:r>
            <a:r>
              <a:rPr lang="ru-RU" i="1" dirty="0"/>
              <a:t> </a:t>
            </a:r>
            <a:r>
              <a:rPr lang="ru-RU" i="1" dirty="0" err="1"/>
              <a:t>товариство</a:t>
            </a:r>
            <a:r>
              <a:rPr lang="ru-RU" i="1" dirty="0"/>
              <a:t> (братство), </a:t>
            </a:r>
            <a:r>
              <a:rPr lang="ru-RU" i="1" dirty="0" err="1"/>
              <a:t>засноване</a:t>
            </a:r>
            <a:r>
              <a:rPr lang="ru-RU" i="1" dirty="0"/>
              <a:t> у </a:t>
            </a:r>
            <a:r>
              <a:rPr lang="ru-RU" i="1" dirty="0" err="1"/>
              <a:t>січні</a:t>
            </a:r>
            <a:r>
              <a:rPr lang="ru-RU" i="1" dirty="0"/>
              <a:t> 1846 р. у </a:t>
            </a:r>
            <a:r>
              <a:rPr lang="ru-RU" i="1" dirty="0" err="1"/>
              <a:t>Києві</a:t>
            </a:r>
            <a:r>
              <a:rPr lang="ru-RU" i="1" dirty="0"/>
              <a:t>. </a:t>
            </a:r>
            <a:r>
              <a:rPr lang="ru-RU" i="1" dirty="0" err="1"/>
              <a:t>Воно</a:t>
            </a:r>
            <a:r>
              <a:rPr lang="ru-RU" i="1" dirty="0"/>
              <a:t> </a:t>
            </a:r>
            <a:r>
              <a:rPr lang="ru-RU" i="1" dirty="0" err="1"/>
              <a:t>увібрало</a:t>
            </a:r>
            <a:r>
              <a:rPr lang="ru-RU" i="1" dirty="0"/>
              <a:t> в себе </a:t>
            </a:r>
            <a:r>
              <a:rPr lang="ru-RU" i="1" dirty="0" err="1"/>
              <a:t>цвіт</a:t>
            </a:r>
            <a:r>
              <a:rPr lang="ru-RU" i="1" dirty="0"/>
              <a:t> </a:t>
            </a:r>
            <a:r>
              <a:rPr lang="ru-RU" i="1" dirty="0" err="1"/>
              <a:t>української</a:t>
            </a:r>
            <a:r>
              <a:rPr lang="ru-RU" i="1" dirty="0"/>
              <a:t> думки, людей, </a:t>
            </a:r>
            <a:r>
              <a:rPr lang="ru-RU" i="1" dirty="0" err="1"/>
              <a:t>які</a:t>
            </a:r>
            <a:r>
              <a:rPr lang="ru-RU" i="1" dirty="0"/>
              <a:t> </a:t>
            </a:r>
            <a:r>
              <a:rPr lang="ru-RU" i="1" dirty="0" err="1"/>
              <a:t>мали</a:t>
            </a:r>
            <a:r>
              <a:rPr lang="ru-RU" i="1" dirty="0"/>
              <a:t> </a:t>
            </a:r>
            <a:r>
              <a:rPr lang="ru-RU" i="1" dirty="0" err="1"/>
              <a:t>величезний</a:t>
            </a:r>
            <a:r>
              <a:rPr lang="ru-RU" i="1" dirty="0"/>
              <a:t> </a:t>
            </a:r>
            <a:r>
              <a:rPr lang="ru-RU" i="1" dirty="0" err="1"/>
              <a:t>вплив</a:t>
            </a:r>
            <a:r>
              <a:rPr lang="ru-RU" i="1" dirty="0"/>
              <a:t> на </a:t>
            </a:r>
            <a:r>
              <a:rPr lang="ru-RU" i="1" dirty="0" err="1"/>
              <a:t>перебіг</a:t>
            </a:r>
            <a:r>
              <a:rPr lang="ru-RU" i="1" dirty="0"/>
              <a:t> і </a:t>
            </a:r>
            <a:r>
              <a:rPr lang="ru-RU" i="1" dirty="0" err="1"/>
              <a:t>розвиток</a:t>
            </a:r>
            <a:r>
              <a:rPr lang="ru-RU" i="1" dirty="0"/>
              <a:t> </a:t>
            </a:r>
            <a:r>
              <a:rPr lang="ru-RU" i="1" dirty="0" err="1"/>
              <a:t>українського</a:t>
            </a:r>
            <a:r>
              <a:rPr lang="ru-RU" i="1" dirty="0"/>
              <a:t> </a:t>
            </a:r>
            <a:r>
              <a:rPr lang="ru-RU" i="1" dirty="0" err="1"/>
              <a:t>відродження</a:t>
            </a:r>
            <a:r>
              <a:rPr lang="ru-RU" i="1" dirty="0"/>
              <a:t>. Тут </a:t>
            </a:r>
            <a:r>
              <a:rPr lang="ru-RU" i="1" dirty="0" err="1"/>
              <a:t>були</a:t>
            </a:r>
            <a:r>
              <a:rPr lang="ru-RU" i="1" dirty="0"/>
              <a:t> </a:t>
            </a:r>
            <a:r>
              <a:rPr lang="ru-RU" i="1" dirty="0" err="1"/>
              <a:t>історик</a:t>
            </a:r>
            <a:r>
              <a:rPr lang="ru-RU" i="1" dirty="0"/>
              <a:t> М. Костомаров, </a:t>
            </a:r>
            <a:r>
              <a:rPr lang="ru-RU" i="1" dirty="0" err="1"/>
              <a:t>письменник</a:t>
            </a:r>
            <a:r>
              <a:rPr lang="ru-RU" i="1" dirty="0"/>
              <a:t> і </a:t>
            </a:r>
            <a:r>
              <a:rPr lang="ru-RU" i="1" dirty="0" err="1"/>
              <a:t>громадський</a:t>
            </a:r>
            <a:r>
              <a:rPr lang="ru-RU" i="1" dirty="0"/>
              <a:t> </a:t>
            </a:r>
            <a:r>
              <a:rPr lang="ru-RU" i="1" dirty="0" err="1"/>
              <a:t>діяч</a:t>
            </a:r>
            <a:r>
              <a:rPr lang="ru-RU" i="1" dirty="0"/>
              <a:t> П. </a:t>
            </a:r>
            <a:r>
              <a:rPr lang="ru-RU" i="1" dirty="0" err="1"/>
              <a:t>Куліш</a:t>
            </a:r>
            <a:r>
              <a:rPr lang="ru-RU" i="1" dirty="0"/>
              <a:t>, </a:t>
            </a:r>
            <a:r>
              <a:rPr lang="ru-RU" i="1" dirty="0" err="1"/>
              <a:t>професор</a:t>
            </a:r>
            <a:r>
              <a:rPr lang="ru-RU" i="1" dirty="0"/>
              <a:t> М. </a:t>
            </a:r>
            <a:r>
              <a:rPr lang="ru-RU" i="1" dirty="0" err="1"/>
              <a:t>Гулак</a:t>
            </a:r>
            <a:r>
              <a:rPr lang="ru-RU" i="1" dirty="0"/>
              <a:t>, </a:t>
            </a:r>
            <a:r>
              <a:rPr lang="ru-RU" i="1" dirty="0" err="1"/>
              <a:t>видатні</a:t>
            </a:r>
            <a:r>
              <a:rPr lang="ru-RU" i="1" dirty="0"/>
              <a:t> </a:t>
            </a:r>
            <a:r>
              <a:rPr lang="ru-RU" i="1" dirty="0" err="1"/>
              <a:t>етнографи</a:t>
            </a:r>
            <a:r>
              <a:rPr lang="ru-RU" i="1" dirty="0"/>
              <a:t> 0. </a:t>
            </a:r>
            <a:r>
              <a:rPr lang="ru-RU" i="1" dirty="0" err="1"/>
              <a:t>Маркевич</a:t>
            </a:r>
            <a:r>
              <a:rPr lang="ru-RU" i="1" dirty="0"/>
              <a:t> і В. </a:t>
            </a:r>
            <a:r>
              <a:rPr lang="ru-RU" i="1" dirty="0" err="1"/>
              <a:t>Білозерський</a:t>
            </a:r>
            <a:r>
              <a:rPr lang="ru-RU" i="1" dirty="0"/>
              <a:t> — </a:t>
            </a:r>
            <a:r>
              <a:rPr lang="ru-RU" i="1" dirty="0" err="1"/>
              <a:t>усього</a:t>
            </a:r>
            <a:r>
              <a:rPr lang="ru-RU" i="1" dirty="0"/>
              <a:t> </a:t>
            </a:r>
            <a:r>
              <a:rPr lang="ru-RU" i="1" dirty="0" err="1"/>
              <a:t>майже</a:t>
            </a:r>
            <a:r>
              <a:rPr lang="ru-RU" i="1" dirty="0"/>
              <a:t> 100 </a:t>
            </a:r>
            <a:r>
              <a:rPr lang="ru-RU" i="1" dirty="0" err="1"/>
              <a:t>братчиків</a:t>
            </a:r>
            <a:r>
              <a:rPr lang="ru-RU" i="1" dirty="0"/>
              <a:t>. </a:t>
            </a:r>
            <a:endParaRPr lang="ru-RU" i="1" dirty="0" smtClean="0"/>
          </a:p>
          <a:p>
            <a:pPr marL="0" indent="0">
              <a:buNone/>
            </a:pPr>
            <a:r>
              <a:rPr lang="ru-RU" i="1" dirty="0" err="1" smtClean="0"/>
              <a:t>Програмні</a:t>
            </a:r>
            <a:r>
              <a:rPr lang="ru-RU" i="1" dirty="0" smtClean="0"/>
              <a:t> </a:t>
            </a:r>
            <a:r>
              <a:rPr lang="ru-RU" i="1" dirty="0" err="1"/>
              <a:t>ідеї</a:t>
            </a:r>
            <a:r>
              <a:rPr lang="ru-RU" i="1" dirty="0"/>
              <a:t> Братства, </a:t>
            </a:r>
            <a:r>
              <a:rPr lang="ru-RU" i="1" dirty="0" err="1"/>
              <a:t>зокрема</a:t>
            </a:r>
            <a:r>
              <a:rPr lang="ru-RU" i="1" dirty="0"/>
              <a:t>, </a:t>
            </a:r>
            <a:r>
              <a:rPr lang="ru-RU" i="1" dirty="0" err="1"/>
              <a:t>передбачали</a:t>
            </a:r>
            <a:r>
              <a:rPr lang="ru-RU" i="1" dirty="0"/>
              <a:t>: </a:t>
            </a:r>
            <a:endParaRPr lang="ru-RU" i="1" dirty="0" smtClean="0"/>
          </a:p>
          <a:p>
            <a:pPr marL="0" indent="0">
              <a:buNone/>
            </a:pPr>
            <a:r>
              <a:rPr lang="ru-RU" i="1" dirty="0" smtClean="0"/>
              <a:t>1. </a:t>
            </a:r>
            <a:r>
              <a:rPr lang="ru-RU" i="1" dirty="0" err="1" smtClean="0"/>
              <a:t>створення</a:t>
            </a:r>
            <a:r>
              <a:rPr lang="ru-RU" i="1" dirty="0" smtClean="0"/>
              <a:t> </a:t>
            </a:r>
            <a:r>
              <a:rPr lang="ru-RU" i="1" dirty="0" err="1"/>
              <a:t>демократичної</a:t>
            </a:r>
            <a:r>
              <a:rPr lang="ru-RU" i="1" dirty="0"/>
              <a:t> </a:t>
            </a:r>
            <a:r>
              <a:rPr lang="ru-RU" i="1" dirty="0" err="1"/>
              <a:t>федерації</a:t>
            </a:r>
            <a:r>
              <a:rPr lang="ru-RU" i="1" dirty="0"/>
              <a:t> </a:t>
            </a:r>
            <a:r>
              <a:rPr lang="ru-RU" i="1" dirty="0" err="1"/>
              <a:t>слов'янських</a:t>
            </a:r>
            <a:r>
              <a:rPr lang="ru-RU" i="1" dirty="0"/>
              <a:t> </a:t>
            </a:r>
            <a:r>
              <a:rPr lang="ru-RU" i="1" dirty="0" err="1"/>
              <a:t>народів</a:t>
            </a:r>
            <a:r>
              <a:rPr lang="ru-RU" i="1" dirty="0"/>
              <a:t>, </a:t>
            </a:r>
            <a:r>
              <a:rPr lang="ru-RU" i="1" dirty="0" err="1"/>
              <a:t>очолюваної</a:t>
            </a:r>
            <a:r>
              <a:rPr lang="ru-RU" i="1" dirty="0"/>
              <a:t> </a:t>
            </a:r>
            <a:r>
              <a:rPr lang="ru-RU" i="1" dirty="0" err="1"/>
              <a:t>Україною</a:t>
            </a:r>
            <a:r>
              <a:rPr lang="ru-RU" i="1" dirty="0"/>
              <a:t>, на принципах </a:t>
            </a:r>
            <a:r>
              <a:rPr lang="ru-RU" i="1" dirty="0" err="1"/>
              <a:t>рівності</a:t>
            </a:r>
            <a:r>
              <a:rPr lang="ru-RU" i="1" dirty="0"/>
              <a:t> та </a:t>
            </a:r>
            <a:r>
              <a:rPr lang="ru-RU" i="1" dirty="0" err="1"/>
              <a:t>суверенності</a:t>
            </a:r>
            <a:r>
              <a:rPr lang="ru-RU" i="1" dirty="0"/>
              <a:t>; </a:t>
            </a:r>
          </a:p>
          <a:p>
            <a:pPr marL="0" indent="0">
              <a:buNone/>
            </a:pPr>
            <a:r>
              <a:rPr lang="ru-RU" i="1" dirty="0" smtClean="0"/>
              <a:t>2. </a:t>
            </a:r>
            <a:r>
              <a:rPr lang="ru-RU" i="1" dirty="0" err="1" smtClean="0"/>
              <a:t>майбутнє</a:t>
            </a:r>
            <a:r>
              <a:rPr lang="ru-RU" i="1" dirty="0" smtClean="0"/>
              <a:t> </a:t>
            </a:r>
            <a:r>
              <a:rPr lang="ru-RU" i="1" dirty="0" err="1"/>
              <a:t>суспільство</a:t>
            </a:r>
            <a:r>
              <a:rPr lang="ru-RU" i="1" dirty="0"/>
              <a:t> мало </a:t>
            </a:r>
            <a:r>
              <a:rPr lang="ru-RU" i="1" dirty="0" err="1"/>
              <a:t>будуватися</a:t>
            </a:r>
            <a:r>
              <a:rPr lang="ru-RU" i="1" dirty="0"/>
              <a:t> на засадах </a:t>
            </a:r>
            <a:r>
              <a:rPr lang="ru-RU" i="1" dirty="0" err="1"/>
              <a:t>християнської</a:t>
            </a:r>
            <a:r>
              <a:rPr lang="ru-RU" i="1" dirty="0"/>
              <a:t> </a:t>
            </a:r>
            <a:r>
              <a:rPr lang="ru-RU" i="1" dirty="0" err="1"/>
              <a:t>моралі</a:t>
            </a:r>
            <a:r>
              <a:rPr lang="ru-RU" i="1" dirty="0"/>
              <a:t> шляхом </a:t>
            </a:r>
            <a:r>
              <a:rPr lang="ru-RU" i="1" dirty="0" err="1"/>
              <a:t>здійснення</a:t>
            </a:r>
            <a:r>
              <a:rPr lang="ru-RU" i="1" dirty="0"/>
              <a:t> низки реформ; </a:t>
            </a:r>
          </a:p>
          <a:p>
            <a:pPr marL="0" indent="0">
              <a:buNone/>
            </a:pPr>
            <a:r>
              <a:rPr lang="ru-RU" i="1" dirty="0" smtClean="0"/>
              <a:t>3. </a:t>
            </a:r>
            <a:r>
              <a:rPr lang="ru-RU" i="1" dirty="0" err="1" smtClean="0"/>
              <a:t>скасування</a:t>
            </a:r>
            <a:r>
              <a:rPr lang="ru-RU" i="1" dirty="0" smtClean="0"/>
              <a:t> </a:t>
            </a:r>
            <a:r>
              <a:rPr lang="ru-RU" i="1" dirty="0" err="1"/>
              <a:t>самодержавства</a:t>
            </a:r>
            <a:r>
              <a:rPr lang="ru-RU" i="1" dirty="0"/>
              <a:t>, </a:t>
            </a:r>
            <a:r>
              <a:rPr lang="ru-RU" i="1" dirty="0" err="1"/>
              <a:t>кріпосного</a:t>
            </a:r>
            <a:r>
              <a:rPr lang="ru-RU" i="1" dirty="0"/>
              <a:t> права та </a:t>
            </a:r>
            <a:r>
              <a:rPr lang="ru-RU" i="1" dirty="0" err="1"/>
              <a:t>станів</a:t>
            </a:r>
            <a:r>
              <a:rPr lang="ru-RU" i="1" dirty="0"/>
              <a:t>, </a:t>
            </a:r>
            <a:r>
              <a:rPr lang="ru-RU" i="1" dirty="0" err="1"/>
              <a:t>встановлення</a:t>
            </a:r>
            <a:r>
              <a:rPr lang="ru-RU" i="1" dirty="0"/>
              <a:t> </a:t>
            </a:r>
            <a:r>
              <a:rPr lang="ru-RU" i="1" dirty="0" err="1"/>
              <a:t>демократичних</a:t>
            </a:r>
            <a:r>
              <a:rPr lang="ru-RU" i="1" dirty="0"/>
              <a:t> прав і свобод для </a:t>
            </a:r>
            <a:r>
              <a:rPr lang="ru-RU" i="1" dirty="0" err="1"/>
              <a:t>громадян</a:t>
            </a:r>
            <a:r>
              <a:rPr lang="ru-RU" i="1" dirty="0" smtClean="0"/>
              <a:t>;</a:t>
            </a:r>
          </a:p>
          <a:p>
            <a:pPr marL="0" indent="0">
              <a:buNone/>
            </a:pPr>
            <a:r>
              <a:rPr lang="ru-RU" i="1" dirty="0" smtClean="0"/>
              <a:t>4. </a:t>
            </a:r>
            <a:r>
              <a:rPr lang="ru-RU" i="1" dirty="0" err="1" smtClean="0"/>
              <a:t>зрівняння</a:t>
            </a:r>
            <a:r>
              <a:rPr lang="ru-RU" i="1" dirty="0" smtClean="0"/>
              <a:t> </a:t>
            </a:r>
            <a:r>
              <a:rPr lang="ru-RU" i="1" dirty="0"/>
              <a:t>у правах </a:t>
            </a:r>
            <a:r>
              <a:rPr lang="ru-RU" i="1" dirty="0" err="1"/>
              <a:t>усіх</a:t>
            </a:r>
            <a:r>
              <a:rPr lang="ru-RU" i="1" dirty="0"/>
              <a:t> </a:t>
            </a:r>
            <a:r>
              <a:rPr lang="ru-RU" i="1" dirty="0" err="1"/>
              <a:t>слов'янських</a:t>
            </a:r>
            <a:r>
              <a:rPr lang="ru-RU" i="1" dirty="0"/>
              <a:t> </a:t>
            </a:r>
            <a:r>
              <a:rPr lang="ru-RU" i="1" dirty="0" err="1"/>
              <a:t>народів</a:t>
            </a:r>
            <a:r>
              <a:rPr lang="ru-RU" i="1" dirty="0"/>
              <a:t> . </a:t>
            </a:r>
            <a:r>
              <a:rPr lang="ru-RU" i="1" dirty="0" err="1"/>
              <a:t>щодо</a:t>
            </a:r>
            <a:r>
              <a:rPr lang="ru-RU" i="1" dirty="0"/>
              <a:t> </a:t>
            </a:r>
            <a:r>
              <a:rPr lang="ru-RU" i="1" dirty="0" err="1"/>
              <a:t>їх</a:t>
            </a:r>
            <a:r>
              <a:rPr lang="ru-RU" i="1" dirty="0"/>
              <a:t> </a:t>
            </a:r>
            <a:r>
              <a:rPr lang="ru-RU" i="1" dirty="0" err="1"/>
              <a:t>національної</a:t>
            </a:r>
            <a:r>
              <a:rPr lang="ru-RU" i="1" dirty="0"/>
              <a:t> </a:t>
            </a:r>
            <a:r>
              <a:rPr lang="ru-RU" i="1" dirty="0" err="1"/>
              <a:t>мови</a:t>
            </a:r>
            <a:r>
              <a:rPr lang="ru-RU" i="1" dirty="0"/>
              <a:t>, </a:t>
            </a:r>
            <a:r>
              <a:rPr lang="ru-RU" i="1" dirty="0" err="1"/>
              <a:t>культури</a:t>
            </a:r>
            <a:r>
              <a:rPr lang="ru-RU" i="1" dirty="0"/>
              <a:t>, </a:t>
            </a:r>
            <a:r>
              <a:rPr lang="ru-RU" i="1" dirty="0" err="1"/>
              <a:t>освіти</a:t>
            </a:r>
            <a:r>
              <a:rPr lang="ru-RU" i="1" dirty="0"/>
              <a:t> </a:t>
            </a:r>
            <a:r>
              <a:rPr lang="ru-RU" i="1" dirty="0" err="1"/>
              <a:t>тощо</a:t>
            </a:r>
            <a:r>
              <a:rPr lang="ru-RU" i="1" dirty="0" smtClean="0"/>
              <a:t>.</a:t>
            </a:r>
          </a:p>
          <a:p>
            <a:pPr marL="0" indent="0">
              <a:buNone/>
            </a:pPr>
            <a:r>
              <a:rPr lang="ru-RU" i="1" dirty="0" err="1"/>
              <a:t>Кирило-Мефодіївське</a:t>
            </a:r>
            <a:r>
              <a:rPr lang="ru-RU" i="1" dirty="0"/>
              <a:t> </a:t>
            </a:r>
            <a:r>
              <a:rPr lang="ru-RU" i="1" dirty="0" err="1"/>
              <a:t>товариство</a:t>
            </a:r>
            <a:r>
              <a:rPr lang="ru-RU" i="1" dirty="0"/>
              <a:t> </a:t>
            </a:r>
            <a:r>
              <a:rPr lang="ru-RU" i="1" dirty="0" err="1"/>
              <a:t>існувало</a:t>
            </a:r>
            <a:r>
              <a:rPr lang="ru-RU" i="1" dirty="0"/>
              <a:t> </a:t>
            </a:r>
            <a:r>
              <a:rPr lang="ru-RU" i="1" dirty="0" err="1"/>
              <a:t>недовго</a:t>
            </a:r>
            <a:r>
              <a:rPr lang="ru-RU" i="1" dirty="0"/>
              <a:t>. Уже на </a:t>
            </a:r>
            <a:r>
              <a:rPr lang="ru-RU" i="1" dirty="0" err="1"/>
              <a:t>поч</a:t>
            </a:r>
            <a:r>
              <a:rPr lang="ru-RU" i="1" dirty="0"/>
              <a:t>. 1847 р. </a:t>
            </a:r>
            <a:r>
              <a:rPr lang="ru-RU" i="1" dirty="0" err="1"/>
              <a:t>його</a:t>
            </a:r>
            <a:r>
              <a:rPr lang="ru-RU" i="1" dirty="0"/>
              <a:t> члени </a:t>
            </a:r>
            <a:r>
              <a:rPr lang="ru-RU" i="1" dirty="0" err="1"/>
              <a:t>були</a:t>
            </a:r>
            <a:r>
              <a:rPr lang="ru-RU" i="1" dirty="0"/>
              <a:t> </a:t>
            </a:r>
            <a:r>
              <a:rPr lang="ru-RU" i="1" dirty="0" err="1"/>
              <a:t>заарештовані</a:t>
            </a:r>
            <a:r>
              <a:rPr lang="ru-RU" i="1" dirty="0"/>
              <a:t> й </a:t>
            </a:r>
            <a:r>
              <a:rPr lang="ru-RU" i="1" dirty="0" err="1"/>
              <a:t>суворо</a:t>
            </a:r>
            <a:r>
              <a:rPr lang="ru-RU" i="1" dirty="0"/>
              <a:t> </a:t>
            </a:r>
            <a:r>
              <a:rPr lang="ru-RU" i="1" dirty="0" err="1"/>
              <a:t>покарані</a:t>
            </a:r>
            <a:r>
              <a:rPr lang="ru-RU" i="1" dirty="0"/>
              <a:t>. Але </a:t>
            </a:r>
            <a:r>
              <a:rPr lang="ru-RU" i="1" dirty="0" err="1"/>
              <a:t>значення</a:t>
            </a:r>
            <a:r>
              <a:rPr lang="ru-RU" i="1" dirty="0"/>
              <a:t> братства </a:t>
            </a:r>
            <a:r>
              <a:rPr lang="ru-RU" i="1" dirty="0" err="1"/>
              <a:t>було</a:t>
            </a:r>
            <a:r>
              <a:rPr lang="ru-RU" i="1" dirty="0"/>
              <a:t> </a:t>
            </a:r>
            <a:r>
              <a:rPr lang="ru-RU" i="1" dirty="0" err="1"/>
              <a:t>величезним</a:t>
            </a:r>
            <a:r>
              <a:rPr lang="ru-RU" i="1" dirty="0"/>
              <a:t>. </a:t>
            </a:r>
            <a:r>
              <a:rPr lang="ru-RU" i="1" dirty="0" err="1"/>
              <a:t>Його</a:t>
            </a:r>
            <a:r>
              <a:rPr lang="ru-RU" i="1" dirty="0"/>
              <a:t> </a:t>
            </a:r>
            <a:r>
              <a:rPr lang="ru-RU" i="1" dirty="0" err="1"/>
              <a:t>ідеї</a:t>
            </a:r>
            <a:r>
              <a:rPr lang="ru-RU" i="1" dirty="0"/>
              <a:t> та </a:t>
            </a:r>
            <a:r>
              <a:rPr lang="ru-RU" i="1" dirty="0" err="1"/>
              <a:t>програма</a:t>
            </a:r>
            <a:r>
              <a:rPr lang="ru-RU" i="1" dirty="0"/>
              <a:t> </a:t>
            </a:r>
            <a:r>
              <a:rPr lang="ru-RU" i="1" dirty="0" err="1"/>
              <a:t>надовго</a:t>
            </a:r>
            <a:r>
              <a:rPr lang="ru-RU" i="1" dirty="0"/>
              <a:t> </a:t>
            </a:r>
            <a:r>
              <a:rPr lang="ru-RU" i="1" dirty="0" err="1"/>
              <a:t>визначали</a:t>
            </a:r>
            <a:r>
              <a:rPr lang="ru-RU" i="1" dirty="0"/>
              <a:t> </a:t>
            </a:r>
            <a:r>
              <a:rPr lang="ru-RU" i="1" dirty="0" err="1"/>
              <a:t>головні</a:t>
            </a:r>
            <a:r>
              <a:rPr lang="ru-RU" i="1" dirty="0"/>
              <a:t> </a:t>
            </a:r>
            <a:r>
              <a:rPr lang="ru-RU" i="1" dirty="0" err="1"/>
              <a:t>напрями</a:t>
            </a:r>
            <a:r>
              <a:rPr lang="ru-RU" i="1" dirty="0"/>
              <a:t> </a:t>
            </a:r>
            <a:r>
              <a:rPr lang="ru-RU" i="1" dirty="0" err="1"/>
              <a:t>українського</a:t>
            </a:r>
            <a:r>
              <a:rPr lang="ru-RU" i="1" dirty="0"/>
              <a:t> </a:t>
            </a:r>
            <a:r>
              <a:rPr lang="ru-RU" i="1" dirty="0" err="1"/>
              <a:t>національного</a:t>
            </a:r>
            <a:r>
              <a:rPr lang="ru-RU" i="1" dirty="0"/>
              <a:t> </a:t>
            </a:r>
            <a:r>
              <a:rPr lang="ru-RU" i="1" dirty="0" err="1"/>
              <a:t>відродження</a:t>
            </a:r>
            <a:r>
              <a:rPr lang="ru-RU" i="1" dirty="0"/>
              <a:t>.</a:t>
            </a:r>
            <a:endParaRPr lang="ru-RU" i="1" dirty="0"/>
          </a:p>
        </p:txBody>
      </p:sp>
    </p:spTree>
    <p:extLst>
      <p:ext uri="{BB962C8B-B14F-4D97-AF65-F5344CB8AC3E}">
        <p14:creationId xmlns:p14="http://schemas.microsoft.com/office/powerpoint/2010/main" val="1799288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723900" y="161924"/>
            <a:ext cx="8524875" cy="6696075"/>
          </a:xfrm>
        </p:spPr>
        <p:txBody>
          <a:bodyPr>
            <a:noAutofit/>
          </a:bodyPr>
          <a:lstStyle/>
          <a:p>
            <a:r>
              <a:rPr lang="ru-RU" sz="1800" i="1" dirty="0" err="1"/>
              <a:t>Окрасою</a:t>
            </a:r>
            <a:r>
              <a:rPr lang="ru-RU" sz="1800" i="1" dirty="0"/>
              <a:t> </a:t>
            </a:r>
            <a:r>
              <a:rPr lang="ru-RU" sz="1800" i="1" dirty="0" err="1"/>
              <a:t>товариства</a:t>
            </a:r>
            <a:r>
              <a:rPr lang="ru-RU" sz="1800" i="1" dirty="0"/>
              <a:t> </a:t>
            </a:r>
            <a:r>
              <a:rPr lang="ru-RU" sz="1800" i="1" dirty="0" err="1"/>
              <a:t>був</a:t>
            </a:r>
            <a:r>
              <a:rPr lang="ru-RU" sz="1800" i="1" dirty="0"/>
              <a:t> </a:t>
            </a:r>
            <a:r>
              <a:rPr lang="ru-RU" sz="1800" i="1" dirty="0" err="1"/>
              <a:t>Геніальний</a:t>
            </a:r>
            <a:r>
              <a:rPr lang="ru-RU" sz="1800" i="1" dirty="0"/>
              <a:t> поет Тарас Шевченко. </a:t>
            </a:r>
            <a:r>
              <a:rPr lang="ru-RU" sz="1800" i="1" dirty="0" smtClean="0"/>
              <a:t/>
            </a:r>
            <a:br>
              <a:rPr lang="ru-RU" sz="1800" i="1" dirty="0" smtClean="0"/>
            </a:br>
            <a:r>
              <a:rPr lang="ru-RU" sz="1800" i="1" dirty="0" smtClean="0"/>
              <a:t/>
            </a:r>
            <a:br>
              <a:rPr lang="ru-RU" sz="1800" i="1" dirty="0" smtClean="0"/>
            </a:br>
            <a:r>
              <a:rPr lang="ru-RU" sz="1800" i="1" dirty="0" err="1" smtClean="0"/>
              <a:t>Життєвий</a:t>
            </a:r>
            <a:r>
              <a:rPr lang="ru-RU" sz="1800" i="1" dirty="0" smtClean="0"/>
              <a:t> </a:t>
            </a:r>
            <a:r>
              <a:rPr lang="ru-RU" sz="1800" i="1" dirty="0"/>
              <a:t>шлях </a:t>
            </a:r>
            <a:r>
              <a:rPr lang="ru-RU" sz="1800" i="1" dirty="0" err="1"/>
              <a:t>Шевченка</a:t>
            </a:r>
            <a:r>
              <a:rPr lang="ru-RU" sz="1800" i="1" dirty="0"/>
              <a:t> </a:t>
            </a:r>
            <a:r>
              <a:rPr lang="ru-RU" sz="1800" i="1" dirty="0" err="1"/>
              <a:t>уособлював</a:t>
            </a:r>
            <a:r>
              <a:rPr lang="ru-RU" sz="1800" i="1" dirty="0"/>
              <a:t> долю </a:t>
            </a:r>
            <a:r>
              <a:rPr lang="ru-RU" sz="1800" i="1" dirty="0" err="1"/>
              <a:t>його</a:t>
            </a:r>
            <a:r>
              <a:rPr lang="ru-RU" sz="1800" i="1" dirty="0"/>
              <a:t> народу. </a:t>
            </a:r>
            <a:r>
              <a:rPr lang="ru-RU" sz="1800" i="1" dirty="0" err="1"/>
              <a:t>Він</a:t>
            </a:r>
            <a:r>
              <a:rPr lang="ru-RU" sz="1800" i="1" dirty="0"/>
              <a:t> </a:t>
            </a:r>
            <a:r>
              <a:rPr lang="ru-RU" sz="1800" i="1" dirty="0" err="1"/>
              <a:t>відчув</a:t>
            </a:r>
            <a:r>
              <a:rPr lang="ru-RU" sz="1800" i="1" dirty="0"/>
              <a:t> на </a:t>
            </a:r>
            <a:r>
              <a:rPr lang="ru-RU" sz="1800" i="1" dirty="0" err="1"/>
              <a:t>собі</a:t>
            </a:r>
            <a:r>
              <a:rPr lang="ru-RU" sz="1800" i="1" dirty="0"/>
              <a:t> ярмо </a:t>
            </a:r>
            <a:r>
              <a:rPr lang="ru-RU" sz="1800" i="1" dirty="0" err="1"/>
              <a:t>кріпацтва</a:t>
            </a:r>
            <a:r>
              <a:rPr lang="ru-RU" sz="1800" i="1" dirty="0"/>
              <a:t> і за </a:t>
            </a:r>
            <a:r>
              <a:rPr lang="ru-RU" sz="1800" i="1" dirty="0" err="1"/>
              <a:t>власним</a:t>
            </a:r>
            <a:r>
              <a:rPr lang="ru-RU" sz="1800" i="1" dirty="0"/>
              <a:t> </a:t>
            </a:r>
            <a:r>
              <a:rPr lang="ru-RU" sz="1800" i="1" dirty="0" err="1"/>
              <a:t>досвідом</a:t>
            </a:r>
            <a:r>
              <a:rPr lang="ru-RU" sz="1800" i="1" dirty="0"/>
              <a:t> </a:t>
            </a:r>
            <a:r>
              <a:rPr lang="ru-RU" sz="1800" i="1" dirty="0" err="1"/>
              <a:t>розумів</a:t>
            </a:r>
            <a:r>
              <a:rPr lang="ru-RU" sz="1800" i="1" dirty="0"/>
              <a:t> </a:t>
            </a:r>
            <a:r>
              <a:rPr lang="ru-RU" sz="1800" i="1" dirty="0" err="1"/>
              <a:t>почуття</a:t>
            </a:r>
            <a:r>
              <a:rPr lang="ru-RU" sz="1800" i="1" dirty="0"/>
              <a:t> людей, </a:t>
            </a:r>
            <a:r>
              <a:rPr lang="ru-RU" sz="1800" i="1" dirty="0" err="1"/>
              <a:t>які</a:t>
            </a:r>
            <a:r>
              <a:rPr lang="ru-RU" sz="1800" i="1" dirty="0"/>
              <a:t> </a:t>
            </a:r>
            <a:r>
              <a:rPr lang="ru-RU" sz="1800" i="1" dirty="0" err="1"/>
              <a:t>стогнуть</a:t>
            </a:r>
            <a:r>
              <a:rPr lang="ru-RU" sz="1800" i="1" dirty="0"/>
              <a:t> в </a:t>
            </a:r>
            <a:r>
              <a:rPr lang="ru-RU" sz="1800" i="1" dirty="0" err="1"/>
              <a:t>кайданах</a:t>
            </a:r>
            <a:r>
              <a:rPr lang="ru-RU" sz="1800" i="1" dirty="0"/>
              <a:t>. У </a:t>
            </a:r>
            <a:r>
              <a:rPr lang="ru-RU" sz="1800" i="1" dirty="0" err="1"/>
              <a:t>своїй</a:t>
            </a:r>
            <a:r>
              <a:rPr lang="ru-RU" sz="1800" i="1" dirty="0"/>
              <a:t> </a:t>
            </a:r>
            <a:r>
              <a:rPr lang="ru-RU" sz="1800" i="1" dirty="0" err="1"/>
              <a:t>збірці</a:t>
            </a:r>
            <a:r>
              <a:rPr lang="ru-RU" sz="1800" i="1" dirty="0"/>
              <a:t> </a:t>
            </a:r>
            <a:r>
              <a:rPr lang="ru-RU" sz="1800" i="1" dirty="0" err="1"/>
              <a:t>поезій</a:t>
            </a:r>
            <a:r>
              <a:rPr lang="ru-RU" sz="1800" i="1" dirty="0"/>
              <a:t> «</a:t>
            </a:r>
            <a:r>
              <a:rPr lang="ru-RU" sz="1800" i="1" dirty="0" err="1"/>
              <a:t>Кобзар</a:t>
            </a:r>
            <a:r>
              <a:rPr lang="ru-RU" sz="1800" i="1" dirty="0"/>
              <a:t>» </a:t>
            </a:r>
            <a:r>
              <a:rPr lang="ru-RU" sz="1800" i="1" dirty="0" err="1"/>
              <a:t>він</a:t>
            </a:r>
            <a:r>
              <a:rPr lang="ru-RU" sz="1800" i="1" dirty="0"/>
              <a:t> не </a:t>
            </a:r>
            <a:r>
              <a:rPr lang="ru-RU" sz="1800" i="1" dirty="0" err="1"/>
              <a:t>лише</a:t>
            </a:r>
            <a:r>
              <a:rPr lang="ru-RU" sz="1800" i="1" dirty="0"/>
              <a:t> </a:t>
            </a:r>
            <a:r>
              <a:rPr lang="ru-RU" sz="1800" i="1" dirty="0" err="1"/>
              <a:t>висловив</a:t>
            </a:r>
            <a:r>
              <a:rPr lang="ru-RU" sz="1800" i="1" dirty="0"/>
              <a:t> те, </a:t>
            </a:r>
            <a:r>
              <a:rPr lang="ru-RU" sz="1800" i="1" dirty="0" err="1"/>
              <a:t>що</a:t>
            </a:r>
            <a:r>
              <a:rPr lang="ru-RU" sz="1800" i="1" dirty="0"/>
              <a:t> </a:t>
            </a:r>
            <a:r>
              <a:rPr lang="ru-RU" sz="1800" i="1" dirty="0" err="1"/>
              <a:t>наболіло</a:t>
            </a:r>
            <a:r>
              <a:rPr lang="ru-RU" sz="1800" i="1" dirty="0"/>
              <a:t>, а й </a:t>
            </a:r>
            <a:r>
              <a:rPr lang="ru-RU" sz="1800" i="1" dirty="0" err="1"/>
              <a:t>здійснив</a:t>
            </a:r>
            <a:r>
              <a:rPr lang="ru-RU" sz="1800" i="1" dirty="0"/>
              <a:t> </a:t>
            </a:r>
            <a:r>
              <a:rPr lang="ru-RU" sz="1800" i="1" dirty="0" err="1"/>
              <a:t>важливий</a:t>
            </a:r>
            <a:r>
              <a:rPr lang="ru-RU" sz="1800" i="1" dirty="0"/>
              <a:t> </a:t>
            </a:r>
            <a:r>
              <a:rPr lang="ru-RU" sz="1800" i="1" dirty="0" err="1"/>
              <a:t>внесок</a:t>
            </a:r>
            <a:r>
              <a:rPr lang="ru-RU" sz="1800" i="1" dirty="0"/>
              <a:t> у </a:t>
            </a:r>
            <a:r>
              <a:rPr lang="ru-RU" sz="1800" i="1" dirty="0" err="1"/>
              <a:t>формування</a:t>
            </a:r>
            <a:r>
              <a:rPr lang="ru-RU" sz="1800" i="1" dirty="0"/>
              <a:t> </a:t>
            </a:r>
            <a:r>
              <a:rPr lang="ru-RU" sz="1800" i="1" dirty="0" err="1"/>
              <a:t>літературної</a:t>
            </a:r>
            <a:r>
              <a:rPr lang="ru-RU" sz="1800" i="1" dirty="0"/>
              <a:t> </a:t>
            </a:r>
            <a:r>
              <a:rPr lang="ru-RU" sz="1800" i="1" dirty="0" err="1"/>
              <a:t>української</a:t>
            </a:r>
            <a:r>
              <a:rPr lang="ru-RU" sz="1800" i="1" dirty="0"/>
              <a:t> </a:t>
            </a:r>
            <a:r>
              <a:rPr lang="ru-RU" sz="1800" i="1" dirty="0" err="1"/>
              <a:t>мови</a:t>
            </a:r>
            <a:r>
              <a:rPr lang="ru-RU" sz="1800" i="1" dirty="0"/>
              <a:t>. </a:t>
            </a:r>
            <a:r>
              <a:rPr lang="ru-RU" sz="1800" i="1" dirty="0" err="1"/>
              <a:t>Завдяки</a:t>
            </a:r>
            <a:r>
              <a:rPr lang="ru-RU" sz="1800" i="1" dirty="0"/>
              <a:t> тому, </a:t>
            </a:r>
            <a:r>
              <a:rPr lang="ru-RU" sz="1800" i="1" dirty="0" err="1"/>
              <a:t>що</a:t>
            </a:r>
            <a:r>
              <a:rPr lang="ru-RU" sz="1800" i="1" dirty="0"/>
              <a:t> поет </a:t>
            </a:r>
            <a:r>
              <a:rPr lang="ru-RU" sz="1800" i="1" dirty="0" err="1"/>
              <a:t>уперше</a:t>
            </a:r>
            <a:r>
              <a:rPr lang="ru-RU" sz="1800" i="1" dirty="0"/>
              <a:t> </a:t>
            </a:r>
            <a:r>
              <a:rPr lang="ru-RU" sz="1800" i="1" dirty="0" err="1"/>
              <a:t>зумів</a:t>
            </a:r>
            <a:r>
              <a:rPr lang="ru-RU" sz="1800" i="1" dirty="0"/>
              <a:t> </a:t>
            </a:r>
            <a:r>
              <a:rPr lang="ru-RU" sz="1800" i="1" dirty="0" err="1"/>
              <a:t>поєднати</a:t>
            </a:r>
            <a:r>
              <a:rPr lang="ru-RU" sz="1800" i="1" dirty="0"/>
              <a:t> в </a:t>
            </a:r>
            <a:r>
              <a:rPr lang="ru-RU" sz="1800" i="1" dirty="0" err="1"/>
              <a:t>єдине</a:t>
            </a:r>
            <a:r>
              <a:rPr lang="ru-RU" sz="1800" i="1" dirty="0"/>
              <a:t> </a:t>
            </a:r>
            <a:r>
              <a:rPr lang="ru-RU" sz="1800" i="1" dirty="0" err="1"/>
              <a:t>ціле</a:t>
            </a:r>
            <a:r>
              <a:rPr lang="ru-RU" sz="1800" i="1" dirty="0"/>
              <a:t> </a:t>
            </a:r>
            <a:r>
              <a:rPr lang="ru-RU" sz="1800" i="1" dirty="0" err="1"/>
              <a:t>різні</a:t>
            </a:r>
            <a:r>
              <a:rPr lang="ru-RU" sz="1800" i="1" dirty="0"/>
              <a:t> </a:t>
            </a:r>
            <a:r>
              <a:rPr lang="ru-RU" sz="1800" i="1" dirty="0" err="1"/>
              <a:t>народні</a:t>
            </a:r>
            <a:r>
              <a:rPr lang="ru-RU" sz="1800" i="1" dirty="0"/>
              <a:t> </a:t>
            </a:r>
            <a:r>
              <a:rPr lang="ru-RU" sz="1800" i="1" dirty="0" err="1"/>
              <a:t>діалекти</a:t>
            </a:r>
            <a:r>
              <a:rPr lang="ru-RU" sz="1800" i="1" dirty="0"/>
              <a:t>, </a:t>
            </a:r>
            <a:r>
              <a:rPr lang="ru-RU" sz="1800" i="1" dirty="0" err="1"/>
              <a:t>українська</a:t>
            </a:r>
            <a:r>
              <a:rPr lang="ru-RU" sz="1800" i="1" dirty="0"/>
              <a:t> </a:t>
            </a:r>
            <a:r>
              <a:rPr lang="ru-RU" sz="1800" i="1" dirty="0" err="1"/>
              <a:t>мова</a:t>
            </a:r>
            <a:r>
              <a:rPr lang="ru-RU" sz="1800" i="1" dirty="0"/>
              <a:t> </a:t>
            </a:r>
            <a:r>
              <a:rPr lang="ru-RU" sz="1800" i="1" dirty="0" err="1"/>
              <a:t>засяяла</a:t>
            </a:r>
            <a:r>
              <a:rPr lang="ru-RU" sz="1800" i="1" dirty="0"/>
              <a:t> </a:t>
            </a:r>
            <a:r>
              <a:rPr lang="ru-RU" sz="1800" i="1" dirty="0" err="1"/>
              <a:t>яскравими</a:t>
            </a:r>
            <a:r>
              <a:rPr lang="ru-RU" sz="1800" i="1" dirty="0"/>
              <a:t> </a:t>
            </a:r>
            <a:r>
              <a:rPr lang="ru-RU" sz="1800" i="1" dirty="0" err="1"/>
              <a:t>барвами</a:t>
            </a:r>
            <a:r>
              <a:rPr lang="ru-RU" sz="1800" i="1" dirty="0"/>
              <a:t>. Твори </a:t>
            </a:r>
            <a:r>
              <a:rPr lang="ru-RU" sz="1800" i="1" dirty="0" err="1"/>
              <a:t>Шевченка</a:t>
            </a:r>
            <a:r>
              <a:rPr lang="ru-RU" sz="1800" i="1" dirty="0"/>
              <a:t> з </a:t>
            </a:r>
            <a:r>
              <a:rPr lang="ru-RU" sz="1800" i="1" dirty="0" err="1"/>
              <a:t>однаковим</a:t>
            </a:r>
            <a:r>
              <a:rPr lang="ru-RU" sz="1800" i="1" dirty="0"/>
              <a:t> </a:t>
            </a:r>
            <a:r>
              <a:rPr lang="ru-RU" sz="1800" i="1" dirty="0" err="1"/>
              <a:t>захопленням</a:t>
            </a:r>
            <a:r>
              <a:rPr lang="ru-RU" sz="1800" i="1" dirty="0"/>
              <a:t> читали </a:t>
            </a:r>
            <a:r>
              <a:rPr lang="ru-RU" sz="1800" i="1" dirty="0" err="1"/>
              <a:t>представники</a:t>
            </a:r>
            <a:r>
              <a:rPr lang="ru-RU" sz="1800" i="1" dirty="0"/>
              <a:t> </a:t>
            </a:r>
            <a:r>
              <a:rPr lang="ru-RU" sz="1800" i="1" dirty="0" err="1" smtClean="0"/>
              <a:t>різних</a:t>
            </a:r>
            <a:r>
              <a:rPr lang="ru-RU" sz="1800" i="1" dirty="0" smtClean="0"/>
              <a:t> </a:t>
            </a:r>
            <a:r>
              <a:rPr lang="ru-RU" sz="1800" i="1" dirty="0" err="1"/>
              <a:t>українського</a:t>
            </a:r>
            <a:r>
              <a:rPr lang="ru-RU" sz="1800" i="1" dirty="0"/>
              <a:t> </a:t>
            </a:r>
            <a:r>
              <a:rPr lang="ru-RU" sz="1800" i="1" dirty="0" err="1"/>
              <a:t>суспільства</a:t>
            </a:r>
            <a:r>
              <a:rPr lang="ru-RU" sz="1800" i="1" dirty="0"/>
              <a:t>. </a:t>
            </a:r>
            <a:br>
              <a:rPr lang="ru-RU" sz="1800" i="1" dirty="0"/>
            </a:br>
            <a:r>
              <a:rPr lang="ru-RU" sz="1800" i="1" dirty="0" smtClean="0"/>
              <a:t/>
            </a:r>
            <a:br>
              <a:rPr lang="ru-RU" sz="1800" i="1" dirty="0" smtClean="0"/>
            </a:br>
            <a:r>
              <a:rPr lang="ru-RU" sz="1800" i="1" dirty="0" err="1" smtClean="0"/>
              <a:t>Визначальною</a:t>
            </a:r>
            <a:r>
              <a:rPr lang="ru-RU" sz="1800" i="1" dirty="0" smtClean="0"/>
              <a:t> </a:t>
            </a:r>
            <a:r>
              <a:rPr lang="ru-RU" sz="1800" i="1" dirty="0" err="1"/>
              <a:t>рисою</a:t>
            </a:r>
            <a:r>
              <a:rPr lang="ru-RU" sz="1800" i="1" dirty="0"/>
              <a:t> </a:t>
            </a:r>
            <a:r>
              <a:rPr lang="ru-RU" sz="1800" i="1" dirty="0" err="1"/>
              <a:t>світогляду</a:t>
            </a:r>
            <a:r>
              <a:rPr lang="ru-RU" sz="1800" i="1" dirty="0"/>
              <a:t> </a:t>
            </a:r>
            <a:r>
              <a:rPr lang="ru-RU" sz="1800" i="1" dirty="0" err="1"/>
              <a:t>Шевченка</a:t>
            </a:r>
            <a:r>
              <a:rPr lang="ru-RU" sz="1800" i="1" dirty="0"/>
              <a:t> </a:t>
            </a:r>
            <a:r>
              <a:rPr lang="ru-RU" sz="1800" i="1" dirty="0" err="1"/>
              <a:t>було</a:t>
            </a:r>
            <a:r>
              <a:rPr lang="ru-RU" sz="1800" i="1" dirty="0"/>
              <a:t> </a:t>
            </a:r>
            <a:r>
              <a:rPr lang="ru-RU" sz="1800" i="1" dirty="0" err="1"/>
              <a:t>несприйняття</a:t>
            </a:r>
            <a:r>
              <a:rPr lang="ru-RU" sz="1800" i="1" dirty="0"/>
              <a:t> будь-</a:t>
            </a:r>
            <a:r>
              <a:rPr lang="ru-RU" sz="1800" i="1" dirty="0" err="1"/>
              <a:t>яких</a:t>
            </a:r>
            <a:r>
              <a:rPr lang="ru-RU" sz="1800" i="1" dirty="0"/>
              <a:t> форм </a:t>
            </a:r>
            <a:r>
              <a:rPr lang="ru-RU" sz="1800" i="1" dirty="0" err="1"/>
              <a:t>соціального</a:t>
            </a:r>
            <a:r>
              <a:rPr lang="ru-RU" sz="1800" i="1" dirty="0"/>
              <a:t> </a:t>
            </a:r>
            <a:r>
              <a:rPr lang="ru-RU" sz="1800" i="1" dirty="0" err="1"/>
              <a:t>гноблення</a:t>
            </a:r>
            <a:r>
              <a:rPr lang="ru-RU" sz="1800" i="1" dirty="0"/>
              <a:t>.</a:t>
            </a:r>
            <a:br>
              <a:rPr lang="ru-RU" sz="1800" i="1" dirty="0"/>
            </a:br>
            <a:r>
              <a:rPr lang="ru-RU" sz="1800" i="1" dirty="0" smtClean="0"/>
              <a:t/>
            </a:r>
            <a:br>
              <a:rPr lang="ru-RU" sz="1800" i="1" dirty="0" smtClean="0"/>
            </a:br>
            <a:r>
              <a:rPr lang="ru-RU" sz="1800" i="1" dirty="0" err="1" smtClean="0"/>
              <a:t>Соціальне</a:t>
            </a:r>
            <a:r>
              <a:rPr lang="ru-RU" sz="1800" i="1" dirty="0" smtClean="0"/>
              <a:t> </a:t>
            </a:r>
            <a:r>
              <a:rPr lang="ru-RU" sz="1800" i="1" dirty="0" err="1"/>
              <a:t>гноблення</a:t>
            </a:r>
            <a:r>
              <a:rPr lang="ru-RU" sz="1800" i="1" dirty="0"/>
              <a:t> </a:t>
            </a:r>
            <a:r>
              <a:rPr lang="ru-RU" sz="1800" i="1" dirty="0" err="1"/>
              <a:t>українського</a:t>
            </a:r>
            <a:r>
              <a:rPr lang="ru-RU" sz="1800" i="1" dirty="0"/>
              <a:t> народу поет </a:t>
            </a:r>
            <a:r>
              <a:rPr lang="ru-RU" sz="1800" i="1" dirty="0" err="1"/>
              <a:t>пов’язував</a:t>
            </a:r>
            <a:r>
              <a:rPr lang="ru-RU" sz="1800" i="1" dirty="0"/>
              <a:t> з </a:t>
            </a:r>
            <a:r>
              <a:rPr lang="ru-RU" sz="1800" i="1" dirty="0" err="1"/>
              <a:t>імперським</a:t>
            </a:r>
            <a:r>
              <a:rPr lang="ru-RU" sz="1800" i="1" dirty="0"/>
              <a:t> </a:t>
            </a:r>
            <a:r>
              <a:rPr lang="ru-RU" sz="1800" i="1" dirty="0" err="1"/>
              <a:t>пануванням</a:t>
            </a:r>
            <a:r>
              <a:rPr lang="ru-RU" sz="1800" i="1" dirty="0"/>
              <a:t> над </a:t>
            </a:r>
            <a:r>
              <a:rPr lang="ru-RU" sz="1800" i="1" dirty="0" err="1"/>
              <a:t>своєю</a:t>
            </a:r>
            <a:r>
              <a:rPr lang="ru-RU" sz="1800" i="1" dirty="0"/>
              <a:t> </a:t>
            </a:r>
            <a:r>
              <a:rPr lang="ru-RU" sz="1800" i="1" dirty="0" err="1"/>
              <a:t>Батьківщиною</a:t>
            </a:r>
            <a:r>
              <a:rPr lang="ru-RU" sz="1800" i="1" dirty="0"/>
              <a:t>, де «орел </a:t>
            </a:r>
            <a:r>
              <a:rPr lang="ru-RU" sz="1800" i="1" dirty="0" err="1"/>
              <a:t>чорний</a:t>
            </a:r>
            <a:r>
              <a:rPr lang="ru-RU" sz="1800" i="1" dirty="0"/>
              <a:t> сторожем </a:t>
            </a:r>
            <a:r>
              <a:rPr lang="ru-RU" sz="1800" i="1" dirty="0" err="1"/>
              <a:t>літає</a:t>
            </a:r>
            <a:r>
              <a:rPr lang="ru-RU" sz="1800" i="1" dirty="0"/>
              <a:t>». </a:t>
            </a:r>
            <a:r>
              <a:rPr lang="ru-RU" sz="1800" i="1" dirty="0" err="1"/>
              <a:t>Він</a:t>
            </a:r>
            <a:r>
              <a:rPr lang="ru-RU" sz="1800" i="1" dirty="0"/>
              <a:t> </a:t>
            </a:r>
            <a:r>
              <a:rPr lang="ru-RU" sz="1800" i="1" dirty="0" err="1"/>
              <a:t>неодноразово</a:t>
            </a:r>
            <a:r>
              <a:rPr lang="ru-RU" sz="1800" i="1" dirty="0"/>
              <a:t> </a:t>
            </a:r>
            <a:r>
              <a:rPr lang="ru-RU" sz="1800" i="1" dirty="0" err="1"/>
              <a:t>звертався</a:t>
            </a:r>
            <a:r>
              <a:rPr lang="ru-RU" sz="1800" i="1" dirty="0"/>
              <a:t> у </a:t>
            </a:r>
            <a:r>
              <a:rPr lang="ru-RU" sz="1800" i="1" dirty="0" err="1"/>
              <a:t>своїх</a:t>
            </a:r>
            <a:r>
              <a:rPr lang="ru-RU" sz="1800" i="1" dirty="0"/>
              <a:t> </a:t>
            </a:r>
            <a:r>
              <a:rPr lang="ru-RU" sz="1800" i="1" dirty="0" err="1"/>
              <a:t>поезіях</a:t>
            </a:r>
            <a:r>
              <a:rPr lang="ru-RU" sz="1800" i="1" dirty="0"/>
              <a:t> до </a:t>
            </a:r>
            <a:r>
              <a:rPr lang="ru-RU" sz="1800" i="1" dirty="0" err="1"/>
              <a:t>зображення</a:t>
            </a:r>
            <a:r>
              <a:rPr lang="ru-RU" sz="1800" i="1" dirty="0"/>
              <a:t> </a:t>
            </a:r>
            <a:r>
              <a:rPr lang="ru-RU" sz="1800" i="1" dirty="0" err="1"/>
              <a:t>героїчного</a:t>
            </a:r>
            <a:r>
              <a:rPr lang="ru-RU" sz="1800" i="1" dirty="0"/>
              <a:t> </a:t>
            </a:r>
            <a:r>
              <a:rPr lang="ru-RU" sz="1800" i="1" dirty="0" err="1"/>
              <a:t>минулого</a:t>
            </a:r>
            <a:r>
              <a:rPr lang="ru-RU" sz="1800" i="1" dirty="0"/>
              <a:t> </a:t>
            </a:r>
            <a:r>
              <a:rPr lang="ru-RU" sz="1800" i="1" dirty="0" err="1"/>
              <a:t>козацької</a:t>
            </a:r>
            <a:r>
              <a:rPr lang="ru-RU" sz="1800" i="1" dirty="0"/>
              <a:t> </a:t>
            </a:r>
            <a:r>
              <a:rPr lang="ru-RU" sz="1800" i="1" dirty="0" err="1"/>
              <a:t>України</a:t>
            </a:r>
            <a:r>
              <a:rPr lang="ru-RU" sz="1800" i="1" dirty="0"/>
              <a:t>. </a:t>
            </a:r>
            <a:r>
              <a:rPr lang="ru-RU" sz="1800" i="1" dirty="0" err="1"/>
              <a:t>Проте</a:t>
            </a:r>
            <a:r>
              <a:rPr lang="ru-RU" sz="1800" i="1" dirty="0"/>
              <a:t>, на </a:t>
            </a:r>
            <a:r>
              <a:rPr lang="ru-RU" sz="1800" i="1" dirty="0" err="1"/>
              <a:t>відміну</a:t>
            </a:r>
            <a:r>
              <a:rPr lang="ru-RU" sz="1800" i="1" dirty="0"/>
              <a:t> </a:t>
            </a:r>
            <a:r>
              <a:rPr lang="ru-RU" sz="1800" i="1" dirty="0" err="1"/>
              <a:t>від</a:t>
            </a:r>
            <a:r>
              <a:rPr lang="ru-RU" sz="1800" i="1" dirty="0"/>
              <a:t> </a:t>
            </a:r>
            <a:r>
              <a:rPr lang="ru-RU" sz="1800" i="1" dirty="0" err="1"/>
              <a:t>інших</a:t>
            </a:r>
            <a:r>
              <a:rPr lang="ru-RU" sz="1800" i="1" dirty="0"/>
              <a:t> </a:t>
            </a:r>
            <a:r>
              <a:rPr lang="ru-RU" sz="1800" i="1" dirty="0" err="1"/>
              <a:t>українських</a:t>
            </a:r>
            <a:r>
              <a:rPr lang="ru-RU" sz="1800" i="1" dirty="0"/>
              <a:t> </a:t>
            </a:r>
            <a:r>
              <a:rPr lang="ru-RU" sz="1800" i="1" dirty="0" err="1"/>
              <a:t>поетів-романти­ків</a:t>
            </a:r>
            <a:r>
              <a:rPr lang="ru-RU" sz="1800" i="1" dirty="0"/>
              <a:t>, Шевченко не </a:t>
            </a:r>
            <a:r>
              <a:rPr lang="ru-RU" sz="1800" i="1" dirty="0" err="1"/>
              <a:t>лише</a:t>
            </a:r>
            <a:r>
              <a:rPr lang="ru-RU" sz="1800" i="1" dirty="0"/>
              <a:t> тужив за </a:t>
            </a:r>
            <a:r>
              <a:rPr lang="ru-RU" sz="1800" i="1" dirty="0" err="1"/>
              <a:t>минулим</a:t>
            </a:r>
            <a:r>
              <a:rPr lang="ru-RU" sz="1800" i="1" dirty="0"/>
              <a:t>, а й </a:t>
            </a:r>
            <a:r>
              <a:rPr lang="ru-RU" sz="1800" i="1" dirty="0" err="1"/>
              <a:t>знаходив</a:t>
            </a:r>
            <a:r>
              <a:rPr lang="ru-RU" sz="1800" i="1" dirty="0"/>
              <a:t> у </a:t>
            </a:r>
            <a:r>
              <a:rPr lang="ru-RU" sz="1800" i="1" dirty="0" err="1"/>
              <a:t>ньому</a:t>
            </a:r>
            <a:r>
              <a:rPr lang="ru-RU" sz="1800" i="1" dirty="0"/>
              <a:t> </a:t>
            </a:r>
            <a:r>
              <a:rPr lang="ru-RU" sz="1800" i="1" dirty="0" err="1"/>
              <a:t>сили</a:t>
            </a:r>
            <a:r>
              <a:rPr lang="ru-RU" sz="1800" i="1" dirty="0"/>
              <a:t> </a:t>
            </a:r>
            <a:r>
              <a:rPr lang="ru-RU" sz="1800" i="1" dirty="0" err="1"/>
              <a:t>проти</a:t>
            </a:r>
            <a:r>
              <a:rPr lang="ru-RU" sz="1800" i="1" dirty="0"/>
              <a:t> </a:t>
            </a:r>
            <a:r>
              <a:rPr lang="ru-RU" sz="1800" i="1" dirty="0" err="1"/>
              <a:t>сучасної</a:t>
            </a:r>
            <a:r>
              <a:rPr lang="ru-RU" sz="1800" i="1" dirty="0"/>
              <a:t> </a:t>
            </a:r>
            <a:r>
              <a:rPr lang="ru-RU" sz="1800" i="1" dirty="0" err="1"/>
              <a:t>проклятої</a:t>
            </a:r>
            <a:r>
              <a:rPr lang="ru-RU" sz="1800" i="1" dirty="0"/>
              <a:t> </a:t>
            </a:r>
            <a:r>
              <a:rPr lang="ru-RU" sz="1800" i="1" dirty="0" err="1"/>
              <a:t>дійсності</a:t>
            </a:r>
            <a:r>
              <a:rPr lang="ru-RU" sz="1800" i="1" dirty="0" smtClean="0"/>
              <a:t>.</a:t>
            </a:r>
            <a:r>
              <a:rPr lang="ru-RU" sz="1800" i="1" dirty="0"/>
              <a:t> </a:t>
            </a:r>
            <a:r>
              <a:rPr lang="ru-RU" sz="1800" i="1" dirty="0" smtClean="0"/>
              <a:t/>
            </a:r>
            <a:br>
              <a:rPr lang="ru-RU" sz="1800" i="1" dirty="0" smtClean="0"/>
            </a:br>
            <a:r>
              <a:rPr lang="ru-RU" sz="1800" i="1" dirty="0"/>
              <a:t/>
            </a:r>
            <a:br>
              <a:rPr lang="ru-RU" sz="1800" i="1" dirty="0"/>
            </a:br>
            <a:r>
              <a:rPr lang="ru-RU" sz="1800" i="1" dirty="0" err="1"/>
              <a:t>Велике</a:t>
            </a:r>
            <a:r>
              <a:rPr lang="ru-RU" sz="1800" i="1" dirty="0"/>
              <a:t> </a:t>
            </a:r>
            <a:r>
              <a:rPr lang="ru-RU" sz="1800" i="1" dirty="0" err="1"/>
              <a:t>значення</a:t>
            </a:r>
            <a:r>
              <a:rPr lang="ru-RU" sz="1800" i="1" dirty="0"/>
              <a:t> мало те, </a:t>
            </a:r>
            <a:r>
              <a:rPr lang="ru-RU" sz="1800" i="1" dirty="0" err="1"/>
              <a:t>що</a:t>
            </a:r>
            <a:r>
              <a:rPr lang="ru-RU" sz="1800" i="1" dirty="0"/>
              <a:t> Шевченко </a:t>
            </a:r>
            <a:r>
              <a:rPr lang="ru-RU" sz="1800" i="1" dirty="0" err="1"/>
              <a:t>зміг</a:t>
            </a:r>
            <a:r>
              <a:rPr lang="ru-RU" sz="1800" i="1" dirty="0"/>
              <a:t> </a:t>
            </a:r>
            <a:r>
              <a:rPr lang="ru-RU" sz="1800" i="1" dirty="0" err="1"/>
              <a:t>побачити</a:t>
            </a:r>
            <a:r>
              <a:rPr lang="ru-RU" sz="1800" i="1" dirty="0"/>
              <a:t> </a:t>
            </a:r>
            <a:r>
              <a:rPr lang="ru-RU" sz="1800" i="1" dirty="0" err="1"/>
              <a:t>український</a:t>
            </a:r>
            <a:r>
              <a:rPr lang="ru-RU" sz="1800" i="1" dirty="0"/>
              <a:t> </a:t>
            </a:r>
            <a:r>
              <a:rPr lang="ru-RU" sz="1800" i="1" dirty="0" err="1"/>
              <a:t>національний</a:t>
            </a:r>
            <a:r>
              <a:rPr lang="ru-RU" sz="1800" i="1" dirty="0"/>
              <a:t> </a:t>
            </a:r>
            <a:r>
              <a:rPr lang="ru-RU" sz="1800" i="1" dirty="0" err="1"/>
              <a:t>рух</a:t>
            </a:r>
            <a:r>
              <a:rPr lang="ru-RU" sz="1800" i="1" dirty="0"/>
              <a:t> як </a:t>
            </a:r>
            <a:r>
              <a:rPr lang="ru-RU" sz="1800" i="1" dirty="0" err="1"/>
              <a:t>складову</a:t>
            </a:r>
            <a:r>
              <a:rPr lang="ru-RU" sz="1800" i="1" dirty="0"/>
              <a:t> </a:t>
            </a:r>
            <a:r>
              <a:rPr lang="ru-RU" sz="1800" i="1" dirty="0" err="1"/>
              <a:t>процесу</a:t>
            </a:r>
            <a:r>
              <a:rPr lang="ru-RU" sz="1800" i="1" dirty="0"/>
              <a:t> </a:t>
            </a:r>
            <a:r>
              <a:rPr lang="ru-RU" sz="1800" i="1" dirty="0" err="1"/>
              <a:t>визвольної</a:t>
            </a:r>
            <a:r>
              <a:rPr lang="ru-RU" sz="1800" i="1" dirty="0"/>
              <a:t> </a:t>
            </a:r>
            <a:r>
              <a:rPr lang="ru-RU" sz="1800" i="1" dirty="0" err="1"/>
              <a:t>боротьби</a:t>
            </a:r>
            <a:r>
              <a:rPr lang="ru-RU" sz="1800" i="1" dirty="0"/>
              <a:t> </a:t>
            </a:r>
            <a:r>
              <a:rPr lang="ru-RU" sz="1800" i="1" dirty="0" err="1"/>
              <a:t>всіх</a:t>
            </a:r>
            <a:r>
              <a:rPr lang="ru-RU" sz="1800" i="1" dirty="0"/>
              <a:t> </a:t>
            </a:r>
            <a:r>
              <a:rPr lang="ru-RU" sz="1800" i="1" dirty="0" err="1"/>
              <a:t>слов’янських</a:t>
            </a:r>
            <a:r>
              <a:rPr lang="ru-RU" sz="1800" i="1" dirty="0"/>
              <a:t> </a:t>
            </a:r>
            <a:r>
              <a:rPr lang="ru-RU" sz="1800" i="1" dirty="0" err="1"/>
              <a:t>народів</a:t>
            </a:r>
            <a:r>
              <a:rPr lang="ru-RU" sz="1800" i="1" dirty="0"/>
              <a:t>. </a:t>
            </a:r>
            <a:r>
              <a:rPr lang="ru-RU" sz="1800" i="1" dirty="0" err="1"/>
              <a:t>Він</a:t>
            </a:r>
            <a:r>
              <a:rPr lang="ru-RU" sz="1800" i="1" dirty="0"/>
              <a:t> </a:t>
            </a:r>
            <a:r>
              <a:rPr lang="ru-RU" sz="1800" i="1" dirty="0" err="1"/>
              <a:t>мріяв</a:t>
            </a:r>
            <a:r>
              <a:rPr lang="ru-RU" sz="1800" i="1" dirty="0"/>
              <a:t>, «</a:t>
            </a:r>
            <a:r>
              <a:rPr lang="ru-RU" sz="1800" i="1" dirty="0" err="1"/>
              <a:t>щоб</a:t>
            </a:r>
            <a:r>
              <a:rPr lang="ru-RU" sz="1800" i="1" dirty="0"/>
              <a:t> </a:t>
            </a:r>
            <a:r>
              <a:rPr lang="ru-RU" sz="1800" i="1" dirty="0" err="1"/>
              <a:t>усі</a:t>
            </a:r>
            <a:r>
              <a:rPr lang="ru-RU" sz="1800" i="1" dirty="0"/>
              <a:t> </a:t>
            </a:r>
            <a:r>
              <a:rPr lang="ru-RU" sz="1800" i="1" dirty="0" err="1"/>
              <a:t>слов’яни</a:t>
            </a:r>
            <a:r>
              <a:rPr lang="ru-RU" sz="1800" i="1" dirty="0"/>
              <a:t> стали </a:t>
            </a:r>
            <a:r>
              <a:rPr lang="ru-RU" sz="1800" i="1" dirty="0" err="1"/>
              <a:t>добрими</a:t>
            </a:r>
            <a:r>
              <a:rPr lang="ru-RU" sz="1800" i="1" dirty="0"/>
              <a:t> </a:t>
            </a:r>
            <a:r>
              <a:rPr lang="ru-RU" sz="1800" i="1" dirty="0" err="1"/>
              <a:t>братами</a:t>
            </a:r>
            <a:r>
              <a:rPr lang="ru-RU" sz="1800" i="1" dirty="0"/>
              <a:t>». Поет передавав </a:t>
            </a:r>
            <a:r>
              <a:rPr lang="ru-RU" sz="1800" i="1" dirty="0" err="1"/>
              <a:t>свої</a:t>
            </a:r>
            <a:r>
              <a:rPr lang="ru-RU" sz="1800" i="1" dirty="0"/>
              <a:t> </a:t>
            </a:r>
            <a:r>
              <a:rPr lang="ru-RU" sz="1800" i="1" dirty="0" err="1"/>
              <a:t>поезії-заклики</a:t>
            </a:r>
            <a:r>
              <a:rPr lang="ru-RU" sz="1800" i="1" dirty="0"/>
              <a:t> до </a:t>
            </a:r>
            <a:r>
              <a:rPr lang="ru-RU" sz="1800" i="1" dirty="0" err="1"/>
              <a:t>єднання</a:t>
            </a:r>
            <a:r>
              <a:rPr lang="ru-RU" sz="1800" i="1" dirty="0"/>
              <a:t> у </a:t>
            </a:r>
            <a:r>
              <a:rPr lang="ru-RU" sz="1800" i="1" dirty="0" err="1"/>
              <a:t>спільній</a:t>
            </a:r>
            <a:r>
              <a:rPr lang="ru-RU" sz="1800" i="1" dirty="0"/>
              <a:t> </a:t>
            </a:r>
            <a:r>
              <a:rPr lang="ru-RU" sz="1800" i="1" dirty="0" err="1"/>
              <a:t>боротьбі</a:t>
            </a:r>
            <a:r>
              <a:rPr lang="ru-RU" sz="1800" i="1" dirty="0"/>
              <a:t> </a:t>
            </a:r>
            <a:r>
              <a:rPr lang="ru-RU" sz="1800" i="1" dirty="0" err="1"/>
              <a:t>лідерам</a:t>
            </a:r>
            <a:r>
              <a:rPr lang="ru-RU" sz="1800" i="1" dirty="0"/>
              <a:t> </a:t>
            </a:r>
            <a:r>
              <a:rPr lang="ru-RU" sz="1800" i="1" dirty="0" err="1"/>
              <a:t>національних</a:t>
            </a:r>
            <a:r>
              <a:rPr lang="ru-RU" sz="1800" i="1" dirty="0"/>
              <a:t> </a:t>
            </a:r>
            <a:r>
              <a:rPr lang="ru-RU" sz="1800" i="1" dirty="0" err="1"/>
              <a:t>рухів</a:t>
            </a:r>
            <a:r>
              <a:rPr lang="ru-RU" sz="1800" i="1" dirty="0"/>
              <a:t> </a:t>
            </a:r>
            <a:r>
              <a:rPr lang="ru-RU" sz="1800" i="1" dirty="0" err="1"/>
              <a:t>слов’ян</a:t>
            </a:r>
            <a:r>
              <a:rPr lang="ru-RU" sz="1800" i="1" dirty="0"/>
              <a:t> </a:t>
            </a:r>
            <a:r>
              <a:rPr lang="ru-RU" sz="1800" i="1" dirty="0" err="1"/>
              <a:t>Павелу</a:t>
            </a:r>
            <a:r>
              <a:rPr lang="ru-RU" sz="1800" i="1" dirty="0"/>
              <a:t> </a:t>
            </a:r>
            <a:r>
              <a:rPr lang="ru-RU" sz="1800" i="1" dirty="0" err="1"/>
              <a:t>Шафарику</a:t>
            </a:r>
            <a:r>
              <a:rPr lang="ru-RU" sz="1800" i="1" dirty="0"/>
              <a:t> та Адаму </a:t>
            </a:r>
            <a:r>
              <a:rPr lang="ru-RU" sz="1800" i="1" dirty="0" err="1"/>
              <a:t>Міцкевичу</a:t>
            </a:r>
            <a:r>
              <a:rPr lang="ru-RU" sz="1800" i="1" dirty="0"/>
              <a:t>. </a:t>
            </a:r>
            <a:r>
              <a:rPr lang="ru-RU" sz="1800" i="1" dirty="0" err="1"/>
              <a:t>Завдяки</a:t>
            </a:r>
            <a:r>
              <a:rPr lang="ru-RU" sz="1800" i="1" dirty="0"/>
              <a:t> </a:t>
            </a:r>
            <a:r>
              <a:rPr lang="ru-RU" sz="1800" i="1" dirty="0" err="1"/>
              <a:t>цьому</a:t>
            </a:r>
            <a:r>
              <a:rPr lang="ru-RU" sz="1800" i="1" dirty="0"/>
              <a:t> </a:t>
            </a:r>
            <a:r>
              <a:rPr lang="ru-RU" sz="1800" i="1" dirty="0" err="1"/>
              <a:t>український</a:t>
            </a:r>
            <a:r>
              <a:rPr lang="ru-RU" sz="1800" i="1" dirty="0"/>
              <a:t> народ і </a:t>
            </a:r>
            <a:r>
              <a:rPr lang="ru-RU" sz="1800" i="1" dirty="0" err="1"/>
              <a:t>його</a:t>
            </a:r>
            <a:r>
              <a:rPr lang="ru-RU" sz="1800" i="1" dirty="0"/>
              <a:t> </a:t>
            </a:r>
            <a:r>
              <a:rPr lang="ru-RU" sz="1800" i="1" dirty="0" err="1"/>
              <a:t>національно-визвольна</a:t>
            </a:r>
            <a:r>
              <a:rPr lang="ru-RU" sz="1800" i="1" dirty="0"/>
              <a:t> </a:t>
            </a:r>
            <a:r>
              <a:rPr lang="ru-RU" sz="1800" i="1" dirty="0" err="1"/>
              <a:t>боротьба</a:t>
            </a:r>
            <a:r>
              <a:rPr lang="ru-RU" sz="1800" i="1" dirty="0"/>
              <a:t> ставали </a:t>
            </a:r>
            <a:r>
              <a:rPr lang="ru-RU" sz="1800" i="1" dirty="0" err="1"/>
              <a:t>відомими</a:t>
            </a:r>
            <a:r>
              <a:rPr lang="ru-RU" sz="1800" i="1" dirty="0"/>
              <a:t> у </a:t>
            </a:r>
            <a:r>
              <a:rPr lang="ru-RU" sz="1800" i="1" dirty="0" err="1"/>
              <a:t>Європі</a:t>
            </a:r>
            <a:r>
              <a:rPr lang="ru-RU" sz="1800" i="1" dirty="0"/>
              <a:t>.</a:t>
            </a:r>
            <a:br>
              <a:rPr lang="ru-RU" sz="1800" i="1" dirty="0"/>
            </a:br>
            <a:r>
              <a:rPr lang="ru-RU" sz="1800" i="1" dirty="0" smtClean="0"/>
              <a:t/>
            </a:r>
            <a:br>
              <a:rPr lang="ru-RU" sz="1800" i="1" dirty="0" smtClean="0"/>
            </a:br>
            <a:endParaRPr lang="ru-RU" sz="1800" i="1"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8775" y="1081071"/>
            <a:ext cx="2943225" cy="4498509"/>
          </a:xfrm>
          <a:prstGeom prst="rect">
            <a:avLst/>
          </a:prstGeom>
          <a:ln>
            <a:noFill/>
          </a:ln>
          <a:effectLst>
            <a:softEdge rad="112500"/>
          </a:effectLst>
        </p:spPr>
      </p:pic>
    </p:spTree>
    <p:extLst>
      <p:ext uri="{BB962C8B-B14F-4D97-AF65-F5344CB8AC3E}">
        <p14:creationId xmlns:p14="http://schemas.microsoft.com/office/powerpoint/2010/main" val="2614310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325" y="85726"/>
            <a:ext cx="11496675" cy="571499"/>
          </a:xfrm>
        </p:spPr>
        <p:txBody>
          <a:bodyPr>
            <a:noAutofit/>
          </a:bodyPr>
          <a:lstStyle/>
          <a:p>
            <a:pPr algn="ctr"/>
            <a:r>
              <a:rPr lang="ru-RU" sz="2200" b="1" i="1" dirty="0">
                <a:effectLst>
                  <a:outerShdw blurRad="38100" dist="38100" dir="2700000" algn="tl">
                    <a:srgbClr val="000000">
                      <a:alpha val="43137"/>
                    </a:srgbClr>
                  </a:outerShdw>
                </a:effectLst>
              </a:rPr>
              <a:t>3. </a:t>
            </a:r>
            <a:r>
              <a:rPr lang="ru-RU" sz="2200" b="1" i="1" dirty="0" err="1">
                <a:effectLst>
                  <a:outerShdw blurRad="38100" dist="38100" dir="2700000" algn="tl">
                    <a:srgbClr val="000000">
                      <a:alpha val="43137"/>
                    </a:srgbClr>
                  </a:outerShdw>
                </a:effectLst>
              </a:rPr>
              <a:t>Національне</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відродження</a:t>
            </a:r>
            <a:r>
              <a:rPr lang="ru-RU" sz="2200" b="1" i="1" dirty="0">
                <a:effectLst>
                  <a:outerShdw blurRad="38100" dist="38100" dir="2700000" algn="tl">
                    <a:srgbClr val="000000">
                      <a:alpha val="43137"/>
                    </a:srgbClr>
                  </a:outerShdw>
                </a:effectLst>
              </a:rPr>
              <a:t> на </a:t>
            </a:r>
            <a:r>
              <a:rPr lang="ru-RU" sz="2200" b="1" i="1" dirty="0" err="1">
                <a:effectLst>
                  <a:outerShdw blurRad="38100" dist="38100" dir="2700000" algn="tl">
                    <a:srgbClr val="000000">
                      <a:alpha val="43137"/>
                    </a:srgbClr>
                  </a:outerShdw>
                </a:effectLst>
              </a:rPr>
              <a:t>західноукраїнських</a:t>
            </a:r>
            <a:r>
              <a:rPr lang="ru-RU" sz="2200" b="1" i="1" dirty="0">
                <a:effectLst>
                  <a:outerShdw blurRad="38100" dist="38100" dir="2700000" algn="tl">
                    <a:srgbClr val="000000">
                      <a:alpha val="43137"/>
                    </a:srgbClr>
                  </a:outerShdw>
                </a:effectLst>
              </a:rPr>
              <a:t> землях у </a:t>
            </a:r>
            <a:r>
              <a:rPr lang="ru-RU" sz="2200" b="1" i="1" dirty="0" err="1">
                <a:effectLst>
                  <a:outerShdw blurRad="38100" dist="38100" dir="2700000" algn="tl">
                    <a:srgbClr val="000000">
                      <a:alpha val="43137"/>
                    </a:srgbClr>
                  </a:outerShdw>
                </a:effectLst>
              </a:rPr>
              <a:t>перші</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половині</a:t>
            </a:r>
            <a:r>
              <a:rPr lang="ru-RU" sz="2200" b="1" i="1" dirty="0">
                <a:effectLst>
                  <a:outerShdw blurRad="38100" dist="38100" dir="2700000" algn="tl">
                    <a:srgbClr val="000000">
                      <a:alpha val="43137"/>
                    </a:srgbClr>
                  </a:outerShdw>
                </a:effectLst>
              </a:rPr>
              <a:t> ХІХ ст.</a:t>
            </a:r>
            <a:br>
              <a:rPr lang="ru-RU" sz="2200" b="1" i="1" dirty="0">
                <a:effectLst>
                  <a:outerShdw blurRad="38100" dist="38100" dir="2700000" algn="tl">
                    <a:srgbClr val="000000">
                      <a:alpha val="43137"/>
                    </a:srgbClr>
                  </a:outerShdw>
                </a:effectLst>
              </a:rPr>
            </a:br>
            <a:endParaRPr lang="ru-RU" sz="2200" b="1" i="1"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695325" y="657225"/>
            <a:ext cx="11496675" cy="6200775"/>
          </a:xfrm>
        </p:spPr>
        <p:txBody>
          <a:bodyPr>
            <a:normAutofit/>
          </a:bodyPr>
          <a:lstStyle/>
          <a:p>
            <a:pPr marL="0" indent="0">
              <a:buNone/>
            </a:pPr>
            <a:r>
              <a:rPr lang="ru-RU" i="1" dirty="0"/>
              <a:t>За час </a:t>
            </a:r>
            <a:r>
              <a:rPr lang="ru-RU" i="1" dirty="0" err="1"/>
              <a:t>тривалого</a:t>
            </a:r>
            <a:r>
              <a:rPr lang="ru-RU" i="1" dirty="0"/>
              <a:t> </a:t>
            </a:r>
            <a:r>
              <a:rPr lang="ru-RU" i="1" dirty="0" err="1"/>
              <a:t>перебування</a:t>
            </a:r>
            <a:r>
              <a:rPr lang="ru-RU" i="1" dirty="0"/>
              <a:t> у </a:t>
            </a:r>
            <a:r>
              <a:rPr lang="ru-RU" i="1" dirty="0" err="1"/>
              <a:t>складі</a:t>
            </a:r>
            <a:r>
              <a:rPr lang="ru-RU" i="1" dirty="0"/>
              <a:t> </a:t>
            </a:r>
            <a:r>
              <a:rPr lang="ru-RU" i="1" dirty="0" err="1"/>
              <a:t>різних</a:t>
            </a:r>
            <a:r>
              <a:rPr lang="ru-RU" i="1" dirty="0"/>
              <a:t> держав </a:t>
            </a:r>
            <a:r>
              <a:rPr lang="ru-RU" i="1" dirty="0" err="1"/>
              <a:t>західні</a:t>
            </a:r>
            <a:r>
              <a:rPr lang="ru-RU" i="1" dirty="0"/>
              <a:t> </a:t>
            </a:r>
            <a:r>
              <a:rPr lang="ru-RU" i="1" dirty="0" err="1"/>
              <a:t>українці</a:t>
            </a:r>
            <a:r>
              <a:rPr lang="ru-RU" i="1" dirty="0"/>
              <a:t>, </a:t>
            </a:r>
            <a:r>
              <a:rPr lang="ru-RU" i="1" dirty="0" err="1"/>
              <a:t>або</a:t>
            </a:r>
            <a:r>
              <a:rPr lang="ru-RU" i="1" dirty="0"/>
              <a:t>, як вони </a:t>
            </a:r>
            <a:r>
              <a:rPr lang="ru-RU" i="1" dirty="0" err="1"/>
              <a:t>називали</a:t>
            </a:r>
            <a:r>
              <a:rPr lang="ru-RU" i="1" dirty="0"/>
              <a:t> себе </a:t>
            </a:r>
            <a:r>
              <a:rPr lang="ru-RU" i="1" dirty="0" err="1"/>
              <a:t>протягом</a:t>
            </a:r>
            <a:r>
              <a:rPr lang="ru-RU" i="1" dirty="0"/>
              <a:t> ХІХ ст., </a:t>
            </a:r>
            <a:r>
              <a:rPr lang="ru-RU" i="1" dirty="0" err="1"/>
              <a:t>русини</a:t>
            </a:r>
            <a:r>
              <a:rPr lang="ru-RU" i="1" dirty="0"/>
              <a:t>, </a:t>
            </a:r>
            <a:r>
              <a:rPr lang="ru-RU" i="1" dirty="0" err="1"/>
              <a:t>фактично</a:t>
            </a:r>
            <a:r>
              <a:rPr lang="ru-RU" i="1" dirty="0"/>
              <a:t> </a:t>
            </a:r>
            <a:r>
              <a:rPr lang="ru-RU" i="1" dirty="0" err="1"/>
              <a:t>втратили</a:t>
            </a:r>
            <a:r>
              <a:rPr lang="ru-RU" i="1" dirty="0"/>
              <a:t> </a:t>
            </a:r>
            <a:r>
              <a:rPr lang="ru-RU" i="1" dirty="0" err="1"/>
              <a:t>власну</a:t>
            </a:r>
            <a:r>
              <a:rPr lang="ru-RU" i="1" dirty="0"/>
              <a:t> </a:t>
            </a:r>
            <a:r>
              <a:rPr lang="ru-RU" i="1" dirty="0" err="1"/>
              <a:t>національну</a:t>
            </a:r>
            <a:r>
              <a:rPr lang="ru-RU" i="1" dirty="0"/>
              <a:t> </a:t>
            </a:r>
            <a:r>
              <a:rPr lang="ru-RU" i="1" dirty="0" err="1"/>
              <a:t>еліту</a:t>
            </a:r>
            <a:r>
              <a:rPr lang="ru-RU" i="1" dirty="0"/>
              <a:t>, і </a:t>
            </a:r>
            <a:r>
              <a:rPr lang="ru-RU" i="1" dirty="0" err="1"/>
              <a:t>переважну</a:t>
            </a:r>
            <a:r>
              <a:rPr lang="ru-RU" i="1" dirty="0"/>
              <a:t> </a:t>
            </a:r>
            <a:r>
              <a:rPr lang="ru-RU" i="1" dirty="0" err="1"/>
              <a:t>більшість</a:t>
            </a:r>
            <a:r>
              <a:rPr lang="ru-RU" i="1" dirty="0"/>
              <a:t> </a:t>
            </a:r>
            <a:r>
              <a:rPr lang="ru-RU" i="1" dirty="0" err="1"/>
              <a:t>їх</a:t>
            </a:r>
            <a:r>
              <a:rPr lang="ru-RU" i="1" dirty="0"/>
              <a:t> </a:t>
            </a:r>
            <a:r>
              <a:rPr lang="ru-RU" i="1" dirty="0" err="1"/>
              <a:t>складало</a:t>
            </a:r>
            <a:r>
              <a:rPr lang="ru-RU" i="1" dirty="0"/>
              <a:t> селянство. </a:t>
            </a:r>
            <a:r>
              <a:rPr lang="ru-RU" i="1" dirty="0" err="1"/>
              <a:t>Єдиною</a:t>
            </a:r>
            <a:r>
              <a:rPr lang="ru-RU" i="1" dirty="0"/>
              <a:t> </a:t>
            </a:r>
            <a:r>
              <a:rPr lang="ru-RU" i="1" dirty="0" err="1"/>
              <a:t>суспільною</a:t>
            </a:r>
            <a:r>
              <a:rPr lang="ru-RU" i="1" dirty="0"/>
              <a:t> </a:t>
            </a:r>
            <a:r>
              <a:rPr lang="ru-RU" i="1" dirty="0" err="1"/>
              <a:t>верствою</a:t>
            </a:r>
            <a:r>
              <a:rPr lang="ru-RU" i="1" dirty="0"/>
              <a:t>, </a:t>
            </a:r>
            <a:r>
              <a:rPr lang="ru-RU" i="1" dirty="0" err="1"/>
              <a:t>спроможною</a:t>
            </a:r>
            <a:r>
              <a:rPr lang="ru-RU" i="1" dirty="0"/>
              <a:t> </a:t>
            </a:r>
            <a:r>
              <a:rPr lang="ru-RU" i="1" dirty="0" err="1"/>
              <a:t>відіграти</a:t>
            </a:r>
            <a:r>
              <a:rPr lang="ru-RU" i="1" dirty="0"/>
              <a:t> роль </a:t>
            </a:r>
            <a:r>
              <a:rPr lang="ru-RU" i="1" dirty="0" err="1"/>
              <a:t>духовних</a:t>
            </a:r>
            <a:r>
              <a:rPr lang="ru-RU" i="1" dirty="0"/>
              <a:t> </a:t>
            </a:r>
            <a:r>
              <a:rPr lang="ru-RU" i="1" dirty="0" err="1"/>
              <a:t>лідерів</a:t>
            </a:r>
            <a:r>
              <a:rPr lang="ru-RU" i="1" dirty="0"/>
              <a:t> народу у </a:t>
            </a:r>
            <a:r>
              <a:rPr lang="ru-RU" i="1" dirty="0" err="1"/>
              <a:t>Східній</a:t>
            </a:r>
            <a:r>
              <a:rPr lang="ru-RU" i="1" dirty="0"/>
              <a:t> </a:t>
            </a:r>
            <a:r>
              <a:rPr lang="ru-RU" i="1" dirty="0" err="1"/>
              <a:t>Галичині</a:t>
            </a:r>
            <a:r>
              <a:rPr lang="ru-RU" i="1" dirty="0"/>
              <a:t> та </a:t>
            </a:r>
            <a:r>
              <a:rPr lang="ru-RU" i="1" dirty="0" err="1"/>
              <a:t>Закарпатті</a:t>
            </a:r>
            <a:r>
              <a:rPr lang="ru-RU" i="1" dirty="0"/>
              <a:t>, </a:t>
            </a:r>
            <a:r>
              <a:rPr lang="ru-RU" i="1" dirty="0" err="1"/>
              <a:t>було</a:t>
            </a:r>
            <a:r>
              <a:rPr lang="ru-RU" i="1" dirty="0"/>
              <a:t> греко-</a:t>
            </a:r>
            <a:r>
              <a:rPr lang="ru-RU" i="1" dirty="0" err="1"/>
              <a:t>католицьке</a:t>
            </a:r>
            <a:r>
              <a:rPr lang="ru-RU" i="1" dirty="0"/>
              <a:t> </a:t>
            </a:r>
            <a:r>
              <a:rPr lang="ru-RU" i="1" dirty="0" smtClean="0"/>
              <a:t>духовенство.</a:t>
            </a:r>
          </a:p>
          <a:p>
            <a:pPr marL="0" indent="0">
              <a:buNone/>
            </a:pPr>
            <a:r>
              <a:rPr lang="ru-RU" i="1" dirty="0" smtClean="0"/>
              <a:t>На </a:t>
            </a:r>
            <a:r>
              <a:rPr lang="ru-RU" i="1" dirty="0" err="1"/>
              <a:t>західноукраїнських</a:t>
            </a:r>
            <a:r>
              <a:rPr lang="ru-RU" i="1" dirty="0"/>
              <a:t> землях, на </a:t>
            </a:r>
            <a:r>
              <a:rPr lang="ru-RU" i="1" dirty="0" err="1"/>
              <a:t>відміну</a:t>
            </a:r>
            <a:r>
              <a:rPr lang="ru-RU" i="1" dirty="0"/>
              <a:t> </a:t>
            </a:r>
            <a:r>
              <a:rPr lang="ru-RU" i="1" dirty="0" err="1"/>
              <a:t>від</a:t>
            </a:r>
            <a:r>
              <a:rPr lang="ru-RU" i="1" dirty="0"/>
              <a:t> </a:t>
            </a:r>
            <a:r>
              <a:rPr lang="ru-RU" i="1" dirty="0" err="1"/>
              <a:t>Наддніпрянщини</a:t>
            </a:r>
            <a:r>
              <a:rPr lang="ru-RU" i="1" dirty="0"/>
              <a:t>, </a:t>
            </a:r>
            <a:r>
              <a:rPr lang="ru-RU" i="1" dirty="0" err="1"/>
              <a:t>українці</a:t>
            </a:r>
            <a:r>
              <a:rPr lang="ru-RU" i="1" dirty="0"/>
              <a:t>, </a:t>
            </a:r>
            <a:r>
              <a:rPr lang="ru-RU" i="1" dirty="0" err="1"/>
              <a:t>крім</a:t>
            </a:r>
            <a:r>
              <a:rPr lang="ru-RU" i="1" dirty="0"/>
              <a:t> </a:t>
            </a:r>
            <a:r>
              <a:rPr lang="ru-RU" i="1" dirty="0" err="1"/>
              <a:t>імперської</a:t>
            </a:r>
            <a:r>
              <a:rPr lang="ru-RU" i="1" dirty="0"/>
              <a:t> </a:t>
            </a:r>
            <a:r>
              <a:rPr lang="ru-RU" i="1" dirty="0" err="1"/>
              <a:t>влади</a:t>
            </a:r>
            <a:r>
              <a:rPr lang="ru-RU" i="1" dirty="0"/>
              <a:t>, </a:t>
            </a:r>
            <a:r>
              <a:rPr lang="ru-RU" i="1" dirty="0" err="1"/>
              <a:t>потерпали</a:t>
            </a:r>
            <a:r>
              <a:rPr lang="ru-RU" i="1" dirty="0"/>
              <a:t> </a:t>
            </a:r>
            <a:r>
              <a:rPr lang="ru-RU" i="1" dirty="0" err="1"/>
              <a:t>від</a:t>
            </a:r>
            <a:r>
              <a:rPr lang="ru-RU" i="1" dirty="0"/>
              <a:t> </a:t>
            </a:r>
            <a:r>
              <a:rPr lang="ru-RU" i="1" dirty="0" err="1"/>
              <a:t>утисків</a:t>
            </a:r>
            <a:r>
              <a:rPr lang="ru-RU" i="1" dirty="0"/>
              <a:t> </a:t>
            </a:r>
            <a:r>
              <a:rPr lang="ru-RU" i="1" dirty="0" err="1"/>
              <a:t>поляків</a:t>
            </a:r>
            <a:r>
              <a:rPr lang="ru-RU" i="1" dirty="0"/>
              <a:t>, </a:t>
            </a:r>
            <a:r>
              <a:rPr lang="ru-RU" i="1" dirty="0" err="1"/>
              <a:t>румунів</a:t>
            </a:r>
            <a:r>
              <a:rPr lang="ru-RU" i="1" dirty="0"/>
              <a:t> та </a:t>
            </a:r>
            <a:r>
              <a:rPr lang="ru-RU" i="1" dirty="0" err="1"/>
              <a:t>угорців</a:t>
            </a:r>
            <a:r>
              <a:rPr lang="ru-RU" i="1" dirty="0"/>
              <a:t>, </a:t>
            </a:r>
            <a:r>
              <a:rPr lang="ru-RU" i="1" dirty="0" err="1"/>
              <a:t>які</a:t>
            </a:r>
            <a:r>
              <a:rPr lang="ru-RU" i="1" dirty="0"/>
              <a:t> вели перед у </a:t>
            </a:r>
            <a:r>
              <a:rPr lang="ru-RU" i="1" dirty="0" err="1"/>
              <a:t>різних</a:t>
            </a:r>
            <a:r>
              <a:rPr lang="ru-RU" i="1" dirty="0"/>
              <a:t> </a:t>
            </a:r>
            <a:r>
              <a:rPr lang="ru-RU" i="1" dirty="0" err="1"/>
              <a:t>регіонах</a:t>
            </a:r>
            <a:r>
              <a:rPr lang="ru-RU" i="1" dirty="0"/>
              <a:t>. </a:t>
            </a:r>
            <a:r>
              <a:rPr lang="ru-RU" i="1" dirty="0" err="1"/>
              <a:t>Відносини</a:t>
            </a:r>
            <a:r>
              <a:rPr lang="ru-RU" i="1" dirty="0"/>
              <a:t> </a:t>
            </a:r>
            <a:r>
              <a:rPr lang="ru-RU" i="1" dirty="0" err="1"/>
              <a:t>владних</a:t>
            </a:r>
            <a:r>
              <a:rPr lang="ru-RU" i="1" dirty="0"/>
              <a:t> структур </a:t>
            </a:r>
            <a:r>
              <a:rPr lang="ru-RU" i="1" dirty="0" err="1"/>
              <a:t>імперії</a:t>
            </a:r>
            <a:r>
              <a:rPr lang="ru-RU" i="1" dirty="0"/>
              <a:t> та </a:t>
            </a:r>
            <a:r>
              <a:rPr lang="ru-RU" i="1" dirty="0" err="1"/>
              <a:t>українського</a:t>
            </a:r>
            <a:r>
              <a:rPr lang="ru-RU" i="1" dirty="0"/>
              <a:t> </a:t>
            </a:r>
            <a:r>
              <a:rPr lang="ru-RU" i="1" dirty="0" err="1"/>
              <a:t>національного</a:t>
            </a:r>
            <a:r>
              <a:rPr lang="ru-RU" i="1" dirty="0"/>
              <a:t> </a:t>
            </a:r>
            <a:r>
              <a:rPr lang="ru-RU" i="1" dirty="0" err="1"/>
              <a:t>руху</a:t>
            </a:r>
            <a:r>
              <a:rPr lang="ru-RU" i="1" dirty="0"/>
              <a:t> </a:t>
            </a:r>
            <a:r>
              <a:rPr lang="ru-RU" i="1" dirty="0" err="1"/>
              <a:t>були</a:t>
            </a:r>
            <a:r>
              <a:rPr lang="ru-RU" i="1" dirty="0"/>
              <a:t> </a:t>
            </a:r>
            <a:r>
              <a:rPr lang="ru-RU" i="1" dirty="0" err="1"/>
              <a:t>досить</a:t>
            </a:r>
            <a:r>
              <a:rPr lang="ru-RU" i="1" dirty="0"/>
              <a:t> </a:t>
            </a:r>
            <a:r>
              <a:rPr lang="ru-RU" i="1" dirty="0" err="1"/>
              <a:t>своєрідними</a:t>
            </a:r>
            <a:r>
              <a:rPr lang="ru-RU" i="1" dirty="0" smtClean="0"/>
              <a:t>.</a:t>
            </a:r>
          </a:p>
          <a:p>
            <a:pPr marL="0" indent="0">
              <a:buNone/>
            </a:pPr>
            <a:r>
              <a:rPr lang="ru-RU" i="1" dirty="0" err="1"/>
              <a:t>Процес</a:t>
            </a:r>
            <a:r>
              <a:rPr lang="ru-RU" i="1" dirty="0"/>
              <a:t> </a:t>
            </a:r>
            <a:r>
              <a:rPr lang="ru-RU" i="1" dirty="0" err="1"/>
              <a:t>українського</a:t>
            </a:r>
            <a:r>
              <a:rPr lang="ru-RU" i="1" dirty="0"/>
              <a:t> </a:t>
            </a:r>
            <a:r>
              <a:rPr lang="ru-RU" i="1" dirty="0" err="1"/>
              <a:t>національно</a:t>
            </a:r>
            <a:r>
              <a:rPr lang="ru-RU" i="1" dirty="0"/>
              <a:t>-культурного </a:t>
            </a:r>
            <a:r>
              <a:rPr lang="ru-RU" i="1" dirty="0" err="1"/>
              <a:t>відродження</a:t>
            </a:r>
            <a:r>
              <a:rPr lang="ru-RU" i="1" dirty="0"/>
              <a:t> </a:t>
            </a:r>
            <a:r>
              <a:rPr lang="ru-RU" i="1" dirty="0" err="1"/>
              <a:t>зародився</a:t>
            </a:r>
            <a:r>
              <a:rPr lang="ru-RU" i="1" dirty="0"/>
              <a:t> </a:t>
            </a:r>
            <a:r>
              <a:rPr lang="ru-RU" i="1" dirty="0" err="1"/>
              <a:t>наприкінці</a:t>
            </a:r>
            <a:r>
              <a:rPr lang="ru-RU" i="1" dirty="0"/>
              <a:t> </a:t>
            </a:r>
            <a:r>
              <a:rPr lang="en-US" i="1" dirty="0"/>
              <a:t>XVIII </a:t>
            </a:r>
            <a:r>
              <a:rPr lang="ru-RU" i="1" dirty="0"/>
              <a:t>ст. в </a:t>
            </a:r>
            <a:r>
              <a:rPr lang="ru-RU" i="1" dirty="0" err="1"/>
              <a:t>Закарпатті</a:t>
            </a:r>
            <a:r>
              <a:rPr lang="ru-RU" i="1" dirty="0"/>
              <a:t>. </a:t>
            </a:r>
            <a:r>
              <a:rPr lang="ru-RU" i="1" dirty="0" err="1"/>
              <a:t>Закарпатські</a:t>
            </a:r>
            <a:r>
              <a:rPr lang="ru-RU" i="1" dirty="0"/>
              <a:t> </a:t>
            </a:r>
            <a:r>
              <a:rPr lang="ru-RU" i="1" dirty="0" err="1"/>
              <a:t>вчені-просвітники</a:t>
            </a:r>
            <a:r>
              <a:rPr lang="ru-RU" i="1" dirty="0"/>
              <a:t> першими </a:t>
            </a:r>
            <a:r>
              <a:rPr lang="ru-RU" i="1" dirty="0" err="1"/>
              <a:t>розпочали</a:t>
            </a:r>
            <a:r>
              <a:rPr lang="ru-RU" i="1" dirty="0"/>
              <a:t> </a:t>
            </a:r>
            <a:r>
              <a:rPr lang="ru-RU" i="1" dirty="0" err="1"/>
              <a:t>пізнавати</a:t>
            </a:r>
            <a:r>
              <a:rPr lang="ru-RU" i="1" dirty="0"/>
              <a:t> </a:t>
            </a:r>
            <a:r>
              <a:rPr lang="ru-RU" i="1" dirty="0" err="1"/>
              <a:t>історію</a:t>
            </a:r>
            <a:r>
              <a:rPr lang="ru-RU" i="1" dirty="0"/>
              <a:t>, </a:t>
            </a:r>
            <a:r>
              <a:rPr lang="ru-RU" i="1" dirty="0" err="1"/>
              <a:t>мову</a:t>
            </a:r>
            <a:r>
              <a:rPr lang="ru-RU" i="1" dirty="0"/>
              <a:t> та культуру народу, </a:t>
            </a:r>
            <a:r>
              <a:rPr lang="ru-RU" i="1" dirty="0" err="1"/>
              <a:t>замислилися</a:t>
            </a:r>
            <a:r>
              <a:rPr lang="ru-RU" i="1" dirty="0"/>
              <a:t> над </a:t>
            </a:r>
            <a:r>
              <a:rPr lang="ru-RU" i="1" dirty="0" err="1"/>
              <a:t>своїм</a:t>
            </a:r>
            <a:r>
              <a:rPr lang="ru-RU" i="1" dirty="0"/>
              <a:t> </a:t>
            </a:r>
            <a:r>
              <a:rPr lang="ru-RU" i="1" dirty="0" err="1"/>
              <a:t>історичним</a:t>
            </a:r>
            <a:r>
              <a:rPr lang="ru-RU" i="1" dirty="0"/>
              <a:t> </a:t>
            </a:r>
            <a:r>
              <a:rPr lang="ru-RU" i="1" dirty="0" err="1"/>
              <a:t>походженням</a:t>
            </a:r>
            <a:r>
              <a:rPr lang="ru-RU" i="1" dirty="0"/>
              <a:t>. У перших </a:t>
            </a:r>
            <a:r>
              <a:rPr lang="ru-RU" i="1" dirty="0" err="1"/>
              <a:t>десятиліттях</a:t>
            </a:r>
            <a:r>
              <a:rPr lang="ru-RU" i="1" dirty="0"/>
              <a:t> ХІХ ст. </a:t>
            </a:r>
            <a:r>
              <a:rPr lang="ru-RU" i="1" dirty="0" err="1"/>
              <a:t>ідеї</a:t>
            </a:r>
            <a:r>
              <a:rPr lang="ru-RU" i="1" dirty="0"/>
              <a:t> </a:t>
            </a:r>
            <a:r>
              <a:rPr lang="ru-RU" i="1" dirty="0" err="1"/>
              <a:t>українського</a:t>
            </a:r>
            <a:r>
              <a:rPr lang="ru-RU" i="1" dirty="0"/>
              <a:t> </a:t>
            </a:r>
            <a:r>
              <a:rPr lang="ru-RU" i="1" dirty="0" err="1"/>
              <a:t>відродження</a:t>
            </a:r>
            <a:r>
              <a:rPr lang="ru-RU" i="1" dirty="0"/>
              <a:t> </a:t>
            </a:r>
            <a:r>
              <a:rPr lang="ru-RU" i="1" dirty="0" err="1"/>
              <a:t>набули</a:t>
            </a:r>
            <a:r>
              <a:rPr lang="ru-RU" i="1" dirty="0"/>
              <a:t> </a:t>
            </a:r>
            <a:r>
              <a:rPr lang="ru-RU" i="1" dirty="0" err="1"/>
              <a:t>поширення</a:t>
            </a:r>
            <a:r>
              <a:rPr lang="ru-RU" i="1" dirty="0"/>
              <a:t> </a:t>
            </a:r>
            <a:r>
              <a:rPr lang="ru-RU" i="1" dirty="0" err="1"/>
              <a:t>серед</a:t>
            </a:r>
            <a:r>
              <a:rPr lang="ru-RU" i="1" dirty="0"/>
              <a:t> </a:t>
            </a:r>
            <a:r>
              <a:rPr lang="ru-RU" i="1" dirty="0" err="1"/>
              <a:t>галицьких</a:t>
            </a:r>
            <a:r>
              <a:rPr lang="ru-RU" i="1" dirty="0"/>
              <a:t> </a:t>
            </a:r>
            <a:r>
              <a:rPr lang="ru-RU" i="1" dirty="0" err="1"/>
              <a:t>русинів</a:t>
            </a:r>
            <a:r>
              <a:rPr lang="ru-RU" i="1" dirty="0"/>
              <a:t>. У </a:t>
            </a:r>
            <a:r>
              <a:rPr lang="ru-RU" i="1" dirty="0" err="1"/>
              <a:t>Північній</a:t>
            </a:r>
            <a:r>
              <a:rPr lang="ru-RU" i="1" dirty="0"/>
              <a:t> </a:t>
            </a:r>
            <a:r>
              <a:rPr lang="ru-RU" i="1" dirty="0" err="1"/>
              <a:t>Буковині</a:t>
            </a:r>
            <a:r>
              <a:rPr lang="ru-RU" i="1" dirty="0"/>
              <a:t> </a:t>
            </a:r>
            <a:r>
              <a:rPr lang="ru-RU" i="1" dirty="0" err="1"/>
              <a:t>українське</a:t>
            </a:r>
            <a:r>
              <a:rPr lang="ru-RU" i="1" dirty="0"/>
              <a:t> </a:t>
            </a:r>
            <a:r>
              <a:rPr lang="ru-RU" i="1" dirty="0" err="1"/>
              <a:t>національне</a:t>
            </a:r>
            <a:r>
              <a:rPr lang="ru-RU" i="1" dirty="0"/>
              <a:t> </a:t>
            </a:r>
            <a:r>
              <a:rPr lang="ru-RU" i="1" dirty="0" err="1"/>
              <a:t>відродження</a:t>
            </a:r>
            <a:r>
              <a:rPr lang="ru-RU" i="1" dirty="0"/>
              <a:t> </a:t>
            </a:r>
            <a:r>
              <a:rPr lang="ru-RU" i="1" dirty="0" err="1"/>
              <a:t>розпочалося</a:t>
            </a:r>
            <a:r>
              <a:rPr lang="ru-RU" i="1" dirty="0"/>
              <a:t> </a:t>
            </a:r>
            <a:r>
              <a:rPr lang="ru-RU" i="1" dirty="0" err="1"/>
              <a:t>лише</a:t>
            </a:r>
            <a:r>
              <a:rPr lang="ru-RU" i="1" dirty="0"/>
              <a:t> у </a:t>
            </a:r>
            <a:r>
              <a:rPr lang="ru-RU" i="1" dirty="0" err="1"/>
              <a:t>другій</a:t>
            </a:r>
            <a:r>
              <a:rPr lang="ru-RU" i="1" dirty="0"/>
              <a:t> </a:t>
            </a:r>
            <a:r>
              <a:rPr lang="ru-RU" i="1" dirty="0" err="1"/>
              <a:t>половині</a:t>
            </a:r>
            <a:r>
              <a:rPr lang="ru-RU" i="1" dirty="0"/>
              <a:t> ХІХ ст</a:t>
            </a:r>
            <a:r>
              <a:rPr lang="ru-RU" i="1" dirty="0" smtClean="0"/>
              <a:t>.</a:t>
            </a:r>
          </a:p>
          <a:p>
            <a:pPr marL="0" indent="0">
              <a:buNone/>
            </a:pPr>
            <a:r>
              <a:rPr lang="ru-RU" i="1" dirty="0"/>
              <a:t>Перше </a:t>
            </a:r>
            <a:r>
              <a:rPr lang="ru-RU" i="1" dirty="0" err="1"/>
              <a:t>покоління</a:t>
            </a:r>
            <a:r>
              <a:rPr lang="ru-RU" i="1" dirty="0"/>
              <a:t> «</a:t>
            </a:r>
            <a:r>
              <a:rPr lang="ru-RU" i="1" dirty="0" err="1"/>
              <a:t>будителів</a:t>
            </a:r>
            <a:r>
              <a:rPr lang="ru-RU" i="1" dirty="0"/>
              <a:t>» (так </a:t>
            </a:r>
            <a:r>
              <a:rPr lang="ru-RU" i="1" dirty="0" err="1"/>
              <a:t>називали</a:t>
            </a:r>
            <a:r>
              <a:rPr lang="ru-RU" i="1" dirty="0"/>
              <a:t> </a:t>
            </a:r>
            <a:r>
              <a:rPr lang="ru-RU" i="1" dirty="0" err="1"/>
              <a:t>діячів</a:t>
            </a:r>
            <a:r>
              <a:rPr lang="ru-RU" i="1" dirty="0"/>
              <a:t> </a:t>
            </a:r>
            <a:r>
              <a:rPr lang="ru-RU" i="1" dirty="0" err="1"/>
              <a:t>тогочасного</a:t>
            </a:r>
            <a:r>
              <a:rPr lang="ru-RU" i="1" dirty="0"/>
              <a:t> </a:t>
            </a:r>
            <a:r>
              <a:rPr lang="ru-RU" i="1" dirty="0" err="1"/>
              <a:t>слов’янського</a:t>
            </a:r>
            <a:r>
              <a:rPr lang="ru-RU" i="1" dirty="0"/>
              <a:t> </a:t>
            </a:r>
            <a:r>
              <a:rPr lang="ru-RU" i="1" dirty="0" err="1"/>
              <a:t>відродження</a:t>
            </a:r>
            <a:r>
              <a:rPr lang="ru-RU" i="1" dirty="0"/>
              <a:t>) </a:t>
            </a:r>
            <a:r>
              <a:rPr lang="ru-RU" i="1" dirty="0" err="1"/>
              <a:t>Закарпаття</a:t>
            </a:r>
            <a:r>
              <a:rPr lang="ru-RU" i="1" dirty="0"/>
              <a:t> і </a:t>
            </a:r>
            <a:r>
              <a:rPr lang="ru-RU" i="1" dirty="0" err="1"/>
              <a:t>Галичини</a:t>
            </a:r>
            <a:r>
              <a:rPr lang="ru-RU" i="1" dirty="0"/>
              <a:t> </a:t>
            </a:r>
            <a:r>
              <a:rPr lang="ru-RU" i="1" dirty="0" err="1"/>
              <a:t>вийшло</a:t>
            </a:r>
            <a:r>
              <a:rPr lang="ru-RU" i="1" dirty="0"/>
              <a:t> </a:t>
            </a:r>
            <a:r>
              <a:rPr lang="ru-RU" i="1" dirty="0" err="1"/>
              <a:t>із</a:t>
            </a:r>
            <a:r>
              <a:rPr lang="ru-RU" i="1" dirty="0"/>
              <a:t> </a:t>
            </a:r>
            <a:r>
              <a:rPr lang="ru-RU" i="1" dirty="0" err="1"/>
              <a:t>середовища</a:t>
            </a:r>
            <a:r>
              <a:rPr lang="ru-RU" i="1" dirty="0"/>
              <a:t> греко-</a:t>
            </a:r>
            <a:r>
              <a:rPr lang="ru-RU" i="1" dirty="0" err="1"/>
              <a:t>католицького</a:t>
            </a:r>
            <a:r>
              <a:rPr lang="ru-RU" i="1" dirty="0"/>
              <a:t> духовенства. </a:t>
            </a:r>
            <a:r>
              <a:rPr lang="ru-RU" i="1" dirty="0" err="1"/>
              <a:t>Більшість</a:t>
            </a:r>
            <a:r>
              <a:rPr lang="ru-RU" i="1" dirty="0"/>
              <a:t> з них </a:t>
            </a:r>
            <a:r>
              <a:rPr lang="ru-RU" i="1" dirty="0" err="1"/>
              <a:t>здобула</a:t>
            </a:r>
            <a:r>
              <a:rPr lang="ru-RU" i="1" dirty="0"/>
              <a:t> </a:t>
            </a:r>
            <a:r>
              <a:rPr lang="ru-RU" i="1" dirty="0" err="1"/>
              <a:t>освіту</a:t>
            </a:r>
            <a:r>
              <a:rPr lang="ru-RU" i="1" dirty="0"/>
              <a:t> у </a:t>
            </a:r>
            <a:r>
              <a:rPr lang="ru-RU" i="1" dirty="0" err="1"/>
              <a:t>Відні</a:t>
            </a:r>
            <a:r>
              <a:rPr lang="ru-RU" i="1" dirty="0"/>
              <a:t>, в «</a:t>
            </a:r>
            <a:r>
              <a:rPr lang="ru-RU" i="1" dirty="0" err="1"/>
              <a:t>Барбареумі</a:t>
            </a:r>
            <a:r>
              <a:rPr lang="ru-RU" i="1" dirty="0"/>
              <a:t>». </a:t>
            </a:r>
            <a:r>
              <a:rPr lang="ru-RU" i="1" dirty="0" err="1"/>
              <a:t>Цей</a:t>
            </a:r>
            <a:r>
              <a:rPr lang="ru-RU" i="1" dirty="0"/>
              <a:t> </a:t>
            </a:r>
            <a:r>
              <a:rPr lang="ru-RU" i="1" dirty="0" err="1"/>
              <a:t>навчальний</a:t>
            </a:r>
            <a:r>
              <a:rPr lang="ru-RU" i="1" dirty="0"/>
              <a:t> заклад став </a:t>
            </a:r>
            <a:r>
              <a:rPr lang="ru-RU" i="1" dirty="0" err="1"/>
              <a:t>своєрідним</a:t>
            </a:r>
            <a:r>
              <a:rPr lang="ru-RU" i="1" dirty="0"/>
              <a:t> </a:t>
            </a:r>
            <a:r>
              <a:rPr lang="ru-RU" i="1" dirty="0" err="1"/>
              <a:t>європейським</a:t>
            </a:r>
            <a:r>
              <a:rPr lang="ru-RU" i="1" dirty="0"/>
              <a:t> центром </a:t>
            </a:r>
            <a:r>
              <a:rPr lang="ru-RU" i="1" dirty="0" err="1"/>
              <a:t>слов’янського</a:t>
            </a:r>
            <a:r>
              <a:rPr lang="ru-RU" i="1" dirty="0"/>
              <a:t> </a:t>
            </a:r>
            <a:r>
              <a:rPr lang="ru-RU" i="1" dirty="0" err="1"/>
              <a:t>відродження</a:t>
            </a:r>
            <a:r>
              <a:rPr lang="ru-RU" i="1" dirty="0"/>
              <a:t>, з </a:t>
            </a:r>
            <a:r>
              <a:rPr lang="ru-RU" i="1" dirty="0" err="1"/>
              <a:t>якого</a:t>
            </a:r>
            <a:r>
              <a:rPr lang="ru-RU" i="1" dirty="0"/>
              <a:t> </a:t>
            </a:r>
            <a:r>
              <a:rPr lang="ru-RU" i="1" dirty="0" err="1"/>
              <a:t>вийшло</a:t>
            </a:r>
            <a:r>
              <a:rPr lang="ru-RU" i="1" dirty="0"/>
              <a:t> </a:t>
            </a:r>
            <a:r>
              <a:rPr lang="ru-RU" i="1" dirty="0" err="1"/>
              <a:t>чимало</a:t>
            </a:r>
            <a:r>
              <a:rPr lang="ru-RU" i="1" dirty="0"/>
              <a:t> </a:t>
            </a:r>
            <a:r>
              <a:rPr lang="ru-RU" i="1" dirty="0" err="1"/>
              <a:t>майбутніх</a:t>
            </a:r>
            <a:r>
              <a:rPr lang="ru-RU" i="1" dirty="0"/>
              <a:t> </a:t>
            </a:r>
            <a:r>
              <a:rPr lang="ru-RU" i="1" dirty="0" err="1"/>
              <a:t>слов’янських</a:t>
            </a:r>
            <a:r>
              <a:rPr lang="ru-RU" i="1" dirty="0"/>
              <a:t> </a:t>
            </a:r>
            <a:r>
              <a:rPr lang="ru-RU" i="1" dirty="0" err="1"/>
              <a:t>просвітителів</a:t>
            </a:r>
            <a:r>
              <a:rPr lang="ru-RU" i="1" dirty="0"/>
              <a:t>.</a:t>
            </a:r>
          </a:p>
          <a:p>
            <a:pPr marL="0" indent="0">
              <a:buNone/>
            </a:pPr>
            <a:r>
              <a:rPr lang="ru-RU" i="1" dirty="0" smtClean="0"/>
              <a:t>У </a:t>
            </a:r>
            <a:r>
              <a:rPr lang="ru-RU" i="1" dirty="0" err="1"/>
              <a:t>Закарпатті</a:t>
            </a:r>
            <a:r>
              <a:rPr lang="ru-RU" i="1" dirty="0"/>
              <a:t> роль центру </a:t>
            </a:r>
            <a:r>
              <a:rPr lang="ru-RU" i="1" dirty="0" err="1"/>
              <a:t>русинського</a:t>
            </a:r>
            <a:r>
              <a:rPr lang="ru-RU" i="1" dirty="0"/>
              <a:t> </a:t>
            </a:r>
            <a:r>
              <a:rPr lang="ru-RU" i="1" dirty="0" err="1"/>
              <a:t>національно</a:t>
            </a:r>
            <a:r>
              <a:rPr lang="ru-RU" i="1" dirty="0"/>
              <a:t>-куль­турного </a:t>
            </a:r>
            <a:r>
              <a:rPr lang="ru-RU" i="1" dirty="0" err="1"/>
              <a:t>відродження</a:t>
            </a:r>
            <a:r>
              <a:rPr lang="ru-RU" i="1" dirty="0"/>
              <a:t> </a:t>
            </a:r>
            <a:r>
              <a:rPr lang="ru-RU" i="1" dirty="0" err="1"/>
              <a:t>відіграла</a:t>
            </a:r>
            <a:r>
              <a:rPr lang="ru-RU" i="1" dirty="0"/>
              <a:t> </a:t>
            </a:r>
            <a:r>
              <a:rPr lang="ru-RU" i="1" dirty="0" err="1"/>
              <a:t>Мукачівська</a:t>
            </a:r>
            <a:r>
              <a:rPr lang="ru-RU" i="1" dirty="0"/>
              <a:t> греко-</a:t>
            </a:r>
            <a:r>
              <a:rPr lang="ru-RU" i="1" dirty="0" err="1"/>
              <a:t>католицька</a:t>
            </a:r>
            <a:r>
              <a:rPr lang="ru-RU" i="1" dirty="0"/>
              <a:t> </a:t>
            </a:r>
            <a:r>
              <a:rPr lang="ru-RU" i="1" dirty="0" err="1"/>
              <a:t>єпархія</a:t>
            </a:r>
            <a:r>
              <a:rPr lang="ru-RU" i="1" dirty="0"/>
              <a:t>. </a:t>
            </a:r>
            <a:r>
              <a:rPr lang="ru-RU" i="1" dirty="0" err="1"/>
              <a:t>Такої</a:t>
            </a:r>
            <a:r>
              <a:rPr lang="ru-RU" i="1" dirty="0"/>
              <a:t> </a:t>
            </a:r>
            <a:r>
              <a:rPr lang="ru-RU" i="1" dirty="0" err="1"/>
              <a:t>ролі</a:t>
            </a:r>
            <a:r>
              <a:rPr lang="ru-RU" i="1" dirty="0"/>
              <a:t> вона </a:t>
            </a:r>
            <a:r>
              <a:rPr lang="ru-RU" i="1" dirty="0" err="1"/>
              <a:t>набула</a:t>
            </a:r>
            <a:r>
              <a:rPr lang="ru-RU" i="1" dirty="0"/>
              <a:t> в роки </a:t>
            </a:r>
            <a:r>
              <a:rPr lang="ru-RU" i="1" dirty="0" err="1"/>
              <a:t>діяльності</a:t>
            </a:r>
            <a:r>
              <a:rPr lang="ru-RU" i="1" dirty="0"/>
              <a:t> </a:t>
            </a:r>
            <a:r>
              <a:rPr lang="ru-RU" i="1" dirty="0" err="1"/>
              <a:t>найвизначнішого</a:t>
            </a:r>
            <a:r>
              <a:rPr lang="ru-RU" i="1" dirty="0"/>
              <a:t> з </a:t>
            </a:r>
            <a:r>
              <a:rPr lang="ru-RU" i="1" dirty="0" err="1"/>
              <a:t>мукачівських</a:t>
            </a:r>
            <a:r>
              <a:rPr lang="ru-RU" i="1" dirty="0"/>
              <a:t> </a:t>
            </a:r>
            <a:r>
              <a:rPr lang="ru-RU" i="1" dirty="0" err="1"/>
              <a:t>єпископів</a:t>
            </a:r>
            <a:r>
              <a:rPr lang="ru-RU" i="1" dirty="0"/>
              <a:t> </a:t>
            </a:r>
            <a:r>
              <a:rPr lang="ru-RU" i="1" dirty="0" err="1"/>
              <a:t>Андрія</a:t>
            </a:r>
            <a:r>
              <a:rPr lang="ru-RU" i="1" dirty="0"/>
              <a:t> </a:t>
            </a:r>
            <a:r>
              <a:rPr lang="ru-RU" i="1" dirty="0" err="1"/>
              <a:t>Бачинського</a:t>
            </a:r>
            <a:r>
              <a:rPr lang="ru-RU" i="1" dirty="0"/>
              <a:t> (1732–1809).</a:t>
            </a:r>
            <a:endParaRPr lang="ru-RU" i="1" dirty="0"/>
          </a:p>
        </p:txBody>
      </p:sp>
    </p:spTree>
    <p:extLst>
      <p:ext uri="{BB962C8B-B14F-4D97-AF65-F5344CB8AC3E}">
        <p14:creationId xmlns:p14="http://schemas.microsoft.com/office/powerpoint/2010/main" val="3092408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3900" y="85725"/>
            <a:ext cx="11468100" cy="6772275"/>
          </a:xfrm>
        </p:spPr>
        <p:txBody>
          <a:bodyPr>
            <a:normAutofit/>
          </a:bodyPr>
          <a:lstStyle/>
          <a:p>
            <a:pPr marL="0" indent="0">
              <a:buNone/>
            </a:pPr>
            <a:r>
              <a:rPr lang="ru-RU" i="1" dirty="0" err="1"/>
              <a:t>Наприкінці</a:t>
            </a:r>
            <a:r>
              <a:rPr lang="ru-RU" i="1" dirty="0"/>
              <a:t> </a:t>
            </a:r>
            <a:r>
              <a:rPr lang="en-US" i="1" dirty="0"/>
              <a:t>XVIII </a:t>
            </a:r>
            <a:r>
              <a:rPr lang="ru-RU" i="1" dirty="0"/>
              <a:t>ст. у </a:t>
            </a:r>
            <a:r>
              <a:rPr lang="ru-RU" i="1" dirty="0" err="1"/>
              <a:t>стінах</a:t>
            </a:r>
            <a:r>
              <a:rPr lang="ru-RU" i="1" dirty="0"/>
              <a:t> </a:t>
            </a:r>
            <a:r>
              <a:rPr lang="ru-RU" i="1" dirty="0" err="1"/>
              <a:t>Мукачівської</a:t>
            </a:r>
            <a:r>
              <a:rPr lang="ru-RU" i="1" dirty="0"/>
              <a:t> </a:t>
            </a:r>
            <a:r>
              <a:rPr lang="ru-RU" i="1" dirty="0" err="1"/>
              <a:t>семінарії</a:t>
            </a:r>
            <a:r>
              <a:rPr lang="ru-RU" i="1" dirty="0"/>
              <a:t> </a:t>
            </a:r>
            <a:r>
              <a:rPr lang="ru-RU" i="1" dirty="0" err="1"/>
              <a:t>Іоаникій</a:t>
            </a:r>
            <a:r>
              <a:rPr lang="ru-RU" i="1" dirty="0"/>
              <a:t> </a:t>
            </a:r>
            <a:r>
              <a:rPr lang="ru-RU" i="1" dirty="0" err="1"/>
              <a:t>Базилович</a:t>
            </a:r>
            <a:r>
              <a:rPr lang="ru-RU" i="1" dirty="0"/>
              <a:t> (1742–1821) написав «Короткий </a:t>
            </a:r>
            <a:r>
              <a:rPr lang="ru-RU" i="1" dirty="0" err="1"/>
              <a:t>нарис</a:t>
            </a:r>
            <a:r>
              <a:rPr lang="ru-RU" i="1" dirty="0"/>
              <a:t> </a:t>
            </a:r>
            <a:r>
              <a:rPr lang="ru-RU" i="1" dirty="0" err="1"/>
              <a:t>фундації</a:t>
            </a:r>
            <a:r>
              <a:rPr lang="ru-RU" i="1" dirty="0"/>
              <a:t> Федора </a:t>
            </a:r>
            <a:r>
              <a:rPr lang="ru-RU" i="1" dirty="0" err="1"/>
              <a:t>Корятовича</a:t>
            </a:r>
            <a:r>
              <a:rPr lang="ru-RU" i="1" dirty="0"/>
              <a:t>» – першу </a:t>
            </a:r>
            <a:r>
              <a:rPr lang="ru-RU" i="1" dirty="0" err="1"/>
              <a:t>працю</a:t>
            </a:r>
            <a:r>
              <a:rPr lang="ru-RU" i="1" dirty="0"/>
              <a:t> з </a:t>
            </a:r>
            <a:r>
              <a:rPr lang="ru-RU" i="1" dirty="0" err="1"/>
              <a:t>історії</a:t>
            </a:r>
            <a:r>
              <a:rPr lang="ru-RU" i="1" dirty="0"/>
              <a:t> </a:t>
            </a:r>
            <a:r>
              <a:rPr lang="ru-RU" i="1" dirty="0" err="1"/>
              <a:t>Закарпаття</a:t>
            </a:r>
            <a:r>
              <a:rPr lang="ru-RU" i="1" dirty="0"/>
              <a:t>. Одним </a:t>
            </a:r>
            <a:r>
              <a:rPr lang="ru-RU" i="1" dirty="0" err="1"/>
              <a:t>із</a:t>
            </a:r>
            <a:r>
              <a:rPr lang="ru-RU" i="1" dirty="0"/>
              <a:t> перших </a:t>
            </a:r>
            <a:r>
              <a:rPr lang="ru-RU" i="1" dirty="0" err="1"/>
              <a:t>її</a:t>
            </a:r>
            <a:r>
              <a:rPr lang="ru-RU" i="1" dirty="0"/>
              <a:t> автор заявив про </a:t>
            </a:r>
            <a:r>
              <a:rPr lang="ru-RU" i="1" dirty="0" err="1"/>
              <a:t>існування</a:t>
            </a:r>
            <a:r>
              <a:rPr lang="ru-RU" i="1" dirty="0"/>
              <a:t> </a:t>
            </a:r>
            <a:r>
              <a:rPr lang="ru-RU" i="1" dirty="0" err="1"/>
              <a:t>закарпатських</a:t>
            </a:r>
            <a:r>
              <a:rPr lang="ru-RU" i="1" dirty="0"/>
              <a:t> </a:t>
            </a:r>
            <a:r>
              <a:rPr lang="ru-RU" i="1" dirty="0" err="1"/>
              <a:t>русинів</a:t>
            </a:r>
            <a:r>
              <a:rPr lang="ru-RU" i="1" dirty="0"/>
              <a:t> як </a:t>
            </a:r>
            <a:r>
              <a:rPr lang="ru-RU" i="1" dirty="0" err="1"/>
              <a:t>частини</a:t>
            </a:r>
            <a:r>
              <a:rPr lang="ru-RU" i="1" dirty="0"/>
              <a:t> </a:t>
            </a:r>
            <a:r>
              <a:rPr lang="ru-RU" i="1" dirty="0" err="1"/>
              <a:t>східних</a:t>
            </a:r>
            <a:r>
              <a:rPr lang="ru-RU" i="1" dirty="0"/>
              <a:t> </a:t>
            </a:r>
            <a:r>
              <a:rPr lang="ru-RU" i="1" dirty="0" err="1"/>
              <a:t>слов’ян</a:t>
            </a:r>
            <a:r>
              <a:rPr lang="ru-RU" i="1" dirty="0"/>
              <a:t> і показав, </a:t>
            </a:r>
            <a:r>
              <a:rPr lang="ru-RU" i="1" dirty="0" err="1"/>
              <a:t>що</a:t>
            </a:r>
            <a:r>
              <a:rPr lang="ru-RU" i="1" dirty="0"/>
              <a:t> вони </a:t>
            </a:r>
            <a:r>
              <a:rPr lang="ru-RU" i="1" dirty="0" err="1"/>
              <a:t>мають</a:t>
            </a:r>
            <a:r>
              <a:rPr lang="ru-RU" i="1" dirty="0"/>
              <a:t> </a:t>
            </a:r>
            <a:r>
              <a:rPr lang="ru-RU" i="1" dirty="0" err="1"/>
              <a:t>власних</a:t>
            </a:r>
            <a:r>
              <a:rPr lang="ru-RU" i="1" dirty="0"/>
              <a:t> </a:t>
            </a:r>
            <a:r>
              <a:rPr lang="ru-RU" i="1" dirty="0" err="1"/>
              <a:t>учених</a:t>
            </a:r>
            <a:r>
              <a:rPr lang="ru-RU" i="1" dirty="0"/>
              <a:t>, культурно-</a:t>
            </a:r>
            <a:r>
              <a:rPr lang="ru-RU" i="1" dirty="0" err="1"/>
              <a:t>освітніх</a:t>
            </a:r>
            <a:r>
              <a:rPr lang="ru-RU" i="1" dirty="0"/>
              <a:t> </a:t>
            </a:r>
            <a:r>
              <a:rPr lang="ru-RU" i="1" dirty="0" err="1"/>
              <a:t>діячів</a:t>
            </a:r>
            <a:r>
              <a:rPr lang="ru-RU" i="1" dirty="0"/>
              <a:t>, </a:t>
            </a:r>
            <a:r>
              <a:rPr lang="ru-RU" i="1" dirty="0" err="1"/>
              <a:t>які</a:t>
            </a:r>
            <a:r>
              <a:rPr lang="ru-RU" i="1" dirty="0"/>
              <a:t> </a:t>
            </a:r>
            <a:r>
              <a:rPr lang="ru-RU" i="1" dirty="0" err="1"/>
              <a:t>впродовж</a:t>
            </a:r>
            <a:r>
              <a:rPr lang="ru-RU" i="1" dirty="0"/>
              <a:t> </a:t>
            </a:r>
            <a:r>
              <a:rPr lang="ru-RU" i="1" dirty="0" err="1"/>
              <a:t>століть</a:t>
            </a:r>
            <a:r>
              <a:rPr lang="ru-RU" i="1" dirty="0"/>
              <a:t> </a:t>
            </a:r>
            <a:r>
              <a:rPr lang="ru-RU" i="1" dirty="0" err="1"/>
              <a:t>закладали</a:t>
            </a:r>
            <a:r>
              <a:rPr lang="ru-RU" i="1" dirty="0"/>
              <a:t> </a:t>
            </a:r>
            <a:r>
              <a:rPr lang="ru-RU" i="1" dirty="0" err="1"/>
              <a:t>основи</a:t>
            </a:r>
            <a:r>
              <a:rPr lang="ru-RU" i="1" dirty="0"/>
              <a:t> </a:t>
            </a:r>
            <a:r>
              <a:rPr lang="ru-RU" i="1" dirty="0" err="1"/>
              <a:t>національної</a:t>
            </a:r>
            <a:r>
              <a:rPr lang="ru-RU" i="1" dirty="0"/>
              <a:t> </a:t>
            </a:r>
            <a:r>
              <a:rPr lang="ru-RU" i="1" dirty="0" err="1"/>
              <a:t>культури</a:t>
            </a:r>
            <a:r>
              <a:rPr lang="ru-RU" i="1" dirty="0"/>
              <a:t>. За </a:t>
            </a:r>
            <a:r>
              <a:rPr lang="ru-RU" i="1" dirty="0" err="1"/>
              <a:t>це</a:t>
            </a:r>
            <a:r>
              <a:rPr lang="ru-RU" i="1" dirty="0"/>
              <a:t> </a:t>
            </a:r>
            <a:r>
              <a:rPr lang="ru-RU" i="1" dirty="0" err="1"/>
              <a:t>І.Базиловича</a:t>
            </a:r>
            <a:r>
              <a:rPr lang="ru-RU" i="1" dirty="0"/>
              <a:t> справедливо </a:t>
            </a:r>
            <a:r>
              <a:rPr lang="ru-RU" i="1" dirty="0" err="1"/>
              <a:t>називали</a:t>
            </a:r>
            <a:r>
              <a:rPr lang="ru-RU" i="1" dirty="0"/>
              <a:t> першим «</a:t>
            </a:r>
            <a:r>
              <a:rPr lang="ru-RU" i="1" dirty="0" err="1"/>
              <a:t>будителем</a:t>
            </a:r>
            <a:r>
              <a:rPr lang="ru-RU" i="1" dirty="0"/>
              <a:t>» у </a:t>
            </a:r>
            <a:r>
              <a:rPr lang="ru-RU" i="1" dirty="0" err="1"/>
              <a:t>Закарпатті</a:t>
            </a:r>
            <a:r>
              <a:rPr lang="ru-RU" i="1" dirty="0" smtClean="0"/>
              <a:t>.</a:t>
            </a:r>
          </a:p>
          <a:p>
            <a:pPr marL="0" indent="0">
              <a:buNone/>
            </a:pPr>
            <a:r>
              <a:rPr lang="ru-RU" i="1" dirty="0" err="1"/>
              <a:t>Проявами</a:t>
            </a:r>
            <a:r>
              <a:rPr lang="ru-RU" i="1" dirty="0"/>
              <a:t> </a:t>
            </a:r>
            <a:r>
              <a:rPr lang="ru-RU" i="1" dirty="0" err="1"/>
              <a:t>національного</a:t>
            </a:r>
            <a:r>
              <a:rPr lang="ru-RU" i="1" dirty="0"/>
              <a:t> </a:t>
            </a:r>
            <a:r>
              <a:rPr lang="ru-RU" i="1" dirty="0" err="1"/>
              <a:t>пробудження</a:t>
            </a:r>
            <a:r>
              <a:rPr lang="ru-RU" i="1" dirty="0"/>
              <a:t> </a:t>
            </a:r>
            <a:r>
              <a:rPr lang="ru-RU" i="1" dirty="0" err="1"/>
              <a:t>Закарпаття</a:t>
            </a:r>
            <a:r>
              <a:rPr lang="ru-RU" i="1" dirty="0"/>
              <a:t> стало </a:t>
            </a:r>
            <a:r>
              <a:rPr lang="ru-RU" i="1" dirty="0" err="1"/>
              <a:t>зростання</a:t>
            </a:r>
            <a:r>
              <a:rPr lang="ru-RU" i="1" dirty="0"/>
              <a:t> потягу до </a:t>
            </a:r>
            <a:r>
              <a:rPr lang="ru-RU" i="1" dirty="0" err="1"/>
              <a:t>знань</a:t>
            </a:r>
            <a:r>
              <a:rPr lang="ru-RU" i="1" dirty="0"/>
              <a:t>. У той час у </a:t>
            </a:r>
            <a:r>
              <a:rPr lang="ru-RU" i="1" dirty="0" err="1"/>
              <a:t>краї</a:t>
            </a:r>
            <a:r>
              <a:rPr lang="ru-RU" i="1" dirty="0"/>
              <a:t> при </a:t>
            </a:r>
            <a:r>
              <a:rPr lang="ru-RU" i="1" dirty="0" err="1"/>
              <a:t>церковних</a:t>
            </a:r>
            <a:r>
              <a:rPr lang="ru-RU" i="1" dirty="0"/>
              <a:t> громадах </a:t>
            </a:r>
            <a:r>
              <a:rPr lang="ru-RU" i="1" dirty="0" err="1"/>
              <a:t>було</a:t>
            </a:r>
            <a:r>
              <a:rPr lang="ru-RU" i="1" dirty="0"/>
              <a:t> створено </a:t>
            </a:r>
            <a:r>
              <a:rPr lang="ru-RU" i="1" dirty="0" err="1"/>
              <a:t>близько</a:t>
            </a:r>
            <a:r>
              <a:rPr lang="ru-RU" i="1" dirty="0"/>
              <a:t> 300 </a:t>
            </a:r>
            <a:r>
              <a:rPr lang="ru-RU" i="1" dirty="0" err="1"/>
              <a:t>початкових</a:t>
            </a:r>
            <a:r>
              <a:rPr lang="ru-RU" i="1" dirty="0"/>
              <a:t> </a:t>
            </a:r>
            <a:r>
              <a:rPr lang="ru-RU" i="1" dirty="0" err="1"/>
              <a:t>шкіл</a:t>
            </a:r>
            <a:r>
              <a:rPr lang="ru-RU" i="1" dirty="0" smtClean="0"/>
              <a:t>.</a:t>
            </a:r>
          </a:p>
          <a:p>
            <a:pPr marL="0" indent="0">
              <a:buNone/>
            </a:pPr>
            <a:r>
              <a:rPr lang="ru-RU" i="1" dirty="0"/>
              <a:t>У </a:t>
            </a:r>
            <a:r>
              <a:rPr lang="ru-RU" i="1" dirty="0" err="1"/>
              <a:t>Східній</a:t>
            </a:r>
            <a:r>
              <a:rPr lang="ru-RU" i="1" dirty="0"/>
              <a:t> </a:t>
            </a:r>
            <a:r>
              <a:rPr lang="ru-RU" i="1" dirty="0" err="1"/>
              <a:t>Галичині</a:t>
            </a:r>
            <a:r>
              <a:rPr lang="ru-RU" i="1" dirty="0"/>
              <a:t> </a:t>
            </a:r>
            <a:r>
              <a:rPr lang="ru-RU" i="1" dirty="0" err="1"/>
              <a:t>позиції</a:t>
            </a:r>
            <a:r>
              <a:rPr lang="ru-RU" i="1" dirty="0"/>
              <a:t> греко-</a:t>
            </a:r>
            <a:r>
              <a:rPr lang="ru-RU" i="1" dirty="0" err="1"/>
              <a:t>католицької</a:t>
            </a:r>
            <a:r>
              <a:rPr lang="ru-RU" i="1" dirty="0"/>
              <a:t> церкви особливо </a:t>
            </a:r>
            <a:r>
              <a:rPr lang="ru-RU" i="1" dirty="0" err="1"/>
              <a:t>зміцніли</a:t>
            </a:r>
            <a:r>
              <a:rPr lang="ru-RU" i="1" dirty="0"/>
              <a:t> </a:t>
            </a:r>
            <a:r>
              <a:rPr lang="ru-RU" i="1" dirty="0" err="1"/>
              <a:t>після</a:t>
            </a:r>
            <a:r>
              <a:rPr lang="ru-RU" i="1" dirty="0"/>
              <a:t> </a:t>
            </a:r>
            <a:r>
              <a:rPr lang="ru-RU" i="1" dirty="0" err="1"/>
              <a:t>відновлення</a:t>
            </a:r>
            <a:r>
              <a:rPr lang="ru-RU" i="1" dirty="0"/>
              <a:t> 1808 р. </a:t>
            </a:r>
            <a:r>
              <a:rPr lang="ru-RU" i="1" dirty="0" err="1"/>
              <a:t>митрополії</a:t>
            </a:r>
            <a:r>
              <a:rPr lang="ru-RU" i="1" dirty="0"/>
              <a:t> з центром у </a:t>
            </a:r>
            <a:r>
              <a:rPr lang="ru-RU" i="1" dirty="0" err="1"/>
              <a:t>Львові</a:t>
            </a:r>
            <a:r>
              <a:rPr lang="ru-RU" i="1" dirty="0"/>
              <a:t>. </a:t>
            </a:r>
            <a:r>
              <a:rPr lang="ru-RU" i="1" dirty="0" err="1"/>
              <a:t>Діяльність</a:t>
            </a:r>
            <a:r>
              <a:rPr lang="ru-RU" i="1" dirty="0"/>
              <a:t> </a:t>
            </a:r>
            <a:r>
              <a:rPr lang="ru-RU" i="1" dirty="0" err="1"/>
              <a:t>вищих</a:t>
            </a:r>
            <a:r>
              <a:rPr lang="ru-RU" i="1" dirty="0"/>
              <a:t> </a:t>
            </a:r>
            <a:r>
              <a:rPr lang="ru-RU" i="1" dirty="0" err="1"/>
              <a:t>ієрархів</a:t>
            </a:r>
            <a:r>
              <a:rPr lang="ru-RU" i="1" dirty="0"/>
              <a:t> греко-</a:t>
            </a:r>
            <a:r>
              <a:rPr lang="ru-RU" i="1" dirty="0" err="1"/>
              <a:t>католицького</a:t>
            </a:r>
            <a:r>
              <a:rPr lang="ru-RU" i="1" dirty="0"/>
              <a:t> духовенства у </a:t>
            </a:r>
            <a:r>
              <a:rPr lang="ru-RU" i="1" dirty="0" err="1"/>
              <a:t>Перемишлі</a:t>
            </a:r>
            <a:r>
              <a:rPr lang="ru-RU" i="1" dirty="0"/>
              <a:t> та </a:t>
            </a:r>
            <a:r>
              <a:rPr lang="ru-RU" i="1" dirty="0" err="1"/>
              <a:t>Львові</a:t>
            </a:r>
            <a:r>
              <a:rPr lang="ru-RU" i="1" dirty="0"/>
              <a:t> </a:t>
            </a:r>
            <a:r>
              <a:rPr lang="ru-RU" i="1" dirty="0" err="1"/>
              <a:t>започаткувала</a:t>
            </a:r>
            <a:r>
              <a:rPr lang="ru-RU" i="1" dirty="0"/>
              <a:t> </a:t>
            </a:r>
            <a:r>
              <a:rPr lang="ru-RU" i="1" dirty="0" err="1"/>
              <a:t>національно-культурне</a:t>
            </a:r>
            <a:r>
              <a:rPr lang="ru-RU" i="1" dirty="0"/>
              <a:t> </a:t>
            </a:r>
            <a:r>
              <a:rPr lang="ru-RU" i="1" dirty="0" err="1"/>
              <a:t>відродження</a:t>
            </a:r>
            <a:r>
              <a:rPr lang="ru-RU" i="1" dirty="0"/>
              <a:t> </a:t>
            </a:r>
            <a:r>
              <a:rPr lang="ru-RU" i="1" dirty="0" err="1"/>
              <a:t>галицьких</a:t>
            </a:r>
            <a:r>
              <a:rPr lang="ru-RU" i="1" dirty="0"/>
              <a:t> </a:t>
            </a:r>
            <a:r>
              <a:rPr lang="ru-RU" i="1" dirty="0" err="1"/>
              <a:t>русинів</a:t>
            </a:r>
            <a:r>
              <a:rPr lang="ru-RU" i="1" dirty="0"/>
              <a:t>. Центром </a:t>
            </a:r>
            <a:r>
              <a:rPr lang="ru-RU" i="1" dirty="0" err="1"/>
              <a:t>першої</a:t>
            </a:r>
            <a:r>
              <a:rPr lang="ru-RU" i="1" dirty="0"/>
              <a:t> </a:t>
            </a:r>
            <a:r>
              <a:rPr lang="ru-RU" i="1" dirty="0" err="1"/>
              <a:t>хвилі</a:t>
            </a:r>
            <a:r>
              <a:rPr lang="ru-RU" i="1" dirty="0"/>
              <a:t> </a:t>
            </a:r>
            <a:r>
              <a:rPr lang="ru-RU" i="1" dirty="0" err="1"/>
              <a:t>українського</a:t>
            </a:r>
            <a:r>
              <a:rPr lang="ru-RU" i="1" dirty="0"/>
              <a:t> </a:t>
            </a:r>
            <a:r>
              <a:rPr lang="ru-RU" i="1" dirty="0" err="1"/>
              <a:t>національного</a:t>
            </a:r>
            <a:r>
              <a:rPr lang="ru-RU" i="1" dirty="0"/>
              <a:t> </a:t>
            </a:r>
            <a:r>
              <a:rPr lang="ru-RU" i="1" dirty="0" err="1"/>
              <a:t>відродження</a:t>
            </a:r>
            <a:r>
              <a:rPr lang="ru-RU" i="1" dirty="0"/>
              <a:t> у </a:t>
            </a:r>
            <a:r>
              <a:rPr lang="ru-RU" i="1" dirty="0" err="1"/>
              <a:t>Східній</a:t>
            </a:r>
            <a:r>
              <a:rPr lang="ru-RU" i="1" dirty="0"/>
              <a:t> </a:t>
            </a:r>
            <a:r>
              <a:rPr lang="ru-RU" i="1" dirty="0" err="1"/>
              <a:t>Галичині</a:t>
            </a:r>
            <a:r>
              <a:rPr lang="ru-RU" i="1" dirty="0"/>
              <a:t> став </a:t>
            </a:r>
            <a:r>
              <a:rPr lang="ru-RU" i="1" dirty="0" err="1"/>
              <a:t>Перемишль</a:t>
            </a:r>
            <a:r>
              <a:rPr lang="ru-RU" i="1" dirty="0"/>
              <a:t> – </a:t>
            </a:r>
            <a:r>
              <a:rPr lang="ru-RU" i="1" dirty="0" err="1"/>
              <a:t>осередок</a:t>
            </a:r>
            <a:r>
              <a:rPr lang="ru-RU" i="1" dirty="0"/>
              <a:t> греко-</a:t>
            </a:r>
            <a:r>
              <a:rPr lang="ru-RU" i="1" dirty="0" err="1"/>
              <a:t>католицької</a:t>
            </a:r>
            <a:r>
              <a:rPr lang="ru-RU" i="1" dirty="0"/>
              <a:t> </a:t>
            </a:r>
            <a:r>
              <a:rPr lang="ru-RU" i="1" dirty="0" err="1"/>
              <a:t>єпархії</a:t>
            </a:r>
            <a:r>
              <a:rPr lang="ru-RU" i="1" dirty="0"/>
              <a:t>. Тут </a:t>
            </a:r>
            <a:r>
              <a:rPr lang="ru-RU" i="1" dirty="0" err="1"/>
              <a:t>існувала</a:t>
            </a:r>
            <a:r>
              <a:rPr lang="ru-RU" i="1" dirty="0"/>
              <a:t> велика </a:t>
            </a:r>
            <a:r>
              <a:rPr lang="ru-RU" i="1" dirty="0" err="1"/>
              <a:t>бібліотека</a:t>
            </a:r>
            <a:r>
              <a:rPr lang="ru-RU" i="1" dirty="0"/>
              <a:t>, </a:t>
            </a:r>
            <a:r>
              <a:rPr lang="ru-RU" i="1" dirty="0" err="1"/>
              <a:t>діяла</a:t>
            </a:r>
            <a:r>
              <a:rPr lang="ru-RU" i="1" dirty="0"/>
              <a:t> </a:t>
            </a:r>
            <a:r>
              <a:rPr lang="ru-RU" i="1" dirty="0" err="1"/>
              <a:t>семінарія</a:t>
            </a:r>
            <a:r>
              <a:rPr lang="ru-RU" i="1" dirty="0"/>
              <a:t>, </a:t>
            </a:r>
            <a:r>
              <a:rPr lang="ru-RU" i="1" dirty="0" err="1"/>
              <a:t>зосереджувалися</a:t>
            </a:r>
            <a:r>
              <a:rPr lang="ru-RU" i="1" dirty="0"/>
              <a:t> </a:t>
            </a:r>
            <a:r>
              <a:rPr lang="ru-RU" i="1" dirty="0" err="1"/>
              <a:t>найосвіченіші</a:t>
            </a:r>
            <a:r>
              <a:rPr lang="ru-RU" i="1" dirty="0"/>
              <a:t> </a:t>
            </a:r>
            <a:r>
              <a:rPr lang="ru-RU" i="1" dirty="0" err="1"/>
              <a:t>представники</a:t>
            </a:r>
            <a:r>
              <a:rPr lang="ru-RU" i="1" dirty="0"/>
              <a:t> духовенства – </a:t>
            </a:r>
            <a:r>
              <a:rPr lang="ru-RU" i="1" dirty="0" err="1"/>
              <a:t>Іван</a:t>
            </a:r>
            <a:r>
              <a:rPr lang="ru-RU" i="1" dirty="0"/>
              <a:t> </a:t>
            </a:r>
            <a:r>
              <a:rPr lang="ru-RU" i="1" dirty="0" err="1"/>
              <a:t>Могильницький</a:t>
            </a:r>
            <a:r>
              <a:rPr lang="ru-RU" i="1" dirty="0"/>
              <a:t>, </a:t>
            </a:r>
            <a:r>
              <a:rPr lang="ru-RU" i="1" dirty="0" err="1"/>
              <a:t>Йосип</a:t>
            </a:r>
            <a:r>
              <a:rPr lang="ru-RU" i="1" dirty="0"/>
              <a:t> </a:t>
            </a:r>
            <a:r>
              <a:rPr lang="ru-RU" i="1" dirty="0" err="1"/>
              <a:t>Левицький</a:t>
            </a:r>
            <a:r>
              <a:rPr lang="ru-RU" i="1" dirty="0"/>
              <a:t>, </a:t>
            </a:r>
            <a:r>
              <a:rPr lang="ru-RU" i="1" dirty="0" err="1"/>
              <a:t>Іван</a:t>
            </a:r>
            <a:r>
              <a:rPr lang="ru-RU" i="1" dirty="0"/>
              <a:t> </a:t>
            </a:r>
            <a:r>
              <a:rPr lang="ru-RU" i="1" dirty="0" err="1"/>
              <a:t>Снігурський</a:t>
            </a:r>
            <a:r>
              <a:rPr lang="ru-RU" i="1" dirty="0"/>
              <a:t>, </a:t>
            </a:r>
            <a:r>
              <a:rPr lang="ru-RU" i="1" dirty="0" err="1"/>
              <a:t>Йосип</a:t>
            </a:r>
            <a:r>
              <a:rPr lang="ru-RU" i="1" dirty="0"/>
              <a:t> </a:t>
            </a:r>
            <a:r>
              <a:rPr lang="ru-RU" i="1" dirty="0" err="1"/>
              <a:t>Лозинський</a:t>
            </a:r>
            <a:r>
              <a:rPr lang="ru-RU" i="1" dirty="0"/>
              <a:t> та </a:t>
            </a:r>
            <a:r>
              <a:rPr lang="ru-RU" i="1" dirty="0" err="1"/>
              <a:t>ін</a:t>
            </a:r>
            <a:r>
              <a:rPr lang="ru-RU" i="1" dirty="0"/>
              <a:t>. </a:t>
            </a:r>
            <a:r>
              <a:rPr lang="ru-RU" i="1" dirty="0" err="1"/>
              <a:t>Надихав</a:t>
            </a:r>
            <a:r>
              <a:rPr lang="ru-RU" i="1" dirty="0"/>
              <a:t> </a:t>
            </a:r>
            <a:r>
              <a:rPr lang="ru-RU" i="1" dirty="0" err="1"/>
              <a:t>цей</a:t>
            </a:r>
            <a:r>
              <a:rPr lang="ru-RU" i="1" dirty="0"/>
              <a:t> гурт </a:t>
            </a:r>
            <a:r>
              <a:rPr lang="ru-RU" i="1" dirty="0" err="1"/>
              <a:t>русинських</a:t>
            </a:r>
            <a:r>
              <a:rPr lang="ru-RU" i="1" dirty="0"/>
              <a:t> </a:t>
            </a:r>
            <a:r>
              <a:rPr lang="ru-RU" i="1" dirty="0" err="1"/>
              <a:t>патріотів</a:t>
            </a:r>
            <a:r>
              <a:rPr lang="ru-RU" i="1" dirty="0"/>
              <a:t> </a:t>
            </a:r>
            <a:r>
              <a:rPr lang="ru-RU" i="1" dirty="0" err="1"/>
              <a:t>перемишльський</a:t>
            </a:r>
            <a:r>
              <a:rPr lang="ru-RU" i="1" dirty="0"/>
              <a:t> </a:t>
            </a:r>
            <a:r>
              <a:rPr lang="ru-RU" i="1" dirty="0" err="1"/>
              <a:t>єпископ</a:t>
            </a:r>
            <a:r>
              <a:rPr lang="ru-RU" i="1" dirty="0"/>
              <a:t> Михайло </a:t>
            </a:r>
            <a:r>
              <a:rPr lang="ru-RU" i="1" dirty="0" err="1" smtClean="0"/>
              <a:t>Левицький</a:t>
            </a:r>
            <a:r>
              <a:rPr lang="ru-RU" i="1" dirty="0" smtClean="0"/>
              <a:t>.</a:t>
            </a:r>
          </a:p>
          <a:p>
            <a:pPr marL="0" indent="0">
              <a:buNone/>
            </a:pPr>
            <a:r>
              <a:rPr lang="ru-RU" i="1" dirty="0"/>
              <a:t>У 1816 р., за </a:t>
            </a:r>
            <a:r>
              <a:rPr lang="ru-RU" i="1" dirty="0" err="1"/>
              <a:t>підтримки</a:t>
            </a:r>
            <a:r>
              <a:rPr lang="ru-RU" i="1" dirty="0"/>
              <a:t> </a:t>
            </a:r>
            <a:r>
              <a:rPr lang="ru-RU" i="1" dirty="0" err="1"/>
              <a:t>єпископа</a:t>
            </a:r>
            <a:r>
              <a:rPr lang="ru-RU" i="1" dirty="0"/>
              <a:t>, </a:t>
            </a:r>
            <a:r>
              <a:rPr lang="ru-RU" i="1" dirty="0" err="1"/>
              <a:t>Іван</a:t>
            </a:r>
            <a:r>
              <a:rPr lang="ru-RU" i="1" dirty="0"/>
              <a:t> </a:t>
            </a:r>
            <a:r>
              <a:rPr lang="ru-RU" i="1" dirty="0" err="1"/>
              <a:t>Могильницький</a:t>
            </a:r>
            <a:r>
              <a:rPr lang="ru-RU" i="1" dirty="0"/>
              <a:t> створив «</a:t>
            </a:r>
            <a:r>
              <a:rPr lang="ru-RU" i="1" dirty="0" err="1"/>
              <a:t>Товариство</a:t>
            </a:r>
            <a:r>
              <a:rPr lang="ru-RU" i="1" dirty="0"/>
              <a:t> </a:t>
            </a:r>
            <a:r>
              <a:rPr lang="ru-RU" i="1" dirty="0" err="1"/>
              <a:t>галицьких</a:t>
            </a:r>
            <a:r>
              <a:rPr lang="ru-RU" i="1" dirty="0"/>
              <a:t> греко-</a:t>
            </a:r>
            <a:r>
              <a:rPr lang="ru-RU" i="1" dirty="0" err="1"/>
              <a:t>католицьких</a:t>
            </a:r>
            <a:r>
              <a:rPr lang="ru-RU" i="1" dirty="0"/>
              <a:t> </a:t>
            </a:r>
            <a:r>
              <a:rPr lang="ru-RU" i="1" dirty="0" err="1"/>
              <a:t>священиків</a:t>
            </a:r>
            <a:r>
              <a:rPr lang="ru-RU" i="1" dirty="0"/>
              <a:t> для </a:t>
            </a:r>
            <a:r>
              <a:rPr lang="ru-RU" i="1" dirty="0" err="1"/>
              <a:t>поширення</a:t>
            </a:r>
            <a:r>
              <a:rPr lang="ru-RU" i="1" dirty="0"/>
              <a:t> письмами </a:t>
            </a:r>
            <a:r>
              <a:rPr lang="ru-RU" i="1" dirty="0" err="1"/>
              <a:t>просвіти</a:t>
            </a:r>
            <a:r>
              <a:rPr lang="ru-RU" i="1" dirty="0"/>
              <a:t> і </a:t>
            </a:r>
            <a:r>
              <a:rPr lang="ru-RU" i="1" dirty="0" err="1"/>
              <a:t>культури</a:t>
            </a:r>
            <a:r>
              <a:rPr lang="ru-RU" i="1" dirty="0"/>
              <a:t> </a:t>
            </a:r>
            <a:r>
              <a:rPr lang="ru-RU" i="1" dirty="0" err="1"/>
              <a:t>серед</a:t>
            </a:r>
            <a:r>
              <a:rPr lang="ru-RU" i="1" dirty="0"/>
              <a:t> </a:t>
            </a:r>
            <a:r>
              <a:rPr lang="ru-RU" i="1" dirty="0" err="1"/>
              <a:t>вірних</a:t>
            </a:r>
            <a:r>
              <a:rPr lang="ru-RU" i="1" dirty="0"/>
              <a:t>». </a:t>
            </a:r>
            <a:r>
              <a:rPr lang="ru-RU" i="1" dirty="0" err="1"/>
              <a:t>Цей</a:t>
            </a:r>
            <a:r>
              <a:rPr lang="ru-RU" i="1" dirty="0"/>
              <a:t> гурт </a:t>
            </a:r>
            <a:r>
              <a:rPr lang="ru-RU" i="1" dirty="0" err="1"/>
              <a:t>мав</a:t>
            </a:r>
            <a:r>
              <a:rPr lang="ru-RU" i="1" dirty="0"/>
              <a:t> на </a:t>
            </a:r>
            <a:r>
              <a:rPr lang="ru-RU" i="1" dirty="0" err="1"/>
              <a:t>меті</a:t>
            </a:r>
            <a:r>
              <a:rPr lang="ru-RU" i="1" dirty="0"/>
              <a:t> </a:t>
            </a:r>
            <a:r>
              <a:rPr lang="ru-RU" i="1" dirty="0" err="1"/>
              <a:t>видавати</a:t>
            </a:r>
            <a:r>
              <a:rPr lang="ru-RU" i="1" dirty="0"/>
              <a:t> книжки для народу, </a:t>
            </a:r>
            <a:r>
              <a:rPr lang="ru-RU" i="1" dirty="0" err="1"/>
              <a:t>написані</a:t>
            </a:r>
            <a:r>
              <a:rPr lang="ru-RU" i="1" dirty="0"/>
              <a:t> </a:t>
            </a:r>
            <a:r>
              <a:rPr lang="ru-RU" i="1" dirty="0" err="1"/>
              <a:t>зрозумілою</a:t>
            </a:r>
            <a:r>
              <a:rPr lang="ru-RU" i="1" dirty="0"/>
              <a:t> </a:t>
            </a:r>
            <a:r>
              <a:rPr lang="ru-RU" i="1" dirty="0" err="1"/>
              <a:t>йому</a:t>
            </a:r>
            <a:r>
              <a:rPr lang="ru-RU" i="1" dirty="0"/>
              <a:t> </a:t>
            </a:r>
            <a:r>
              <a:rPr lang="ru-RU" i="1" dirty="0" err="1"/>
              <a:t>руською</a:t>
            </a:r>
            <a:r>
              <a:rPr lang="ru-RU" i="1" dirty="0"/>
              <a:t> </a:t>
            </a:r>
            <a:r>
              <a:rPr lang="ru-RU" i="1" dirty="0" err="1"/>
              <a:t>мовою</a:t>
            </a:r>
            <a:r>
              <a:rPr lang="ru-RU" i="1" dirty="0"/>
              <a:t>, та </a:t>
            </a:r>
            <a:r>
              <a:rPr lang="ru-RU" i="1" dirty="0" err="1"/>
              <a:t>засновувати</a:t>
            </a:r>
            <a:r>
              <a:rPr lang="ru-RU" i="1" dirty="0"/>
              <a:t> </a:t>
            </a:r>
            <a:r>
              <a:rPr lang="ru-RU" i="1" dirty="0" err="1"/>
              <a:t>народні</a:t>
            </a:r>
            <a:r>
              <a:rPr lang="ru-RU" i="1" dirty="0"/>
              <a:t> </a:t>
            </a:r>
            <a:r>
              <a:rPr lang="ru-RU" i="1" dirty="0" err="1"/>
              <a:t>школи</a:t>
            </a:r>
            <a:r>
              <a:rPr lang="ru-RU" i="1" dirty="0" smtClean="0"/>
              <a:t>.</a:t>
            </a:r>
          </a:p>
          <a:p>
            <a:pPr marL="0" indent="0">
              <a:buNone/>
            </a:pPr>
            <a:r>
              <a:rPr lang="ru-RU" i="1" dirty="0" err="1" smtClean="0"/>
              <a:t>Наприкінці</a:t>
            </a:r>
            <a:r>
              <a:rPr lang="ru-RU" i="1" dirty="0" smtClean="0"/>
              <a:t> </a:t>
            </a:r>
            <a:r>
              <a:rPr lang="en-US" i="1" dirty="0"/>
              <a:t>XVIII – </a:t>
            </a:r>
            <a:r>
              <a:rPr lang="ru-RU" i="1" dirty="0"/>
              <a:t>у </a:t>
            </a:r>
            <a:r>
              <a:rPr lang="ru-RU" i="1" dirty="0" err="1"/>
              <a:t>першій</a:t>
            </a:r>
            <a:r>
              <a:rPr lang="ru-RU" i="1" dirty="0"/>
              <a:t> </a:t>
            </a:r>
            <a:r>
              <a:rPr lang="ru-RU" i="1" dirty="0" err="1"/>
              <a:t>половині</a:t>
            </a:r>
            <a:r>
              <a:rPr lang="ru-RU" i="1" dirty="0"/>
              <a:t> ХІХ ст. на </a:t>
            </a:r>
            <a:r>
              <a:rPr lang="ru-RU" i="1" dirty="0" err="1"/>
              <a:t>західноукраїнських</a:t>
            </a:r>
            <a:r>
              <a:rPr lang="ru-RU" i="1" dirty="0"/>
              <a:t> землях </a:t>
            </a:r>
            <a:r>
              <a:rPr lang="ru-RU" i="1" dirty="0" err="1"/>
              <a:t>відбувався</a:t>
            </a:r>
            <a:r>
              <a:rPr lang="ru-RU" i="1" dirty="0"/>
              <a:t> фольклорно-</a:t>
            </a:r>
            <a:r>
              <a:rPr lang="ru-RU" i="1" dirty="0" err="1"/>
              <a:t>етнографічний</a:t>
            </a:r>
            <a:r>
              <a:rPr lang="ru-RU" i="1" dirty="0"/>
              <a:t> </a:t>
            </a:r>
            <a:r>
              <a:rPr lang="ru-RU" i="1" dirty="0" err="1"/>
              <a:t>етап</a:t>
            </a:r>
            <a:r>
              <a:rPr lang="ru-RU" i="1" dirty="0"/>
              <a:t> </a:t>
            </a:r>
            <a:r>
              <a:rPr lang="ru-RU" i="1" dirty="0" err="1"/>
              <a:t>українського</a:t>
            </a:r>
            <a:r>
              <a:rPr lang="ru-RU" i="1" dirty="0"/>
              <a:t> </a:t>
            </a:r>
            <a:r>
              <a:rPr lang="ru-RU" i="1" dirty="0" err="1"/>
              <a:t>націотворення</a:t>
            </a:r>
            <a:r>
              <a:rPr lang="ru-RU" i="1" dirty="0"/>
              <a:t>.</a:t>
            </a:r>
          </a:p>
        </p:txBody>
      </p:sp>
    </p:spTree>
    <p:extLst>
      <p:ext uri="{BB962C8B-B14F-4D97-AF65-F5344CB8AC3E}">
        <p14:creationId xmlns:p14="http://schemas.microsoft.com/office/powerpoint/2010/main" val="168332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3900" y="76200"/>
            <a:ext cx="11468100" cy="809625"/>
          </a:xfrm>
        </p:spPr>
        <p:txBody>
          <a:bodyPr>
            <a:noAutofit/>
          </a:bodyPr>
          <a:lstStyle/>
          <a:p>
            <a:pPr algn="ctr"/>
            <a:r>
              <a:rPr lang="ru-RU" sz="2200" b="1" i="1" dirty="0">
                <a:effectLst>
                  <a:outerShdw blurRad="38100" dist="38100" dir="2700000" algn="tl">
                    <a:srgbClr val="000000">
                      <a:alpha val="43137"/>
                    </a:srgbClr>
                  </a:outerShdw>
                </a:effectLst>
              </a:rPr>
              <a:t>3.1. </a:t>
            </a:r>
            <a:r>
              <a:rPr lang="ru-RU" sz="2200" b="1" i="1" dirty="0" err="1">
                <a:effectLst>
                  <a:outerShdw blurRad="38100" dist="38100" dir="2700000" algn="tl">
                    <a:srgbClr val="000000">
                      <a:alpha val="43137"/>
                    </a:srgbClr>
                  </a:outerShdw>
                </a:effectLst>
              </a:rPr>
              <a:t>Реформи</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освіченого</a:t>
            </a:r>
            <a:r>
              <a:rPr lang="ru-RU" sz="2200" b="1" i="1" dirty="0">
                <a:effectLst>
                  <a:outerShdw blurRad="38100" dist="38100" dir="2700000" algn="tl">
                    <a:srgbClr val="000000">
                      <a:alpha val="43137"/>
                    </a:srgbClr>
                  </a:outerShdw>
                </a:effectLst>
              </a:rPr>
              <a:t> абсолютизму» (</a:t>
            </a:r>
            <a:r>
              <a:rPr lang="ru-RU" sz="2200" b="1" i="1" dirty="0" err="1">
                <a:effectLst>
                  <a:outerShdw blurRad="38100" dist="38100" dir="2700000" algn="tl">
                    <a:srgbClr val="000000">
                      <a:alpha val="43137"/>
                    </a:srgbClr>
                  </a:outerShdw>
                </a:effectLst>
              </a:rPr>
              <a:t>Марії-Терези</a:t>
            </a:r>
            <a:r>
              <a:rPr lang="ru-RU" sz="2200" b="1" i="1" dirty="0">
                <a:effectLst>
                  <a:outerShdw blurRad="38100" dist="38100" dir="2700000" algn="tl">
                    <a:srgbClr val="000000">
                      <a:alpha val="43137"/>
                    </a:srgbClr>
                  </a:outerShdw>
                </a:effectLst>
              </a:rPr>
              <a:t> та Йосифа ІІ) </a:t>
            </a:r>
            <a:r>
              <a:rPr lang="ru-RU" sz="2200" b="1" i="1" dirty="0" smtClean="0">
                <a:effectLst>
                  <a:outerShdw blurRad="38100" dist="38100" dir="2700000" algn="tl">
                    <a:srgbClr val="000000">
                      <a:alpha val="43137"/>
                    </a:srgbClr>
                  </a:outerShdw>
                </a:effectLst>
              </a:rPr>
              <a:t>та </a:t>
            </a:r>
            <a:r>
              <a:rPr lang="ru-RU" sz="2200" b="1" i="1" dirty="0" err="1">
                <a:effectLst>
                  <a:outerShdw blurRad="38100" dist="38100" dir="2700000" algn="tl">
                    <a:srgbClr val="000000">
                      <a:alpha val="43137"/>
                    </a:srgbClr>
                  </a:outerShdw>
                </a:effectLst>
              </a:rPr>
              <a:t>їх</a:t>
            </a:r>
            <a:r>
              <a:rPr lang="ru-RU" sz="2200" b="1" i="1" dirty="0">
                <a:effectLst>
                  <a:outerShdw blurRad="38100" dist="38100" dir="2700000" algn="tl">
                    <a:srgbClr val="000000">
                      <a:alpha val="43137"/>
                    </a:srgbClr>
                  </a:outerShdw>
                </a:effectLst>
              </a:rPr>
              <a:t> </a:t>
            </a:r>
            <a:r>
              <a:rPr lang="ru-RU" sz="2200" b="1" i="1" dirty="0" err="1">
                <a:effectLst>
                  <a:outerShdw blurRad="38100" dist="38100" dir="2700000" algn="tl">
                    <a:srgbClr val="000000">
                      <a:alpha val="43137"/>
                    </a:srgbClr>
                  </a:outerShdw>
                </a:effectLst>
              </a:rPr>
              <a:t>вплив</a:t>
            </a:r>
            <a:r>
              <a:rPr lang="ru-RU" sz="2200" b="1" i="1" dirty="0">
                <a:effectLst>
                  <a:outerShdw blurRad="38100" dist="38100" dir="2700000" algn="tl">
                    <a:srgbClr val="000000">
                      <a:alpha val="43137"/>
                    </a:srgbClr>
                  </a:outerShdw>
                </a:effectLst>
              </a:rPr>
              <a:t> на </a:t>
            </a:r>
            <a:r>
              <a:rPr lang="ru-RU" sz="2200" b="1" i="1" dirty="0" err="1">
                <a:effectLst>
                  <a:outerShdw blurRad="38100" dist="38100" dir="2700000" algn="tl">
                    <a:srgbClr val="000000">
                      <a:alpha val="43137"/>
                    </a:srgbClr>
                  </a:outerShdw>
                </a:effectLst>
              </a:rPr>
              <a:t>західноукраїнське</a:t>
            </a:r>
            <a:r>
              <a:rPr lang="ru-RU" sz="2200" b="1" i="1" dirty="0">
                <a:effectLst>
                  <a:outerShdw blurRad="38100" dist="38100" dir="2700000" algn="tl">
                    <a:srgbClr val="000000">
                      <a:alpha val="43137"/>
                    </a:srgbClr>
                  </a:outerShdw>
                </a:effectLst>
              </a:rPr>
              <a:t> </a:t>
            </a:r>
            <a:r>
              <a:rPr lang="ru-RU" sz="2200" b="1" i="1" dirty="0" err="1" smtClean="0">
                <a:effectLst>
                  <a:outerShdw blurRad="38100" dist="38100" dir="2700000" algn="tl">
                    <a:srgbClr val="000000">
                      <a:alpha val="43137"/>
                    </a:srgbClr>
                  </a:outerShdw>
                </a:effectLst>
              </a:rPr>
              <a:t>суспільство</a:t>
            </a:r>
            <a:r>
              <a:rPr lang="ru-RU" sz="2200" b="1" i="1" dirty="0">
                <a:effectLst>
                  <a:outerShdw blurRad="38100" dist="38100" dir="2700000" algn="tl">
                    <a:srgbClr val="000000">
                      <a:alpha val="43137"/>
                    </a:srgbClr>
                  </a:outerShdw>
                </a:effectLst>
              </a:rPr>
              <a:t/>
            </a:r>
            <a:br>
              <a:rPr lang="ru-RU" sz="2200" b="1" i="1" dirty="0">
                <a:effectLst>
                  <a:outerShdw blurRad="38100" dist="38100" dir="2700000" algn="tl">
                    <a:srgbClr val="000000">
                      <a:alpha val="43137"/>
                    </a:srgbClr>
                  </a:outerShdw>
                </a:effectLst>
              </a:rPr>
            </a:br>
            <a:endParaRPr lang="ru-RU" sz="2200" b="1" i="1" dirty="0">
              <a:effectLst>
                <a:outerShdw blurRad="38100" dist="38100" dir="2700000" algn="tl">
                  <a:srgbClr val="000000">
                    <a:alpha val="43137"/>
                  </a:srgbClr>
                </a:outerShdw>
              </a:effectLst>
            </a:endParaRPr>
          </a:p>
        </p:txBody>
      </p:sp>
      <p:sp>
        <p:nvSpPr>
          <p:cNvPr id="9" name="Текст 8"/>
          <p:cNvSpPr>
            <a:spLocks noGrp="1"/>
          </p:cNvSpPr>
          <p:nvPr>
            <p:ph idx="1"/>
          </p:nvPr>
        </p:nvSpPr>
        <p:spPr>
          <a:xfrm>
            <a:off x="723900" y="885825"/>
            <a:ext cx="11468100" cy="5972175"/>
          </a:xfrm>
        </p:spPr>
        <p:txBody>
          <a:bodyPr>
            <a:normAutofit/>
          </a:bodyPr>
          <a:lstStyle/>
          <a:p>
            <a:pPr marL="0" indent="0">
              <a:buNone/>
            </a:pPr>
            <a:r>
              <a:rPr lang="ru-RU" sz="1900" b="1" i="1" dirty="0" smtClean="0"/>
              <a:t>Мета: </a:t>
            </a:r>
            <a:r>
              <a:rPr lang="ru-RU" sz="1800" i="1" dirty="0" smtClean="0"/>
              <a:t>1. </a:t>
            </a:r>
            <a:r>
              <a:rPr lang="ru-RU" sz="1800" i="1" dirty="0" err="1" smtClean="0"/>
              <a:t>поліпшення</a:t>
            </a:r>
            <a:r>
              <a:rPr lang="ru-RU" sz="1800" i="1" dirty="0" smtClean="0"/>
              <a:t> </a:t>
            </a:r>
            <a:r>
              <a:rPr lang="ru-RU" sz="1800" i="1" dirty="0" err="1" smtClean="0"/>
              <a:t>матеріального</a:t>
            </a:r>
            <a:r>
              <a:rPr lang="ru-RU" sz="1800" i="1" dirty="0" smtClean="0"/>
              <a:t> становища </a:t>
            </a:r>
            <a:r>
              <a:rPr lang="ru-RU" sz="1800" i="1" dirty="0" err="1" smtClean="0"/>
              <a:t>населення</a:t>
            </a:r>
            <a:r>
              <a:rPr lang="ru-RU" sz="1800" i="1" dirty="0" smtClean="0"/>
              <a:t>, </a:t>
            </a:r>
            <a:r>
              <a:rPr lang="ru-RU" sz="1800" i="1" dirty="0" err="1" smtClean="0"/>
              <a:t>що</a:t>
            </a:r>
            <a:r>
              <a:rPr lang="ru-RU" sz="1800" i="1" dirty="0" smtClean="0"/>
              <a:t> </a:t>
            </a:r>
            <a:r>
              <a:rPr lang="ru-RU" sz="1800" i="1" dirty="0" err="1" smtClean="0"/>
              <a:t>сприяло</a:t>
            </a:r>
            <a:r>
              <a:rPr lang="ru-RU" sz="1800" i="1" dirty="0" smtClean="0"/>
              <a:t> </a:t>
            </a:r>
            <a:r>
              <a:rPr lang="ru-RU" sz="1800" i="1" dirty="0" err="1" smtClean="0"/>
              <a:t>стабілізації</a:t>
            </a:r>
            <a:r>
              <a:rPr lang="ru-RU" sz="1800" i="1" dirty="0" smtClean="0"/>
              <a:t> </a:t>
            </a:r>
            <a:r>
              <a:rPr lang="ru-RU" sz="1800" i="1" dirty="0" err="1" smtClean="0"/>
              <a:t>соціально-економічної</a:t>
            </a:r>
            <a:r>
              <a:rPr lang="ru-RU" sz="1800" i="1" dirty="0" smtClean="0"/>
              <a:t> </a:t>
            </a:r>
            <a:r>
              <a:rPr lang="ru-RU" sz="1800" i="1" dirty="0" err="1" smtClean="0"/>
              <a:t>ситуації</a:t>
            </a:r>
            <a:r>
              <a:rPr lang="ru-RU" sz="1800" i="1" dirty="0" smtClean="0"/>
              <a:t> краю, а </a:t>
            </a:r>
            <a:r>
              <a:rPr lang="ru-RU" sz="1800" i="1" dirty="0" err="1" smtClean="0"/>
              <a:t>отже</a:t>
            </a:r>
            <a:r>
              <a:rPr lang="ru-RU" sz="1800" i="1" dirty="0" smtClean="0"/>
              <a:t>, і </a:t>
            </a:r>
            <a:r>
              <a:rPr lang="ru-RU" sz="1800" i="1" dirty="0" err="1" smtClean="0"/>
              <a:t>зміцненню</a:t>
            </a:r>
            <a:r>
              <a:rPr lang="ru-RU" sz="1800" i="1" dirty="0" smtClean="0"/>
              <a:t> </a:t>
            </a:r>
            <a:r>
              <a:rPr lang="ru-RU" sz="1800" i="1" dirty="0" err="1" smtClean="0"/>
              <a:t>імперії</a:t>
            </a:r>
            <a:r>
              <a:rPr lang="ru-RU" sz="1800" i="1" dirty="0" smtClean="0"/>
              <a:t>;</a:t>
            </a:r>
            <a:r>
              <a:rPr lang="ru-RU" sz="1800" i="1" dirty="0"/>
              <a:t> </a:t>
            </a:r>
            <a:r>
              <a:rPr lang="ru-RU" sz="1800" i="1" dirty="0" smtClean="0"/>
              <a:t>                                                                                                                                              2. </a:t>
            </a:r>
            <a:r>
              <a:rPr lang="ru-RU" sz="1800" i="1" dirty="0" err="1" smtClean="0"/>
              <a:t>ліквідація</a:t>
            </a:r>
            <a:r>
              <a:rPr lang="ru-RU" sz="1800" i="1" dirty="0" smtClean="0"/>
              <a:t> </a:t>
            </a:r>
            <a:r>
              <a:rPr lang="ru-RU" sz="1800" i="1" dirty="0" err="1"/>
              <a:t>старої</a:t>
            </a:r>
            <a:r>
              <a:rPr lang="ru-RU" sz="1800" i="1" dirty="0"/>
              <a:t> </a:t>
            </a:r>
            <a:r>
              <a:rPr lang="ru-RU" sz="1800" i="1" dirty="0" err="1"/>
              <a:t>системи</a:t>
            </a:r>
            <a:r>
              <a:rPr lang="ru-RU" sz="1800" i="1" dirty="0"/>
              <a:t> </a:t>
            </a:r>
            <a:r>
              <a:rPr lang="ru-RU" sz="1800" i="1" dirty="0" err="1"/>
              <a:t>управління</a:t>
            </a:r>
            <a:r>
              <a:rPr lang="ru-RU" sz="1800" i="1" dirty="0"/>
              <a:t>, за </a:t>
            </a:r>
            <a:r>
              <a:rPr lang="ru-RU" sz="1800" i="1" dirty="0" err="1"/>
              <a:t>якої</a:t>
            </a:r>
            <a:r>
              <a:rPr lang="ru-RU" sz="1800" i="1" dirty="0"/>
              <a:t> </a:t>
            </a:r>
            <a:r>
              <a:rPr lang="ru-RU" sz="1800" i="1" dirty="0" err="1"/>
              <a:t>панівне</a:t>
            </a:r>
            <a:r>
              <a:rPr lang="ru-RU" sz="1800" i="1" dirty="0"/>
              <a:t> становище належало </a:t>
            </a:r>
            <a:r>
              <a:rPr lang="ru-RU" sz="1800" i="1" dirty="0" err="1"/>
              <a:t>місцевій</a:t>
            </a:r>
            <a:r>
              <a:rPr lang="ru-RU" sz="1800" i="1" dirty="0"/>
              <a:t> </a:t>
            </a:r>
            <a:r>
              <a:rPr lang="ru-RU" sz="1800" i="1" dirty="0" err="1"/>
              <a:t>шляхті</a:t>
            </a:r>
            <a:r>
              <a:rPr lang="ru-RU" sz="1800" i="1" dirty="0"/>
              <a:t>, і </a:t>
            </a:r>
            <a:r>
              <a:rPr lang="ru-RU" sz="1800" i="1" dirty="0" err="1"/>
              <a:t>заміна</a:t>
            </a:r>
            <a:r>
              <a:rPr lang="ru-RU" sz="1800" i="1" dirty="0"/>
              <a:t> </a:t>
            </a:r>
            <a:r>
              <a:rPr lang="ru-RU" sz="1800" i="1" dirty="0" err="1"/>
              <a:t>її</a:t>
            </a:r>
            <a:r>
              <a:rPr lang="ru-RU" sz="1800" i="1" dirty="0"/>
              <a:t> </a:t>
            </a:r>
            <a:r>
              <a:rPr lang="ru-RU" sz="1800" i="1" dirty="0" err="1"/>
              <a:t>дисциплінованим</a:t>
            </a:r>
            <a:r>
              <a:rPr lang="ru-RU" sz="1800" i="1" dirty="0"/>
              <a:t> </a:t>
            </a:r>
            <a:r>
              <a:rPr lang="ru-RU" sz="1800" i="1" dirty="0" err="1"/>
              <a:t>чиновництвом</a:t>
            </a:r>
            <a:r>
              <a:rPr lang="ru-RU" sz="1800" i="1" dirty="0"/>
              <a:t>, яке </a:t>
            </a:r>
            <a:r>
              <a:rPr lang="ru-RU" sz="1800" i="1" dirty="0" err="1"/>
              <a:t>провадило</a:t>
            </a:r>
            <a:r>
              <a:rPr lang="ru-RU" sz="1800" i="1" dirty="0"/>
              <a:t> б </a:t>
            </a:r>
            <a:r>
              <a:rPr lang="ru-RU" sz="1800" i="1" dirty="0" err="1"/>
              <a:t>політику</a:t>
            </a:r>
            <a:r>
              <a:rPr lang="ru-RU" sz="1800" i="1" dirty="0"/>
              <a:t> </a:t>
            </a:r>
            <a:r>
              <a:rPr lang="ru-RU" sz="1800" i="1" dirty="0" err="1"/>
              <a:t>імперського</a:t>
            </a:r>
            <a:r>
              <a:rPr lang="ru-RU" sz="1800" i="1" dirty="0"/>
              <a:t> центру.</a:t>
            </a:r>
          </a:p>
          <a:p>
            <a:pPr marL="0" indent="0">
              <a:buNone/>
            </a:pPr>
            <a:r>
              <a:rPr lang="ru-RU" sz="1900" b="1" i="1" dirty="0" err="1" smtClean="0"/>
              <a:t>Адміністративна</a:t>
            </a:r>
            <a:r>
              <a:rPr lang="ru-RU" sz="1900" b="1" i="1" dirty="0" smtClean="0"/>
              <a:t> реформа. </a:t>
            </a:r>
            <a:r>
              <a:rPr lang="ru-RU" sz="1800" i="1" dirty="0" err="1" smtClean="0"/>
              <a:t>Королівство</a:t>
            </a:r>
            <a:r>
              <a:rPr lang="ru-RU" sz="1800" i="1" dirty="0" smtClean="0"/>
              <a:t> </a:t>
            </a:r>
            <a:r>
              <a:rPr lang="ru-RU" sz="1800" i="1" dirty="0" err="1" smtClean="0"/>
              <a:t>Галичини</a:t>
            </a:r>
            <a:r>
              <a:rPr lang="ru-RU" sz="1800" i="1" dirty="0" smtClean="0"/>
              <a:t> і </a:t>
            </a:r>
            <a:r>
              <a:rPr lang="ru-RU" sz="1800" i="1" dirty="0" err="1" smtClean="0"/>
              <a:t>Лодомерії</a:t>
            </a:r>
            <a:r>
              <a:rPr lang="ru-RU" sz="1800" i="1" dirty="0" smtClean="0"/>
              <a:t> </a:t>
            </a:r>
            <a:r>
              <a:rPr lang="ru-RU" sz="1800" i="1" dirty="0" err="1" smtClean="0"/>
              <a:t>було</a:t>
            </a:r>
            <a:r>
              <a:rPr lang="ru-RU" sz="1800" i="1" dirty="0" smtClean="0"/>
              <a:t> </a:t>
            </a:r>
            <a:r>
              <a:rPr lang="ru-RU" sz="1800" i="1" dirty="0" err="1" smtClean="0"/>
              <a:t>поділено</a:t>
            </a:r>
            <a:r>
              <a:rPr lang="ru-RU" sz="1800" i="1" dirty="0" smtClean="0"/>
              <a:t> на округи, </a:t>
            </a:r>
            <a:r>
              <a:rPr lang="ru-RU" sz="1800" i="1" dirty="0" err="1" smtClean="0"/>
              <a:t>які</a:t>
            </a:r>
            <a:r>
              <a:rPr lang="ru-RU" sz="1800" i="1" dirty="0" smtClean="0"/>
              <a:t> </a:t>
            </a:r>
            <a:r>
              <a:rPr lang="ru-RU" sz="1800" i="1" dirty="0" err="1" smtClean="0"/>
              <a:t>очолювали</a:t>
            </a:r>
            <a:r>
              <a:rPr lang="ru-RU" sz="1800" i="1" dirty="0" smtClean="0"/>
              <a:t> старости, </a:t>
            </a:r>
            <a:r>
              <a:rPr lang="ru-RU" sz="1800" i="1" dirty="0" err="1" smtClean="0"/>
              <a:t>підпорядковані</a:t>
            </a:r>
            <a:r>
              <a:rPr lang="ru-RU" sz="1800" i="1" dirty="0" smtClean="0"/>
              <a:t> губернатору краю, </a:t>
            </a:r>
            <a:r>
              <a:rPr lang="ru-RU" sz="1800" i="1" dirty="0" err="1" smtClean="0"/>
              <a:t>що</a:t>
            </a:r>
            <a:r>
              <a:rPr lang="ru-RU" sz="1800" i="1" dirty="0" smtClean="0"/>
              <a:t> </a:t>
            </a:r>
            <a:r>
              <a:rPr lang="ru-RU" sz="1800" i="1" dirty="0" err="1" smtClean="0"/>
              <a:t>призначався</a:t>
            </a:r>
            <a:r>
              <a:rPr lang="ru-RU" sz="1800" i="1" dirty="0" smtClean="0"/>
              <a:t> </a:t>
            </a:r>
            <a:r>
              <a:rPr lang="ru-RU" sz="1800" i="1" dirty="0" err="1" smtClean="0"/>
              <a:t>імператором</a:t>
            </a:r>
            <a:r>
              <a:rPr lang="ru-RU" sz="1800" i="1" dirty="0" smtClean="0"/>
              <a:t>. У селах </a:t>
            </a:r>
            <a:r>
              <a:rPr lang="ru-RU" sz="1800" i="1" dirty="0" err="1" smtClean="0"/>
              <a:t>влада</a:t>
            </a:r>
            <a:r>
              <a:rPr lang="ru-RU" sz="1800" i="1" dirty="0" smtClean="0"/>
              <a:t> належала </a:t>
            </a:r>
            <a:r>
              <a:rPr lang="ru-RU" sz="1800" i="1" dirty="0" err="1" smtClean="0"/>
              <a:t>мандаторам</a:t>
            </a:r>
            <a:r>
              <a:rPr lang="ru-RU" sz="1800" i="1" dirty="0" smtClean="0"/>
              <a:t> (</a:t>
            </a:r>
            <a:r>
              <a:rPr lang="ru-RU" sz="1800" i="1" dirty="0" err="1" smtClean="0"/>
              <a:t>наглядачам</a:t>
            </a:r>
            <a:r>
              <a:rPr lang="ru-RU" sz="1800" i="1" dirty="0" smtClean="0"/>
              <a:t>), </a:t>
            </a:r>
            <a:r>
              <a:rPr lang="ru-RU" sz="1800" i="1" dirty="0" err="1" smtClean="0"/>
              <a:t>які</a:t>
            </a:r>
            <a:r>
              <a:rPr lang="ru-RU" sz="1800" i="1" dirty="0" smtClean="0"/>
              <a:t> </a:t>
            </a:r>
            <a:r>
              <a:rPr lang="ru-RU" sz="1800" i="1" dirty="0" err="1" smtClean="0"/>
              <a:t>призначалися</a:t>
            </a:r>
            <a:r>
              <a:rPr lang="ru-RU" sz="1800" i="1" dirty="0" smtClean="0"/>
              <a:t> старостами </a:t>
            </a:r>
            <a:r>
              <a:rPr lang="ru-RU" sz="1800" i="1" dirty="0" err="1" smtClean="0"/>
              <a:t>округів</a:t>
            </a:r>
            <a:r>
              <a:rPr lang="ru-RU" sz="1800" i="1" dirty="0" smtClean="0"/>
              <a:t>, але </a:t>
            </a:r>
            <a:r>
              <a:rPr lang="ru-RU" sz="1800" i="1" dirty="0" err="1" smtClean="0"/>
              <a:t>утримувалися</a:t>
            </a:r>
            <a:r>
              <a:rPr lang="ru-RU" sz="1800" i="1" dirty="0" smtClean="0"/>
              <a:t> </a:t>
            </a:r>
            <a:r>
              <a:rPr lang="ru-RU" sz="1800" i="1" dirty="0" err="1" smtClean="0"/>
              <a:t>землевласниками</a:t>
            </a:r>
            <a:r>
              <a:rPr lang="ru-RU" sz="1800" i="1" dirty="0" smtClean="0"/>
              <a:t>. </a:t>
            </a:r>
            <a:r>
              <a:rPr lang="ru-RU" sz="1800" i="1" dirty="0" err="1" smtClean="0"/>
              <a:t>Містами</a:t>
            </a:r>
            <a:r>
              <a:rPr lang="ru-RU" sz="1800" i="1" dirty="0" smtClean="0"/>
              <a:t> управляли </a:t>
            </a:r>
            <a:r>
              <a:rPr lang="ru-RU" sz="1800" i="1" dirty="0" err="1" smtClean="0"/>
              <a:t>магістрати</a:t>
            </a:r>
            <a:r>
              <a:rPr lang="ru-RU" sz="1800" i="1" dirty="0" smtClean="0"/>
              <a:t>, склад </a:t>
            </a:r>
            <a:r>
              <a:rPr lang="ru-RU" sz="1800" i="1" dirty="0" err="1" smtClean="0"/>
              <a:t>яких</a:t>
            </a:r>
            <a:r>
              <a:rPr lang="ru-RU" sz="1800" i="1" dirty="0" smtClean="0"/>
              <a:t> </a:t>
            </a:r>
            <a:r>
              <a:rPr lang="ru-RU" sz="1800" i="1" dirty="0" err="1" smtClean="0"/>
              <a:t>призначала</a:t>
            </a:r>
            <a:r>
              <a:rPr lang="ru-RU" sz="1800" i="1" dirty="0" smtClean="0"/>
              <a:t> </a:t>
            </a:r>
            <a:r>
              <a:rPr lang="ru-RU" sz="1800" i="1" dirty="0" err="1" smtClean="0"/>
              <a:t>імперська</a:t>
            </a:r>
            <a:r>
              <a:rPr lang="ru-RU" sz="1800" i="1" dirty="0" smtClean="0"/>
              <a:t> </a:t>
            </a:r>
            <a:r>
              <a:rPr lang="ru-RU" sz="1800" i="1" dirty="0" err="1" smtClean="0"/>
              <a:t>адміністрація</a:t>
            </a:r>
            <a:r>
              <a:rPr lang="ru-RU" sz="1800" i="1" dirty="0" smtClean="0"/>
              <a:t>, </a:t>
            </a:r>
            <a:r>
              <a:rPr lang="ru-RU" sz="1800" i="1" dirty="0" err="1" smtClean="0"/>
              <a:t>потім</a:t>
            </a:r>
            <a:r>
              <a:rPr lang="ru-RU" sz="1800" i="1" dirty="0" smtClean="0"/>
              <a:t> </a:t>
            </a:r>
            <a:r>
              <a:rPr lang="ru-RU" sz="1800" i="1" dirty="0" err="1" smtClean="0"/>
              <a:t>міські</a:t>
            </a:r>
            <a:r>
              <a:rPr lang="ru-RU" sz="1800" i="1" dirty="0" smtClean="0"/>
              <a:t> ради, </a:t>
            </a:r>
            <a:r>
              <a:rPr lang="ru-RU" sz="1800" i="1" dirty="0" err="1" smtClean="0"/>
              <a:t>що</a:t>
            </a:r>
            <a:r>
              <a:rPr lang="ru-RU" sz="1800" i="1" dirty="0" smtClean="0"/>
              <a:t> </a:t>
            </a:r>
            <a:r>
              <a:rPr lang="ru-RU" sz="1800" i="1" dirty="0" err="1" smtClean="0"/>
              <a:t>були</a:t>
            </a:r>
            <a:r>
              <a:rPr lang="ru-RU" sz="1800" i="1" dirty="0" smtClean="0"/>
              <a:t> органами </a:t>
            </a:r>
            <a:r>
              <a:rPr lang="ru-RU" sz="1800" i="1" dirty="0" err="1" smtClean="0"/>
              <a:t>місцевого</a:t>
            </a:r>
            <a:r>
              <a:rPr lang="ru-RU" sz="1800" i="1" dirty="0" smtClean="0"/>
              <a:t> </a:t>
            </a:r>
            <a:r>
              <a:rPr lang="ru-RU" sz="1800" i="1" dirty="0" err="1" smtClean="0"/>
              <a:t>самоврядування</a:t>
            </a:r>
            <a:r>
              <a:rPr lang="ru-RU" sz="1800" i="1" dirty="0" smtClean="0"/>
              <a:t>.                                                                                                                                                                                 </a:t>
            </a:r>
            <a:r>
              <a:rPr lang="ru-RU" sz="1800" i="1" dirty="0" err="1" smtClean="0"/>
              <a:t>Вищим</a:t>
            </a:r>
            <a:r>
              <a:rPr lang="ru-RU" sz="1800" i="1" dirty="0" smtClean="0"/>
              <a:t> </a:t>
            </a:r>
            <a:r>
              <a:rPr lang="ru-RU" sz="1800" i="1" dirty="0" err="1"/>
              <a:t>представницьким</a:t>
            </a:r>
            <a:r>
              <a:rPr lang="ru-RU" sz="1800" i="1" dirty="0"/>
              <a:t> органом </a:t>
            </a:r>
            <a:r>
              <a:rPr lang="ru-RU" sz="1800" i="1" dirty="0" err="1"/>
              <a:t>ктю</a:t>
            </a:r>
            <a:r>
              <a:rPr lang="ru-RU" sz="1800" i="1" dirty="0"/>
              <a:t> </a:t>
            </a:r>
            <a:r>
              <a:rPr lang="ru-RU" sz="1800" i="1" dirty="0" err="1"/>
              <a:t>стяв</a:t>
            </a:r>
            <a:r>
              <a:rPr lang="ru-RU" sz="1800" i="1" dirty="0"/>
              <a:t> сейм, де </a:t>
            </a:r>
            <a:r>
              <a:rPr lang="ru-RU" sz="1800" i="1" dirty="0" err="1"/>
              <a:t>провідні</a:t>
            </a:r>
            <a:r>
              <a:rPr lang="ru-RU" sz="1800" i="1" dirty="0"/>
              <a:t> </a:t>
            </a:r>
            <a:r>
              <a:rPr lang="ru-RU" sz="1800" i="1" dirty="0" err="1"/>
              <a:t>позиції</a:t>
            </a:r>
            <a:r>
              <a:rPr lang="ru-RU" sz="1800" i="1" dirty="0"/>
              <a:t> </a:t>
            </a:r>
            <a:r>
              <a:rPr lang="ru-RU" sz="1800" i="1" dirty="0" err="1"/>
              <a:t>посідала</a:t>
            </a:r>
            <a:r>
              <a:rPr lang="ru-RU" sz="1800" i="1" dirty="0"/>
              <a:t> </a:t>
            </a:r>
            <a:r>
              <a:rPr lang="ru-RU" sz="1800" i="1" dirty="0" err="1"/>
              <a:t>польська</a:t>
            </a:r>
            <a:r>
              <a:rPr lang="ru-RU" sz="1800" i="1" dirty="0"/>
              <a:t> </a:t>
            </a:r>
            <a:r>
              <a:rPr lang="ru-RU" sz="1800" i="1" dirty="0" smtClean="0"/>
              <a:t>шляхта.                          </a:t>
            </a:r>
            <a:r>
              <a:rPr lang="ru-RU" sz="1800" i="1" dirty="0" err="1" smtClean="0"/>
              <a:t>Від</a:t>
            </a:r>
            <a:r>
              <a:rPr lang="ru-RU" sz="1800" i="1" dirty="0" smtClean="0"/>
              <a:t> </a:t>
            </a:r>
            <a:r>
              <a:rPr lang="ru-RU" sz="1800" i="1" dirty="0"/>
              <a:t>1786 р. </a:t>
            </a:r>
            <a:r>
              <a:rPr lang="ru-RU" sz="1800" i="1" dirty="0" err="1"/>
              <a:t>припинялася</a:t>
            </a:r>
            <a:r>
              <a:rPr lang="ru-RU" sz="1800" i="1" dirty="0"/>
              <a:t> </a:t>
            </a:r>
            <a:r>
              <a:rPr lang="ru-RU" sz="1800" i="1" dirty="0" err="1"/>
              <a:t>дія</a:t>
            </a:r>
            <a:r>
              <a:rPr lang="ru-RU" sz="1800" i="1" dirty="0"/>
              <a:t> </a:t>
            </a:r>
            <a:r>
              <a:rPr lang="ru-RU" sz="1800" i="1" dirty="0" err="1"/>
              <a:t>польських</a:t>
            </a:r>
            <a:r>
              <a:rPr lang="ru-RU" sz="1800" i="1" dirty="0"/>
              <a:t> </a:t>
            </a:r>
            <a:r>
              <a:rPr lang="ru-RU" sz="1800" i="1" dirty="0" err="1"/>
              <a:t>законів</a:t>
            </a:r>
            <a:r>
              <a:rPr lang="ru-RU" sz="1800" i="1" dirty="0"/>
              <a:t>, </a:t>
            </a:r>
            <a:r>
              <a:rPr lang="ru-RU" sz="1800" i="1" dirty="0" err="1"/>
              <a:t>їх</a:t>
            </a:r>
            <a:r>
              <a:rPr lang="ru-RU" sz="1800" i="1" dirty="0"/>
              <a:t> заступали </a:t>
            </a:r>
            <a:r>
              <a:rPr lang="ru-RU" sz="1800" i="1" dirty="0" err="1"/>
              <a:t>загальноімперські</a:t>
            </a:r>
            <a:r>
              <a:rPr lang="ru-RU" sz="1800" i="1" dirty="0"/>
              <a:t>. </a:t>
            </a:r>
            <a:r>
              <a:rPr lang="ru-RU" sz="1800" i="1" dirty="0" err="1"/>
              <a:t>Адміністративним</a:t>
            </a:r>
            <a:r>
              <a:rPr lang="ru-RU" sz="1800" i="1" dirty="0"/>
              <a:t> центром </a:t>
            </a:r>
            <a:r>
              <a:rPr lang="ru-RU" sz="1800" i="1" dirty="0" err="1"/>
              <a:t>королівства</a:t>
            </a:r>
            <a:r>
              <a:rPr lang="ru-RU" sz="1800" i="1" dirty="0"/>
              <a:t> став </a:t>
            </a:r>
            <a:r>
              <a:rPr lang="ru-RU" sz="1800" i="1" dirty="0" err="1"/>
              <a:t>Львів</a:t>
            </a:r>
            <a:r>
              <a:rPr lang="ru-RU" sz="1800" i="1" dirty="0"/>
              <a:t>.</a:t>
            </a:r>
            <a:endParaRPr lang="ru-RU" sz="1800" i="1" dirty="0" smtClean="0"/>
          </a:p>
          <a:p>
            <a:pPr marL="0" indent="0">
              <a:buNone/>
            </a:pPr>
            <a:r>
              <a:rPr lang="ru-RU" sz="1900" b="1" i="1" dirty="0" err="1"/>
              <a:t>Аграрна</a:t>
            </a:r>
            <a:r>
              <a:rPr lang="ru-RU" sz="1900" b="1" i="1" dirty="0"/>
              <a:t> </a:t>
            </a:r>
            <a:r>
              <a:rPr lang="ru-RU" sz="1900" b="1" i="1" dirty="0" smtClean="0"/>
              <a:t>реформа. </a:t>
            </a:r>
            <a:r>
              <a:rPr lang="ru-RU" sz="1800" i="1" dirty="0" err="1" smtClean="0"/>
              <a:t>Було</a:t>
            </a:r>
            <a:r>
              <a:rPr lang="ru-RU" sz="1800" i="1" dirty="0" smtClean="0"/>
              <a:t> </a:t>
            </a:r>
            <a:r>
              <a:rPr lang="ru-RU" sz="1800" i="1" dirty="0" err="1" smtClean="0"/>
              <a:t>складено</a:t>
            </a:r>
            <a:r>
              <a:rPr lang="ru-RU" sz="1800" i="1" dirty="0" smtClean="0"/>
              <a:t> «</a:t>
            </a:r>
            <a:r>
              <a:rPr lang="ru-RU" sz="1800" i="1" dirty="0" err="1" smtClean="0"/>
              <a:t>Інвентарій</a:t>
            </a:r>
            <a:r>
              <a:rPr lang="ru-RU" sz="1800" i="1" dirty="0" smtClean="0"/>
              <a:t>», </a:t>
            </a:r>
            <a:r>
              <a:rPr lang="ru-RU" sz="1800" i="1" dirty="0" err="1" smtClean="0"/>
              <a:t>куди</a:t>
            </a:r>
            <a:r>
              <a:rPr lang="ru-RU" sz="1800" i="1" dirty="0" smtClean="0"/>
              <a:t> внесли </a:t>
            </a:r>
            <a:r>
              <a:rPr lang="ru-RU" sz="1800" i="1" dirty="0" err="1" smtClean="0"/>
              <a:t>кількість</a:t>
            </a:r>
            <a:r>
              <a:rPr lang="ru-RU" sz="1800" i="1" dirty="0" smtClean="0"/>
              <a:t> земель, </a:t>
            </a:r>
            <a:r>
              <a:rPr lang="ru-RU" sz="1800" i="1" dirty="0" err="1" smtClean="0"/>
              <a:t>якими</a:t>
            </a:r>
            <a:r>
              <a:rPr lang="ru-RU" sz="1800" i="1" dirty="0" smtClean="0"/>
              <a:t> </a:t>
            </a:r>
            <a:r>
              <a:rPr lang="ru-RU" sz="1800" i="1" dirty="0" err="1" smtClean="0"/>
              <a:t>володіла</a:t>
            </a:r>
            <a:r>
              <a:rPr lang="ru-RU" sz="1800" i="1" dirty="0" smtClean="0"/>
              <a:t> шляхта, і де </a:t>
            </a:r>
            <a:r>
              <a:rPr lang="ru-RU" sz="1800" i="1" dirty="0" err="1" smtClean="0"/>
              <a:t>визначено</a:t>
            </a:r>
            <a:r>
              <a:rPr lang="ru-RU" sz="1800" i="1" dirty="0" smtClean="0"/>
              <a:t> </a:t>
            </a:r>
            <a:r>
              <a:rPr lang="ru-RU" sz="1800" i="1" dirty="0" err="1" smtClean="0"/>
              <a:t>повинності</a:t>
            </a:r>
            <a:r>
              <a:rPr lang="ru-RU" sz="1800" i="1" dirty="0" smtClean="0"/>
              <a:t> селян. </a:t>
            </a:r>
            <a:r>
              <a:rPr lang="ru-RU" sz="1800" i="1" dirty="0" err="1" smtClean="0"/>
              <a:t>Імперський</a:t>
            </a:r>
            <a:r>
              <a:rPr lang="ru-RU" sz="1800" i="1" dirty="0" smtClean="0"/>
              <a:t> уряд </a:t>
            </a:r>
            <a:r>
              <a:rPr lang="ru-RU" sz="1800" i="1" dirty="0" err="1" smtClean="0"/>
              <a:t>з’ясував</a:t>
            </a:r>
            <a:r>
              <a:rPr lang="ru-RU" sz="1800" i="1" dirty="0" smtClean="0"/>
              <a:t> </a:t>
            </a:r>
            <a:r>
              <a:rPr lang="ru-RU" sz="1800" i="1" dirty="0" err="1" smtClean="0"/>
              <a:t>розміри</a:t>
            </a:r>
            <a:r>
              <a:rPr lang="ru-RU" sz="1800" i="1" dirty="0" smtClean="0"/>
              <a:t> </a:t>
            </a:r>
            <a:r>
              <a:rPr lang="ru-RU" sz="1800" i="1" dirty="0" err="1" smtClean="0"/>
              <a:t>податків</a:t>
            </a:r>
            <a:r>
              <a:rPr lang="ru-RU" sz="1800" i="1" dirty="0" smtClean="0"/>
              <a:t> </a:t>
            </a:r>
            <a:r>
              <a:rPr lang="ru-RU" sz="1800" i="1" dirty="0" err="1" smtClean="0"/>
              <a:t>із</a:t>
            </a:r>
            <a:r>
              <a:rPr lang="ru-RU" sz="1800" i="1" dirty="0" smtClean="0"/>
              <a:t> </a:t>
            </a:r>
            <a:r>
              <a:rPr lang="ru-RU" sz="1800" i="1" dirty="0" err="1" smtClean="0"/>
              <a:t>цих</a:t>
            </a:r>
            <a:r>
              <a:rPr lang="ru-RU" sz="1800" i="1" dirty="0" smtClean="0"/>
              <a:t> земель і заборонив </a:t>
            </a:r>
            <a:r>
              <a:rPr lang="ru-RU" sz="1800" i="1" dirty="0" err="1" smtClean="0"/>
              <a:t>землевласникам</a:t>
            </a:r>
            <a:r>
              <a:rPr lang="ru-RU" sz="1800" i="1" dirty="0" smtClean="0"/>
              <a:t> </a:t>
            </a:r>
            <a:r>
              <a:rPr lang="ru-RU" sz="1800" i="1" dirty="0" err="1" smtClean="0"/>
              <a:t>обтяжувати</a:t>
            </a:r>
            <a:r>
              <a:rPr lang="ru-RU" sz="1800" i="1" dirty="0" smtClean="0"/>
              <a:t> селян </a:t>
            </a:r>
            <a:r>
              <a:rPr lang="ru-RU" sz="1800" i="1" dirty="0" err="1" smtClean="0"/>
              <a:t>більше</a:t>
            </a:r>
            <a:r>
              <a:rPr lang="ru-RU" sz="1800" i="1" dirty="0" smtClean="0"/>
              <a:t>, </a:t>
            </a:r>
            <a:r>
              <a:rPr lang="ru-RU" sz="1800" i="1" dirty="0" err="1" smtClean="0"/>
              <a:t>ніж</a:t>
            </a:r>
            <a:r>
              <a:rPr lang="ru-RU" sz="1800" i="1" dirty="0" smtClean="0"/>
              <a:t> </a:t>
            </a:r>
            <a:r>
              <a:rPr lang="ru-RU" sz="1800" i="1" dirty="0" err="1" smtClean="0"/>
              <a:t>було</a:t>
            </a:r>
            <a:r>
              <a:rPr lang="ru-RU" sz="1800" i="1" dirty="0" smtClean="0"/>
              <a:t> </a:t>
            </a:r>
            <a:r>
              <a:rPr lang="ru-RU" sz="1800" i="1" dirty="0" err="1" smtClean="0"/>
              <a:t>передбачено</a:t>
            </a:r>
            <a:r>
              <a:rPr lang="ru-RU" sz="1800" i="1" dirty="0" smtClean="0"/>
              <a:t> «</a:t>
            </a:r>
            <a:r>
              <a:rPr lang="ru-RU" sz="1800" i="1" dirty="0" err="1" smtClean="0"/>
              <a:t>Інвентарієм</a:t>
            </a:r>
            <a:r>
              <a:rPr lang="ru-RU" sz="1800" i="1" dirty="0" smtClean="0"/>
              <a:t>».                                       </a:t>
            </a:r>
            <a:r>
              <a:rPr lang="ru-RU" sz="1800" i="1" dirty="0" err="1" smtClean="0"/>
              <a:t>Заборонялося</a:t>
            </a:r>
            <a:r>
              <a:rPr lang="ru-RU" sz="1800" i="1" dirty="0" smtClean="0"/>
              <a:t> </a:t>
            </a:r>
            <a:r>
              <a:rPr lang="ru-RU" sz="1800" i="1" dirty="0" err="1" smtClean="0"/>
              <a:t>застосовувати</a:t>
            </a:r>
            <a:r>
              <a:rPr lang="ru-RU" sz="1800" i="1" dirty="0" smtClean="0"/>
              <a:t> </a:t>
            </a:r>
            <a:r>
              <a:rPr lang="ru-RU" sz="1800" i="1" dirty="0" err="1" smtClean="0"/>
              <a:t>тілесні</a:t>
            </a:r>
            <a:r>
              <a:rPr lang="ru-RU" sz="1800" i="1" dirty="0" smtClean="0"/>
              <a:t> </a:t>
            </a:r>
            <a:r>
              <a:rPr lang="ru-RU" sz="1800" i="1" dirty="0" err="1" smtClean="0"/>
              <a:t>покарання</a:t>
            </a:r>
            <a:r>
              <a:rPr lang="ru-RU" sz="1800" i="1" dirty="0" smtClean="0"/>
              <a:t>, </a:t>
            </a:r>
            <a:r>
              <a:rPr lang="ru-RU" sz="1800" i="1" dirty="0" err="1" smtClean="0"/>
              <a:t>примушувати</a:t>
            </a:r>
            <a:r>
              <a:rPr lang="ru-RU" sz="1800" i="1" dirty="0" smtClean="0"/>
              <a:t> </a:t>
            </a:r>
            <a:r>
              <a:rPr lang="ru-RU" sz="1800" i="1" dirty="0" err="1" smtClean="0"/>
              <a:t>відробляти</a:t>
            </a:r>
            <a:r>
              <a:rPr lang="ru-RU" sz="1800" i="1" dirty="0" smtClean="0"/>
              <a:t> панщину в </a:t>
            </a:r>
            <a:r>
              <a:rPr lang="ru-RU" sz="1800" i="1" dirty="0" err="1" smtClean="0"/>
              <a:t>неділі</a:t>
            </a:r>
            <a:r>
              <a:rPr lang="ru-RU" sz="1800" i="1" dirty="0" smtClean="0"/>
              <a:t> й свята. У 1780–1782 </a:t>
            </a:r>
            <a:r>
              <a:rPr lang="ru-RU" sz="1800" i="1" dirty="0" err="1" smtClean="0"/>
              <a:t>рр</a:t>
            </a:r>
            <a:r>
              <a:rPr lang="ru-RU" sz="1800" i="1" dirty="0" smtClean="0"/>
              <a:t>. видано </a:t>
            </a:r>
            <a:r>
              <a:rPr lang="ru-RU" sz="1800" i="1" dirty="0" err="1" smtClean="0"/>
              <a:t>закони</a:t>
            </a:r>
            <a:r>
              <a:rPr lang="ru-RU" sz="1800" i="1" dirty="0" smtClean="0"/>
              <a:t> Йосифа </a:t>
            </a:r>
            <a:r>
              <a:rPr lang="en-US" sz="1800" i="1" dirty="0" smtClean="0"/>
              <a:t>II </a:t>
            </a:r>
            <a:r>
              <a:rPr lang="ru-RU" sz="1800" i="1" dirty="0" smtClean="0"/>
              <a:t>про </a:t>
            </a:r>
            <a:r>
              <a:rPr lang="ru-RU" sz="1800" i="1" dirty="0" err="1" smtClean="0"/>
              <a:t>звільнення</a:t>
            </a:r>
            <a:r>
              <a:rPr lang="ru-RU" sz="1800" i="1" dirty="0" smtClean="0"/>
              <a:t> селян </a:t>
            </a:r>
            <a:r>
              <a:rPr lang="ru-RU" sz="1800" i="1" dirty="0" err="1" smtClean="0"/>
              <a:t>від</a:t>
            </a:r>
            <a:r>
              <a:rPr lang="ru-RU" sz="1800" i="1" dirty="0" smtClean="0"/>
              <a:t> </a:t>
            </a:r>
            <a:r>
              <a:rPr lang="ru-RU" sz="1800" i="1" dirty="0" err="1" smtClean="0"/>
              <a:t>особистої</a:t>
            </a:r>
            <a:r>
              <a:rPr lang="ru-RU" sz="1800" i="1" dirty="0" smtClean="0"/>
              <a:t> </a:t>
            </a:r>
            <a:r>
              <a:rPr lang="ru-RU" sz="1800" i="1" dirty="0" err="1" smtClean="0"/>
              <a:t>залежності</a:t>
            </a:r>
            <a:r>
              <a:rPr lang="ru-RU" sz="1800" i="1" dirty="0" smtClean="0"/>
              <a:t> та </a:t>
            </a:r>
            <a:r>
              <a:rPr lang="ru-RU" sz="1800" i="1" dirty="0" err="1" smtClean="0"/>
              <a:t>обмеження</a:t>
            </a:r>
            <a:r>
              <a:rPr lang="ru-RU" sz="1800" i="1" dirty="0" smtClean="0"/>
              <a:t> </a:t>
            </a:r>
            <a:r>
              <a:rPr lang="ru-RU" sz="1800" i="1" dirty="0" err="1" smtClean="0"/>
              <a:t>панщини</a:t>
            </a:r>
            <a:r>
              <a:rPr lang="ru-RU" sz="1800" i="1" dirty="0" smtClean="0"/>
              <a:t> </a:t>
            </a:r>
            <a:r>
              <a:rPr lang="ru-RU" sz="1800" i="1" dirty="0" err="1" smtClean="0"/>
              <a:t>трьома</a:t>
            </a:r>
            <a:r>
              <a:rPr lang="ru-RU" sz="1800" i="1" dirty="0" smtClean="0"/>
              <a:t> днями на </a:t>
            </a:r>
            <a:r>
              <a:rPr lang="ru-RU" sz="1800" i="1" dirty="0" err="1" smtClean="0"/>
              <a:t>тиждень</a:t>
            </a:r>
            <a:r>
              <a:rPr lang="ru-RU" sz="1800" i="1" dirty="0" smtClean="0"/>
              <a:t>. </a:t>
            </a:r>
            <a:r>
              <a:rPr lang="ru-RU" sz="1800" i="1" dirty="0" err="1" smtClean="0"/>
              <a:t>Надання</a:t>
            </a:r>
            <a:r>
              <a:rPr lang="ru-RU" sz="1800" i="1" dirty="0" smtClean="0"/>
              <a:t> селянам </a:t>
            </a:r>
            <a:r>
              <a:rPr lang="ru-RU" sz="1800" i="1" dirty="0" err="1" smtClean="0"/>
              <a:t>деяких</a:t>
            </a:r>
            <a:r>
              <a:rPr lang="ru-RU" sz="1800" i="1" dirty="0" smtClean="0"/>
              <a:t> </a:t>
            </a:r>
            <a:r>
              <a:rPr lang="ru-RU" sz="1800" i="1" dirty="0" err="1" smtClean="0"/>
              <a:t>громадянських</a:t>
            </a:r>
            <a:r>
              <a:rPr lang="ru-RU" sz="1800" i="1" dirty="0" smtClean="0"/>
              <a:t> прав – </a:t>
            </a:r>
            <a:r>
              <a:rPr lang="ru-RU" sz="1800" i="1" dirty="0" err="1" smtClean="0"/>
              <a:t>одружуватися</a:t>
            </a:r>
            <a:r>
              <a:rPr lang="ru-RU" sz="1800" i="1" dirty="0" smtClean="0"/>
              <a:t> без </a:t>
            </a:r>
            <a:r>
              <a:rPr lang="ru-RU" sz="1800" i="1" dirty="0" err="1" smtClean="0"/>
              <a:t>дозволу</a:t>
            </a:r>
            <a:r>
              <a:rPr lang="ru-RU" sz="1800" i="1" dirty="0" smtClean="0"/>
              <a:t> </a:t>
            </a:r>
            <a:r>
              <a:rPr lang="ru-RU" sz="1800" i="1" dirty="0" err="1" smtClean="0"/>
              <a:t>поміщика</a:t>
            </a:r>
            <a:r>
              <a:rPr lang="ru-RU" sz="1800" i="1" dirty="0" smtClean="0"/>
              <a:t>, </a:t>
            </a:r>
            <a:r>
              <a:rPr lang="ru-RU" sz="1800" i="1" dirty="0" err="1" smtClean="0"/>
              <a:t>посилати</a:t>
            </a:r>
            <a:r>
              <a:rPr lang="ru-RU" sz="1800" i="1" dirty="0" smtClean="0"/>
              <a:t> </a:t>
            </a:r>
            <a:r>
              <a:rPr lang="ru-RU" sz="1800" i="1" dirty="0" err="1" smtClean="0"/>
              <a:t>своїх</a:t>
            </a:r>
            <a:r>
              <a:rPr lang="ru-RU" sz="1800" i="1" dirty="0" smtClean="0"/>
              <a:t> </a:t>
            </a:r>
            <a:r>
              <a:rPr lang="ru-RU" sz="1800" i="1" dirty="0" err="1" smtClean="0"/>
              <a:t>дітей</a:t>
            </a:r>
            <a:r>
              <a:rPr lang="ru-RU" sz="1800" i="1" dirty="0" smtClean="0"/>
              <a:t> </a:t>
            </a:r>
            <a:r>
              <a:rPr lang="ru-RU" sz="1800" i="1" dirty="0" err="1" smtClean="0"/>
              <a:t>навчатися</a:t>
            </a:r>
            <a:r>
              <a:rPr lang="ru-RU" sz="1800" i="1" dirty="0" smtClean="0"/>
              <a:t> у школах; </a:t>
            </a:r>
            <a:r>
              <a:rPr lang="ru-RU" sz="1800" i="1" dirty="0" err="1" smtClean="0"/>
              <a:t>ліквідовувалося</a:t>
            </a:r>
            <a:r>
              <a:rPr lang="ru-RU" sz="1800" i="1" dirty="0" smtClean="0"/>
              <a:t> право пана </a:t>
            </a:r>
            <a:r>
              <a:rPr lang="ru-RU" sz="1800" i="1" dirty="0" err="1" smtClean="0"/>
              <a:t>судити</a:t>
            </a:r>
            <a:r>
              <a:rPr lang="ru-RU" sz="1800" i="1" dirty="0" smtClean="0"/>
              <a:t> селян. </a:t>
            </a:r>
            <a:r>
              <a:rPr lang="ru-RU" sz="1800" i="1" dirty="0" err="1" smtClean="0"/>
              <a:t>Надання</a:t>
            </a:r>
            <a:r>
              <a:rPr lang="ru-RU" sz="1800" i="1" dirty="0" smtClean="0"/>
              <a:t> </a:t>
            </a:r>
            <a:r>
              <a:rPr lang="ru-RU" sz="1800" i="1" dirty="0" err="1" smtClean="0"/>
              <a:t>селянським</a:t>
            </a:r>
            <a:r>
              <a:rPr lang="ru-RU" sz="1800" i="1" dirty="0" smtClean="0"/>
              <a:t> громадам права </a:t>
            </a:r>
            <a:r>
              <a:rPr lang="ru-RU" sz="1800" i="1" dirty="0" err="1" smtClean="0"/>
              <a:t>самоврядування</a:t>
            </a:r>
            <a:r>
              <a:rPr lang="ru-RU" sz="1800" i="1" dirty="0" smtClean="0"/>
              <a:t>.                                                                                                                                       У 1789 р. </a:t>
            </a:r>
            <a:r>
              <a:rPr lang="ru-RU" sz="1800" i="1" dirty="0" err="1" smtClean="0"/>
              <a:t>було</a:t>
            </a:r>
            <a:r>
              <a:rPr lang="ru-RU" sz="1800" i="1" dirty="0" smtClean="0"/>
              <a:t> </a:t>
            </a:r>
            <a:r>
              <a:rPr lang="ru-RU" sz="1800" i="1" dirty="0" err="1" smtClean="0"/>
              <a:t>прийнято</a:t>
            </a:r>
            <a:r>
              <a:rPr lang="ru-RU" sz="1800" i="1" dirty="0" smtClean="0"/>
              <a:t> указ про </a:t>
            </a:r>
            <a:r>
              <a:rPr lang="ru-RU" sz="1800" i="1" dirty="0" err="1" smtClean="0"/>
              <a:t>ліквідацію</a:t>
            </a:r>
            <a:r>
              <a:rPr lang="ru-RU" sz="1800" i="1" dirty="0" smtClean="0"/>
              <a:t> </a:t>
            </a:r>
            <a:r>
              <a:rPr lang="ru-RU" sz="1800" i="1" dirty="0" err="1" smtClean="0"/>
              <a:t>панщини</a:t>
            </a:r>
            <a:r>
              <a:rPr lang="ru-RU" sz="1800" i="1" dirty="0" smtClean="0"/>
              <a:t> (</a:t>
            </a:r>
            <a:r>
              <a:rPr lang="ru-RU" sz="1800" i="1" dirty="0" err="1" smtClean="0"/>
              <a:t>скасований</a:t>
            </a:r>
            <a:r>
              <a:rPr lang="ru-RU" sz="1800" i="1" dirty="0" smtClean="0"/>
              <a:t> </a:t>
            </a:r>
            <a:r>
              <a:rPr lang="ru-RU" sz="1800" i="1" dirty="0" err="1" smtClean="0"/>
              <a:t>після</a:t>
            </a:r>
            <a:r>
              <a:rPr lang="ru-RU" sz="1800" i="1" dirty="0" smtClean="0"/>
              <a:t> </a:t>
            </a:r>
            <a:r>
              <a:rPr lang="ru-RU" sz="1800" i="1" dirty="0" err="1" smtClean="0"/>
              <a:t>смерті</a:t>
            </a:r>
            <a:r>
              <a:rPr lang="ru-RU" sz="1800" i="1" dirty="0" smtClean="0"/>
              <a:t> Йосифа </a:t>
            </a:r>
            <a:r>
              <a:rPr lang="en-US" sz="1800" i="1" dirty="0" smtClean="0"/>
              <a:t>II).</a:t>
            </a:r>
          </a:p>
          <a:p>
            <a:endParaRPr lang="en-US" sz="1800" i="1" dirty="0"/>
          </a:p>
          <a:p>
            <a:pPr marL="0" indent="0">
              <a:buNone/>
            </a:pPr>
            <a:endParaRPr lang="ru-RU" sz="1800" i="1" dirty="0" smtClean="0"/>
          </a:p>
          <a:p>
            <a:endParaRPr lang="ru-RU" sz="1800" i="1" dirty="0"/>
          </a:p>
          <a:p>
            <a:endParaRPr lang="ru-RU" sz="1800" i="1" dirty="0" smtClean="0"/>
          </a:p>
          <a:p>
            <a:endParaRPr lang="ru-RU" sz="1800" i="1" dirty="0"/>
          </a:p>
          <a:p>
            <a:endParaRPr lang="ru-RU" sz="1800" i="1" dirty="0" smtClean="0"/>
          </a:p>
          <a:p>
            <a:endParaRPr lang="ru-RU" sz="1800" i="1" dirty="0"/>
          </a:p>
          <a:p>
            <a:endParaRPr lang="ru-RU" sz="1800" i="1" dirty="0" smtClean="0"/>
          </a:p>
          <a:p>
            <a:endParaRPr lang="ru-RU" sz="1800" i="1" dirty="0"/>
          </a:p>
          <a:p>
            <a:endParaRPr lang="ru-RU" sz="1800" i="1" dirty="0"/>
          </a:p>
          <a:p>
            <a:endParaRPr lang="ru-RU" sz="1800" i="1" dirty="0"/>
          </a:p>
        </p:txBody>
      </p:sp>
    </p:spTree>
    <p:extLst>
      <p:ext uri="{BB962C8B-B14F-4D97-AF65-F5344CB8AC3E}">
        <p14:creationId xmlns:p14="http://schemas.microsoft.com/office/powerpoint/2010/main" val="136132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152</TotalTime>
  <Words>2677</Words>
  <Application>Microsoft Office PowerPoint</Application>
  <PresentationFormat>Широкоэкранный</PresentationFormat>
  <Paragraphs>89</Paragraphs>
  <Slides>16</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16</vt:i4>
      </vt:variant>
    </vt:vector>
  </HeadingPairs>
  <TitlesOfParts>
    <vt:vector size="18" baseType="lpstr">
      <vt:lpstr>Franklin Gothic Book</vt:lpstr>
      <vt:lpstr>Crop</vt:lpstr>
      <vt:lpstr>Тема: Інституційний розвиток та ідейні основи українського національного руху наприкінці XVIII – першій половині XIX ст. </vt:lpstr>
      <vt:lpstr>План</vt:lpstr>
      <vt:lpstr>1. Початки національного відродження на Наддніпрянській Україні. Національна ідея у історичних, етнографічних та літературних працях українських авторів кінця XVIII – ХІХ початку ст. </vt:lpstr>
      <vt:lpstr>Презентация PowerPoint</vt:lpstr>
      <vt:lpstr>2. Кирило-Мефодіївське братство. Ідея української державності у рецепції Тараса Шевченка </vt:lpstr>
      <vt:lpstr>Окрасою товариства був Геніальний поет Тарас Шевченко.   Життєвий шлях Шевченка уособлював долю його народу. Він відчув на собі ярмо кріпацтва і за власним досвідом розумів почуття людей, які стогнуть в кайданах. У своїй збірці поезій «Кобзар» він не лише висловив те, що наболіло, а й здійснив важливий внесок у формування літературної української мови. Завдяки тому, що поет уперше зумів поєднати в єдине ціле різні народні діалекти, українська мова засяяла яскравими барвами. Твори Шевченка з однаковим захопленням читали представники різних українського суспільства.   Визначальною рисою світогляду Шевченка було несприйняття будь-яких форм соціального гноблення.  Соціальне гноблення українського народу поет пов’язував з імперським пануванням над своєю Батьківщиною, де «орел чорний сторожем літає». Він неодноразово звертався у своїх поезіях до зображення героїчного минулого козацької України. Проте, на відміну від інших українських поетів-романти­ків, Шевченко не лише тужив за минулим, а й знаходив у ньому сили проти сучасної проклятої дійсності.   Велике значення мало те, що Шевченко зміг побачити український національний рух як складову процесу визвольної боротьби всіх слов’янських народів. Він мріяв, «щоб усі слов’яни стали добрими братами». Поет передавав свої поезії-заклики до єднання у спільній боротьбі лідерам національних рухів слов’ян Павелу Шафарику та Адаму Міцкевичу. Завдяки цьому український народ і його національно-визвольна боротьба ставали відомими у Європі.  </vt:lpstr>
      <vt:lpstr>3. Національне відродження на західноукраїнських землях у перші половині ХІХ ст. </vt:lpstr>
      <vt:lpstr>Презентация PowerPoint</vt:lpstr>
      <vt:lpstr>3.1. Реформи «освіченого абсолютизму» (Марії-Терези та Йосифа ІІ) та їх вплив на західноукраїнське суспільство </vt:lpstr>
      <vt:lpstr>Релігійна реформа. 1. Визнання за римо-католицькою і греко-католицькою церквами рівних прав. 2. Заборона називати греко-католиків уніатами і примушувати їх змінювати віру. 3. Надання некатоликам рівних із католиками прав на державну службу. 4. Зрівняння євреїв у правах з іншими народами імперії.  Освітня реформа. 1. Створення в 1774 р. у Відні при церкві Св. Варвари генеральної греко-католицької семінарії («Барбареум») для здобуття вищої духовної освіти греко-католиками. Пізніше замість неї було створено греко-католицькі семінарії в Ужгороді та Львові. 2. Відновлення в 1784 р. діяльності Львівського університету. Для русинів при ньому було створено «Руський інститут». 3. Запровадження нової шкільної системи, за якої в початкових школах навчання здійснювалося рідною мовою.  Наслідки реформ. 1. Загалом позитивно вплинули на життя західних українців і сприяли політичній модернізації краю. 2. Запроваджені адміністративні зміни спричинили посилення німецького впливу і, як раніше, усували українців від участі в управлінні. 3. Найвагомішими результатами реформ стали зміни в правовому становищі селянства і греко-католицької церкви. 4. Сприяли поширенню серед селян і греко-католицького духівництва прихильного ставлення до Габсбурґів.</vt:lpstr>
      <vt:lpstr>3.2. «Руська трійця» та її роль у формування національної свідомості західних українців </vt:lpstr>
      <vt:lpstr>Презентация PowerPoint</vt:lpstr>
      <vt:lpstr>3.3. Революція 1848 р. на західноукраїнських землях та її наслідки </vt:lpstr>
      <vt:lpstr>Презентация PowerPoint</vt:lpstr>
      <vt:lpstr>4. Джерела</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Інституційний розвиток та ідейні основи українського національного руху наприкінці XVIII – першій половині XIX ст. </dc:title>
  <dc:creator>Марія Кравець</dc:creator>
  <cp:lastModifiedBy>Марія Кравець</cp:lastModifiedBy>
  <cp:revision>17</cp:revision>
  <dcterms:created xsi:type="dcterms:W3CDTF">2020-04-06T13:21:14Z</dcterms:created>
  <dcterms:modified xsi:type="dcterms:W3CDTF">2020-04-09T18:37:52Z</dcterms:modified>
</cp:coreProperties>
</file>